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0" r:id="rId4"/>
    <p:sldMasterId id="214748369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</p:sldIdLst>
  <p:sldSz cy="5143500" cx="9144000"/>
  <p:notesSz cx="6858000" cy="9144000"/>
  <p:embeddedFontLst>
    <p:embeddedFont>
      <p:font typeface="Kite One"/>
      <p:regular r:id="rId52"/>
    </p:embeddedFont>
    <p:embeddedFont>
      <p:font typeface="Inter SemiBold"/>
      <p:regular r:id="rId53"/>
      <p:bold r:id="rId54"/>
    </p:embeddedFont>
    <p:embeddedFont>
      <p:font typeface="Inter"/>
      <p:regular r:id="rId55"/>
      <p:bold r:id="rId56"/>
    </p:embeddedFont>
    <p:embeddedFont>
      <p:font typeface="Bebas Neue"/>
      <p:regular r:id="rId57"/>
    </p:embeddedFont>
    <p:embeddedFont>
      <p:font typeface="DM Sans"/>
      <p:regular r:id="rId58"/>
      <p:bold r:id="rId59"/>
      <p:italic r:id="rId60"/>
      <p:boldItalic r:id="rId61"/>
    </p:embeddedFont>
    <p:embeddedFont>
      <p:font typeface="Inter Medium"/>
      <p:regular r:id="rId62"/>
      <p:bold r:id="rId6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font" Target="fonts/InterMedium-regular.fntdata"/><Relationship Id="rId61" Type="http://schemas.openxmlformats.org/officeDocument/2006/relationships/font" Target="fonts/DMSans-boldItalic.fntdata"/><Relationship Id="rId20" Type="http://schemas.openxmlformats.org/officeDocument/2006/relationships/slide" Target="slides/slide14.xml"/><Relationship Id="rId63" Type="http://schemas.openxmlformats.org/officeDocument/2006/relationships/font" Target="fonts/InterMedium-bold.fntdata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60" Type="http://schemas.openxmlformats.org/officeDocument/2006/relationships/font" Target="fonts/DMSans-italic.fntdata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font" Target="fonts/InterSemiBold-regular.fntdata"/><Relationship Id="rId52" Type="http://schemas.openxmlformats.org/officeDocument/2006/relationships/font" Target="fonts/KiteOne-regular.fntdata"/><Relationship Id="rId11" Type="http://schemas.openxmlformats.org/officeDocument/2006/relationships/slide" Target="slides/slide5.xml"/><Relationship Id="rId55" Type="http://schemas.openxmlformats.org/officeDocument/2006/relationships/font" Target="fonts/Inter-regular.fntdata"/><Relationship Id="rId10" Type="http://schemas.openxmlformats.org/officeDocument/2006/relationships/slide" Target="slides/slide4.xml"/><Relationship Id="rId54" Type="http://schemas.openxmlformats.org/officeDocument/2006/relationships/font" Target="fonts/InterSemiBold-bold.fntdata"/><Relationship Id="rId13" Type="http://schemas.openxmlformats.org/officeDocument/2006/relationships/slide" Target="slides/slide7.xml"/><Relationship Id="rId57" Type="http://schemas.openxmlformats.org/officeDocument/2006/relationships/font" Target="fonts/BebasNeue-regular.fntdata"/><Relationship Id="rId12" Type="http://schemas.openxmlformats.org/officeDocument/2006/relationships/slide" Target="slides/slide6.xml"/><Relationship Id="rId56" Type="http://schemas.openxmlformats.org/officeDocument/2006/relationships/font" Target="fonts/Inter-bold.fntdata"/><Relationship Id="rId15" Type="http://schemas.openxmlformats.org/officeDocument/2006/relationships/slide" Target="slides/slide9.xml"/><Relationship Id="rId59" Type="http://schemas.openxmlformats.org/officeDocument/2006/relationships/font" Target="fonts/DMSans-bold.fntdata"/><Relationship Id="rId14" Type="http://schemas.openxmlformats.org/officeDocument/2006/relationships/slide" Target="slides/slide8.xml"/><Relationship Id="rId58" Type="http://schemas.openxmlformats.org/officeDocument/2006/relationships/font" Target="fonts/DMSans-regular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1eb315a4982_0_148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9" name="Google Shape;579;g1eb315a4982_0_148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3" name="Shape 1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4" name="Google Shape;1274;g1eb315a4982_0_153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5" name="Google Shape;1275;g1eb315a4982_0_153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1" name="Shape 1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2" name="Google Shape;1302;g1eb315a4982_0_155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3" name="Google Shape;1303;g1eb315a4982_0_155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1" name="Shape 1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2" name="Google Shape;1332;g1eb75fe448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3" name="Google Shape;1333;g1eb75fe448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5" name="Shape 1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6" name="Google Shape;1376;g1eb315a4982_0_155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7" name="Google Shape;1377;g1eb315a4982_0_155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6" name="Shape 1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7" name="Google Shape;1497;g1ec3081d0be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8" name="Google Shape;1498;g1ec3081d0be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2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3" name="Google Shape;1503;g1ec3081d0be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4" name="Google Shape;1504;g1ec3081d0be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9" name="Shape 1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0" name="Google Shape;1510;g1eb315a4982_0_158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1" name="Google Shape;1511;g1eb315a4982_0_158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0" name="Shape 1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1" name="Google Shape;1541;g1eb315a4982_0_160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2" name="Google Shape;1542;g1eb315a4982_0_160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7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g1ec3081d0be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9" name="Google Shape;1579;g1ec3081d0be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0" name="Shape 1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1" name="Google Shape;1611;g1eb315a4982_0_16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2" name="Google Shape;1612;g1eb315a4982_0_16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g1eb752d23b7_1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1" name="Google Shape;961;g1eb752d23b7_1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g1eb801697c1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9" name="Google Shape;1679;g1eb801697c1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7" name="Shape 1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8" name="Google Shape;1708;g1eb801697c1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9" name="Google Shape;1709;g1eb801697c1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8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9" name="Google Shape;1749;g1eb801697c1_0_3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0" name="Google Shape;1750;g1eb801697c1_0_3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8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g1eb801697c1_0_5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0" name="Google Shape;1830;g1eb801697c1_0_5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9" name="Shape 1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0" name="Google Shape;1840;g1eb801697c1_0_5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1" name="Google Shape;1841;g1eb801697c1_0_5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9" name="Shape 1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0" name="Google Shape;1900;g1eb801697c1_0_6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1" name="Google Shape;1901;g1eb801697c1_0_6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8" name="Shape 1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9" name="Google Shape;1929;g1eb801697c1_0_6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0" name="Google Shape;1930;g1eb801697c1_0_6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6" name="Shape 1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7" name="Google Shape;1977;g1eb801697c1_0_7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8" name="Google Shape;1978;g1eb801697c1_0_7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9" name="Shape 2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0" name="Google Shape;2010;g1eb840b24b8_1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1" name="Google Shape;2011;g1eb840b24b8_1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1" name="Shape 2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Google Shape;2052;g1eb315a4982_0_157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3" name="Google Shape;2053;g1eb315a4982_0_157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5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g1eb315a4982_0_158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7" name="Google Shape;1037;g1eb315a4982_0_158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g1ec350983c8_1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8" name="Google Shape;2098;g1ec350983c8_1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2" name="Shape 2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3" name="Google Shape;2143;g1ec350983c8_6_1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4" name="Google Shape;2144;g1ec350983c8_6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7" name="Shape 2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8" name="Google Shape;2238;g1ec350983c8_6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9" name="Google Shape;2239;g1ec350983c8_6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4" name="Shape 2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5" name="Google Shape;2255;g1ec350983c8_1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6" name="Google Shape;2256;g1ec350983c8_1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3" name="Shape 2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4" name="Google Shape;2274;g1ec350983c8_6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5" name="Google Shape;2275;g1ec350983c8_6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7" name="Shape 2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8" name="Google Shape;2298;g1ec350983c8_6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9" name="Google Shape;2299;g1ec350983c8_6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4" name="Shape 2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5" name="Google Shape;2325;g1ec350983c8_6_2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6" name="Google Shape;2326;g1ec350983c8_6_2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9" name="Shape 2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0" name="Google Shape;2420;g1ec350983c8_6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1" name="Google Shape;2421;g1ec350983c8_6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8" name="Shape 2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9" name="Google Shape;2439;g1ec350983c8_8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0" name="Google Shape;2440;g1ec350983c8_8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7" name="Shape 2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" name="Google Shape;2458;g1ec350983c8_8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9" name="Google Shape;2459;g1ec350983c8_8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Google Shape;1082;g1eb8fa99116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3" name="Google Shape;1083;g1eb8fa99116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4" name="Shape 2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5" name="Google Shape;2475;g1ec350983c8_6_3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6" name="Google Shape;2476;g1ec350983c8_6_3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3" name="Shape 2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4" name="Google Shape;2494;g1ec350983c8_8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5" name="Google Shape;2495;g1ec350983c8_8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8" name="Shape 2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9" name="Google Shape;2589;g1ec350983c8_8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0" name="Google Shape;2590;g1ec350983c8_8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5" name="Shape 2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6" name="Google Shape;2606;g1ec350983c8_8_2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7" name="Google Shape;2607;g1ec350983c8_8_2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9" name="Shape 2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0" name="Google Shape;2620;g1ec350983c8_8_2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1" name="Google Shape;2621;g1ec350983c8_8_2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9" name="Shape 2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0" name="Google Shape;2650;g1eb840b24b8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1" name="Google Shape;2651;g1eb840b24b8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3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g1eb8fa99116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5" name="Google Shape;1105;g1eb8fa99116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8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Google Shape;1119;g1ec350983c8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0" name="Google Shape;1120;g1ec350983c8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7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Google Shape;1158;g1ec350983c8_4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9" name="Google Shape;1159;g1ec350983c8_4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6" name="Shape 1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7" name="Google Shape;1197;g1eb315a4982_0_152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8" name="Google Shape;1198;g1eb315a4982_0_152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0" name="Shape 1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1" name="Google Shape;1241;g1eb315a4982_0_153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2" name="Google Shape;1242;g1eb315a4982_0_15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4"/>
          <p:cNvSpPr/>
          <p:nvPr/>
        </p:nvSpPr>
        <p:spPr>
          <a:xfrm>
            <a:off x="121425" y="140275"/>
            <a:ext cx="8901300" cy="4863000"/>
          </a:xfrm>
          <a:prstGeom prst="roundRect">
            <a:avLst>
              <a:gd fmla="val 4005" name="adj"/>
            </a:avLst>
          </a:prstGeom>
          <a:solidFill>
            <a:schemeClr val="accent4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4"/>
          <p:cNvSpPr txBox="1"/>
          <p:nvPr>
            <p:ph type="ctrTitle"/>
          </p:nvPr>
        </p:nvSpPr>
        <p:spPr>
          <a:xfrm>
            <a:off x="720000" y="1206900"/>
            <a:ext cx="4312500" cy="21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b="1"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6" name="Google Shape;56;p14"/>
          <p:cNvSpPr txBox="1"/>
          <p:nvPr>
            <p:ph idx="1" type="subTitle"/>
          </p:nvPr>
        </p:nvSpPr>
        <p:spPr>
          <a:xfrm>
            <a:off x="720000" y="3549300"/>
            <a:ext cx="4312500" cy="387300"/>
          </a:xfrm>
          <a:prstGeom prst="rect">
            <a:avLst/>
          </a:prstGeom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grpSp>
        <p:nvGrpSpPr>
          <p:cNvPr id="57" name="Google Shape;57;p14"/>
          <p:cNvGrpSpPr/>
          <p:nvPr/>
        </p:nvGrpSpPr>
        <p:grpSpPr>
          <a:xfrm>
            <a:off x="1046075" y="4498350"/>
            <a:ext cx="385800" cy="210300"/>
            <a:chOff x="1046075" y="4498350"/>
            <a:chExt cx="385800" cy="210300"/>
          </a:xfrm>
        </p:grpSpPr>
        <p:sp>
          <p:nvSpPr>
            <p:cNvPr id="58" name="Google Shape;58;p14"/>
            <p:cNvSpPr/>
            <p:nvPr/>
          </p:nvSpPr>
          <p:spPr>
            <a:xfrm>
              <a:off x="1046075" y="4498350"/>
              <a:ext cx="385800" cy="2103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14">
              <a:hlinkClick action="ppaction://hlinkshowjump?jump=nextslide"/>
            </p:cNvPr>
            <p:cNvSpPr/>
            <p:nvPr/>
          </p:nvSpPr>
          <p:spPr>
            <a:xfrm>
              <a:off x="1133825" y="4550850"/>
              <a:ext cx="210300" cy="1053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chemeClr val="accent4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0" name="Google Shape;60;p14"/>
          <p:cNvGrpSpPr/>
          <p:nvPr/>
        </p:nvGrpSpPr>
        <p:grpSpPr>
          <a:xfrm>
            <a:off x="720000" y="4498350"/>
            <a:ext cx="259800" cy="210300"/>
            <a:chOff x="720000" y="4498350"/>
            <a:chExt cx="259800" cy="210300"/>
          </a:xfrm>
        </p:grpSpPr>
        <p:sp>
          <p:nvSpPr>
            <p:cNvPr id="61" name="Google Shape;61;p14"/>
            <p:cNvSpPr/>
            <p:nvPr/>
          </p:nvSpPr>
          <p:spPr>
            <a:xfrm>
              <a:off x="720000" y="4498350"/>
              <a:ext cx="259800" cy="2103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14">
              <a:hlinkClick action="ppaction://hlinkshowjump?jump=firstslide"/>
            </p:cNvPr>
            <p:cNvSpPr/>
            <p:nvPr/>
          </p:nvSpPr>
          <p:spPr>
            <a:xfrm rot="-5400000">
              <a:off x="794850" y="4549500"/>
              <a:ext cx="110100" cy="108000"/>
            </a:xfrm>
            <a:prstGeom prst="rightArrow">
              <a:avLst>
                <a:gd fmla="val 67236" name="adj1"/>
                <a:gd fmla="val 63110" name="adj2"/>
              </a:avLst>
            </a:prstGeom>
            <a:solidFill>
              <a:schemeClr val="accent4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14"/>
          <p:cNvSpPr/>
          <p:nvPr/>
        </p:nvSpPr>
        <p:spPr>
          <a:xfrm>
            <a:off x="1535175" y="4498450"/>
            <a:ext cx="6888900" cy="2103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/>
          <p:nvPr/>
        </p:nvSpPr>
        <p:spPr>
          <a:xfrm>
            <a:off x="121425" y="140275"/>
            <a:ext cx="8901300" cy="4863000"/>
          </a:xfrm>
          <a:prstGeom prst="roundRect">
            <a:avLst>
              <a:gd fmla="val 4005" name="adj"/>
            </a:avLst>
          </a:prstGeom>
          <a:solidFill>
            <a:schemeClr val="accent4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15"/>
          <p:cNvSpPr txBox="1"/>
          <p:nvPr>
            <p:ph type="title"/>
          </p:nvPr>
        </p:nvSpPr>
        <p:spPr>
          <a:xfrm>
            <a:off x="720000" y="2331300"/>
            <a:ext cx="44679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b="1"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7" name="Google Shape;67;p15"/>
          <p:cNvSpPr txBox="1"/>
          <p:nvPr>
            <p:ph hasCustomPrompt="1" idx="2" type="title"/>
          </p:nvPr>
        </p:nvSpPr>
        <p:spPr>
          <a:xfrm>
            <a:off x="720000" y="1489500"/>
            <a:ext cx="11442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1" sz="7000" u="sng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8" name="Google Shape;68;p15"/>
          <p:cNvSpPr txBox="1"/>
          <p:nvPr>
            <p:ph idx="1" type="subTitle"/>
          </p:nvPr>
        </p:nvSpPr>
        <p:spPr>
          <a:xfrm>
            <a:off x="720000" y="3217500"/>
            <a:ext cx="4467900" cy="436500"/>
          </a:xfrm>
          <a:prstGeom prst="rect">
            <a:avLst/>
          </a:prstGeom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69" name="Google Shape;69;p15"/>
          <p:cNvGrpSpPr/>
          <p:nvPr/>
        </p:nvGrpSpPr>
        <p:grpSpPr>
          <a:xfrm>
            <a:off x="720000" y="4498350"/>
            <a:ext cx="7704050" cy="210400"/>
            <a:chOff x="720000" y="4498350"/>
            <a:chExt cx="7704050" cy="210400"/>
          </a:xfrm>
        </p:grpSpPr>
        <p:grpSp>
          <p:nvGrpSpPr>
            <p:cNvPr id="70" name="Google Shape;70;p15"/>
            <p:cNvGrpSpPr/>
            <p:nvPr/>
          </p:nvGrpSpPr>
          <p:grpSpPr>
            <a:xfrm>
              <a:off x="1498150" y="4498350"/>
              <a:ext cx="385800" cy="210300"/>
              <a:chOff x="1498150" y="4498350"/>
              <a:chExt cx="385800" cy="210300"/>
            </a:xfrm>
          </p:grpSpPr>
          <p:sp>
            <p:nvSpPr>
              <p:cNvPr id="71" name="Google Shape;71;p15"/>
              <p:cNvSpPr/>
              <p:nvPr/>
            </p:nvSpPr>
            <p:spPr>
              <a:xfrm>
                <a:off x="1498150" y="4498350"/>
                <a:ext cx="385800" cy="210300"/>
              </a:xfrm>
              <a:prstGeom prst="roundRect">
                <a:avLst>
                  <a:gd fmla="val 16667" name="adj"/>
                </a:avLst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" name="Google Shape;72;p15">
                <a:hlinkClick action="ppaction://hlinkshowjump?jump=nextslide"/>
              </p:cNvPr>
              <p:cNvSpPr/>
              <p:nvPr/>
            </p:nvSpPr>
            <p:spPr>
              <a:xfrm>
                <a:off x="1585900" y="4550850"/>
                <a:ext cx="210300" cy="105300"/>
              </a:xfrm>
              <a:prstGeom prst="rightArrow">
                <a:avLst>
                  <a:gd fmla="val 50000" name="adj1"/>
                  <a:gd fmla="val 50000" name="adj2"/>
                </a:avLst>
              </a:prstGeom>
              <a:solidFill>
                <a:schemeClr val="accent4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3" name="Google Shape;73;p15"/>
            <p:cNvGrpSpPr/>
            <p:nvPr/>
          </p:nvGrpSpPr>
          <p:grpSpPr>
            <a:xfrm>
              <a:off x="720000" y="4498350"/>
              <a:ext cx="385800" cy="210300"/>
              <a:chOff x="720000" y="4498350"/>
              <a:chExt cx="385800" cy="210300"/>
            </a:xfrm>
          </p:grpSpPr>
          <p:sp>
            <p:nvSpPr>
              <p:cNvPr id="74" name="Google Shape;74;p15"/>
              <p:cNvSpPr/>
              <p:nvPr/>
            </p:nvSpPr>
            <p:spPr>
              <a:xfrm rot="10800000">
                <a:off x="720000" y="4498350"/>
                <a:ext cx="385800" cy="210300"/>
              </a:xfrm>
              <a:prstGeom prst="roundRect">
                <a:avLst>
                  <a:gd fmla="val 16667" name="adj"/>
                </a:avLst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15">
                <a:hlinkClick action="ppaction://hlinkshowjump?jump=previousslide"/>
              </p:cNvPr>
              <p:cNvSpPr/>
              <p:nvPr/>
            </p:nvSpPr>
            <p:spPr>
              <a:xfrm rot="10800000">
                <a:off x="807750" y="4550850"/>
                <a:ext cx="210300" cy="105300"/>
              </a:xfrm>
              <a:prstGeom prst="rightArrow">
                <a:avLst>
                  <a:gd fmla="val 50000" name="adj1"/>
                  <a:gd fmla="val 50000" name="adj2"/>
                </a:avLst>
              </a:prstGeom>
              <a:solidFill>
                <a:schemeClr val="accent4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" name="Google Shape;76;p15"/>
            <p:cNvGrpSpPr/>
            <p:nvPr/>
          </p:nvGrpSpPr>
          <p:grpSpPr>
            <a:xfrm>
              <a:off x="1172075" y="4498350"/>
              <a:ext cx="259800" cy="210300"/>
              <a:chOff x="1172075" y="4498350"/>
              <a:chExt cx="259800" cy="210300"/>
            </a:xfrm>
          </p:grpSpPr>
          <p:sp>
            <p:nvSpPr>
              <p:cNvPr id="77" name="Google Shape;77;p15"/>
              <p:cNvSpPr/>
              <p:nvPr/>
            </p:nvSpPr>
            <p:spPr>
              <a:xfrm>
                <a:off x="1172075" y="4498350"/>
                <a:ext cx="259800" cy="210300"/>
              </a:xfrm>
              <a:prstGeom prst="roundRect">
                <a:avLst>
                  <a:gd fmla="val 16667" name="adj"/>
                </a:avLst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15">
                <a:hlinkClick action="ppaction://hlinkshowjump?jump=firstslide"/>
              </p:cNvPr>
              <p:cNvSpPr/>
              <p:nvPr/>
            </p:nvSpPr>
            <p:spPr>
              <a:xfrm rot="-5400000">
                <a:off x="1246925" y="4549500"/>
                <a:ext cx="110100" cy="108000"/>
              </a:xfrm>
              <a:prstGeom prst="rightArrow">
                <a:avLst>
                  <a:gd fmla="val 67236" name="adj1"/>
                  <a:gd fmla="val 63110" name="adj2"/>
                </a:avLst>
              </a:prstGeom>
              <a:solidFill>
                <a:schemeClr val="accent4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79" name="Google Shape;79;p15"/>
            <p:cNvSpPr/>
            <p:nvPr/>
          </p:nvSpPr>
          <p:spPr>
            <a:xfrm>
              <a:off x="1987250" y="4498450"/>
              <a:ext cx="6436800" cy="2103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/>
          <p:nvPr/>
        </p:nvSpPr>
        <p:spPr>
          <a:xfrm>
            <a:off x="121425" y="140275"/>
            <a:ext cx="8901300" cy="4863000"/>
          </a:xfrm>
          <a:prstGeom prst="roundRect">
            <a:avLst>
              <a:gd fmla="val 4005" name="adj"/>
            </a:avLst>
          </a:prstGeom>
          <a:solidFill>
            <a:schemeClr val="accent4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6"/>
          <p:cNvSpPr txBox="1"/>
          <p:nvPr>
            <p:ph type="title"/>
          </p:nvPr>
        </p:nvSpPr>
        <p:spPr>
          <a:xfrm>
            <a:off x="720000" y="368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1"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3" name="Google Shape;83;p16"/>
          <p:cNvSpPr txBox="1"/>
          <p:nvPr>
            <p:ph idx="1" type="subTitle"/>
          </p:nvPr>
        </p:nvSpPr>
        <p:spPr>
          <a:xfrm>
            <a:off x="2223300" y="1218050"/>
            <a:ext cx="4697400" cy="40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84" name="Google Shape;84;p16"/>
          <p:cNvGrpSpPr/>
          <p:nvPr/>
        </p:nvGrpSpPr>
        <p:grpSpPr>
          <a:xfrm>
            <a:off x="720000" y="4498350"/>
            <a:ext cx="7704050" cy="210400"/>
            <a:chOff x="720000" y="4498350"/>
            <a:chExt cx="7704050" cy="210400"/>
          </a:xfrm>
        </p:grpSpPr>
        <p:grpSp>
          <p:nvGrpSpPr>
            <p:cNvPr id="85" name="Google Shape;85;p16"/>
            <p:cNvGrpSpPr/>
            <p:nvPr/>
          </p:nvGrpSpPr>
          <p:grpSpPr>
            <a:xfrm>
              <a:off x="1498150" y="4498350"/>
              <a:ext cx="385800" cy="210300"/>
              <a:chOff x="1498150" y="4498350"/>
              <a:chExt cx="385800" cy="210300"/>
            </a:xfrm>
          </p:grpSpPr>
          <p:sp>
            <p:nvSpPr>
              <p:cNvPr id="86" name="Google Shape;86;p16"/>
              <p:cNvSpPr/>
              <p:nvPr/>
            </p:nvSpPr>
            <p:spPr>
              <a:xfrm>
                <a:off x="1498150" y="4498350"/>
                <a:ext cx="385800" cy="210300"/>
              </a:xfrm>
              <a:prstGeom prst="roundRect">
                <a:avLst>
                  <a:gd fmla="val 16667" name="adj"/>
                </a:avLst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" name="Google Shape;87;p16">
                <a:hlinkClick action="ppaction://hlinkshowjump?jump=nextslide"/>
              </p:cNvPr>
              <p:cNvSpPr/>
              <p:nvPr/>
            </p:nvSpPr>
            <p:spPr>
              <a:xfrm>
                <a:off x="1585900" y="4550850"/>
                <a:ext cx="210300" cy="105300"/>
              </a:xfrm>
              <a:prstGeom prst="rightArrow">
                <a:avLst>
                  <a:gd fmla="val 50000" name="adj1"/>
                  <a:gd fmla="val 50000" name="adj2"/>
                </a:avLst>
              </a:prstGeom>
              <a:solidFill>
                <a:schemeClr val="accent4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8" name="Google Shape;88;p16"/>
            <p:cNvGrpSpPr/>
            <p:nvPr/>
          </p:nvGrpSpPr>
          <p:grpSpPr>
            <a:xfrm>
              <a:off x="720000" y="4498350"/>
              <a:ext cx="385800" cy="210300"/>
              <a:chOff x="720000" y="4498350"/>
              <a:chExt cx="385800" cy="210300"/>
            </a:xfrm>
          </p:grpSpPr>
          <p:sp>
            <p:nvSpPr>
              <p:cNvPr id="89" name="Google Shape;89;p16"/>
              <p:cNvSpPr/>
              <p:nvPr/>
            </p:nvSpPr>
            <p:spPr>
              <a:xfrm rot="10800000">
                <a:off x="720000" y="4498350"/>
                <a:ext cx="385800" cy="210300"/>
              </a:xfrm>
              <a:prstGeom prst="roundRect">
                <a:avLst>
                  <a:gd fmla="val 16667" name="adj"/>
                </a:avLst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" name="Google Shape;90;p16">
                <a:hlinkClick action="ppaction://hlinkshowjump?jump=previousslide"/>
              </p:cNvPr>
              <p:cNvSpPr/>
              <p:nvPr/>
            </p:nvSpPr>
            <p:spPr>
              <a:xfrm rot="10800000">
                <a:off x="807750" y="4550850"/>
                <a:ext cx="210300" cy="105300"/>
              </a:xfrm>
              <a:prstGeom prst="rightArrow">
                <a:avLst>
                  <a:gd fmla="val 50000" name="adj1"/>
                  <a:gd fmla="val 50000" name="adj2"/>
                </a:avLst>
              </a:prstGeom>
              <a:solidFill>
                <a:schemeClr val="accent4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1" name="Google Shape;91;p16"/>
            <p:cNvGrpSpPr/>
            <p:nvPr/>
          </p:nvGrpSpPr>
          <p:grpSpPr>
            <a:xfrm>
              <a:off x="1172075" y="4498350"/>
              <a:ext cx="259800" cy="210300"/>
              <a:chOff x="1172075" y="4498350"/>
              <a:chExt cx="259800" cy="210300"/>
            </a:xfrm>
          </p:grpSpPr>
          <p:sp>
            <p:nvSpPr>
              <p:cNvPr id="92" name="Google Shape;92;p16"/>
              <p:cNvSpPr/>
              <p:nvPr/>
            </p:nvSpPr>
            <p:spPr>
              <a:xfrm>
                <a:off x="1172075" y="4498350"/>
                <a:ext cx="259800" cy="210300"/>
              </a:xfrm>
              <a:prstGeom prst="roundRect">
                <a:avLst>
                  <a:gd fmla="val 16667" name="adj"/>
                </a:avLst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" name="Google Shape;93;p16">
                <a:hlinkClick action="ppaction://hlinkshowjump?jump=firstslide"/>
              </p:cNvPr>
              <p:cNvSpPr/>
              <p:nvPr/>
            </p:nvSpPr>
            <p:spPr>
              <a:xfrm rot="-5400000">
                <a:off x="1246925" y="4549500"/>
                <a:ext cx="110100" cy="108000"/>
              </a:xfrm>
              <a:prstGeom prst="rightArrow">
                <a:avLst>
                  <a:gd fmla="val 67236" name="adj1"/>
                  <a:gd fmla="val 63110" name="adj2"/>
                </a:avLst>
              </a:prstGeom>
              <a:solidFill>
                <a:schemeClr val="accent4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94" name="Google Shape;94;p16"/>
            <p:cNvSpPr/>
            <p:nvPr/>
          </p:nvSpPr>
          <p:spPr>
            <a:xfrm>
              <a:off x="1987250" y="4498450"/>
              <a:ext cx="6436800" cy="2103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7"/>
          <p:cNvSpPr/>
          <p:nvPr/>
        </p:nvSpPr>
        <p:spPr>
          <a:xfrm>
            <a:off x="121425" y="140275"/>
            <a:ext cx="8901300" cy="4863000"/>
          </a:xfrm>
          <a:prstGeom prst="roundRect">
            <a:avLst>
              <a:gd fmla="val 4005" name="adj"/>
            </a:avLst>
          </a:prstGeom>
          <a:solidFill>
            <a:schemeClr val="accent4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7"/>
          <p:cNvSpPr txBox="1"/>
          <p:nvPr>
            <p:ph idx="1" type="body"/>
          </p:nvPr>
        </p:nvSpPr>
        <p:spPr>
          <a:xfrm>
            <a:off x="1358125" y="1563138"/>
            <a:ext cx="3017400" cy="231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98" name="Google Shape;98;p17"/>
          <p:cNvSpPr txBox="1"/>
          <p:nvPr>
            <p:ph idx="2" type="body"/>
          </p:nvPr>
        </p:nvSpPr>
        <p:spPr>
          <a:xfrm>
            <a:off x="4768451" y="1563138"/>
            <a:ext cx="3017400" cy="231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99" name="Google Shape;99;p17"/>
          <p:cNvSpPr txBox="1"/>
          <p:nvPr>
            <p:ph type="title"/>
          </p:nvPr>
        </p:nvSpPr>
        <p:spPr>
          <a:xfrm>
            <a:off x="720000" y="368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1"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100" name="Google Shape;100;p17"/>
          <p:cNvGrpSpPr/>
          <p:nvPr/>
        </p:nvGrpSpPr>
        <p:grpSpPr>
          <a:xfrm>
            <a:off x="720000" y="4498350"/>
            <a:ext cx="7704050" cy="210400"/>
            <a:chOff x="720000" y="4498350"/>
            <a:chExt cx="7704050" cy="210400"/>
          </a:xfrm>
        </p:grpSpPr>
        <p:grpSp>
          <p:nvGrpSpPr>
            <p:cNvPr id="101" name="Google Shape;101;p17"/>
            <p:cNvGrpSpPr/>
            <p:nvPr/>
          </p:nvGrpSpPr>
          <p:grpSpPr>
            <a:xfrm>
              <a:off x="1498150" y="4498350"/>
              <a:ext cx="385800" cy="210300"/>
              <a:chOff x="1498150" y="4498350"/>
              <a:chExt cx="385800" cy="210300"/>
            </a:xfrm>
          </p:grpSpPr>
          <p:sp>
            <p:nvSpPr>
              <p:cNvPr id="102" name="Google Shape;102;p17"/>
              <p:cNvSpPr/>
              <p:nvPr/>
            </p:nvSpPr>
            <p:spPr>
              <a:xfrm>
                <a:off x="1498150" y="4498350"/>
                <a:ext cx="385800" cy="210300"/>
              </a:xfrm>
              <a:prstGeom prst="roundRect">
                <a:avLst>
                  <a:gd fmla="val 16667" name="adj"/>
                </a:avLst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" name="Google Shape;103;p17">
                <a:hlinkClick action="ppaction://hlinkshowjump?jump=nextslide"/>
              </p:cNvPr>
              <p:cNvSpPr/>
              <p:nvPr/>
            </p:nvSpPr>
            <p:spPr>
              <a:xfrm>
                <a:off x="1585900" y="4550850"/>
                <a:ext cx="210300" cy="105300"/>
              </a:xfrm>
              <a:prstGeom prst="rightArrow">
                <a:avLst>
                  <a:gd fmla="val 50000" name="adj1"/>
                  <a:gd fmla="val 50000" name="adj2"/>
                </a:avLst>
              </a:prstGeom>
              <a:solidFill>
                <a:schemeClr val="accent4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4" name="Google Shape;104;p17"/>
            <p:cNvGrpSpPr/>
            <p:nvPr/>
          </p:nvGrpSpPr>
          <p:grpSpPr>
            <a:xfrm>
              <a:off x="720000" y="4498350"/>
              <a:ext cx="385800" cy="210300"/>
              <a:chOff x="720000" y="4498350"/>
              <a:chExt cx="385800" cy="210300"/>
            </a:xfrm>
          </p:grpSpPr>
          <p:sp>
            <p:nvSpPr>
              <p:cNvPr id="105" name="Google Shape;105;p17"/>
              <p:cNvSpPr/>
              <p:nvPr/>
            </p:nvSpPr>
            <p:spPr>
              <a:xfrm rot="10800000">
                <a:off x="720000" y="4498350"/>
                <a:ext cx="385800" cy="210300"/>
              </a:xfrm>
              <a:prstGeom prst="roundRect">
                <a:avLst>
                  <a:gd fmla="val 16667" name="adj"/>
                </a:avLst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" name="Google Shape;106;p17">
                <a:hlinkClick action="ppaction://hlinkshowjump?jump=previousslide"/>
              </p:cNvPr>
              <p:cNvSpPr/>
              <p:nvPr/>
            </p:nvSpPr>
            <p:spPr>
              <a:xfrm rot="10800000">
                <a:off x="807750" y="4550850"/>
                <a:ext cx="210300" cy="105300"/>
              </a:xfrm>
              <a:prstGeom prst="rightArrow">
                <a:avLst>
                  <a:gd fmla="val 50000" name="adj1"/>
                  <a:gd fmla="val 50000" name="adj2"/>
                </a:avLst>
              </a:prstGeom>
              <a:solidFill>
                <a:schemeClr val="accent4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7" name="Google Shape;107;p17"/>
            <p:cNvGrpSpPr/>
            <p:nvPr/>
          </p:nvGrpSpPr>
          <p:grpSpPr>
            <a:xfrm>
              <a:off x="1172075" y="4498350"/>
              <a:ext cx="259800" cy="210300"/>
              <a:chOff x="1172075" y="4498350"/>
              <a:chExt cx="259800" cy="210300"/>
            </a:xfrm>
          </p:grpSpPr>
          <p:sp>
            <p:nvSpPr>
              <p:cNvPr id="108" name="Google Shape;108;p17"/>
              <p:cNvSpPr/>
              <p:nvPr/>
            </p:nvSpPr>
            <p:spPr>
              <a:xfrm>
                <a:off x="1172075" y="4498350"/>
                <a:ext cx="259800" cy="210300"/>
              </a:xfrm>
              <a:prstGeom prst="roundRect">
                <a:avLst>
                  <a:gd fmla="val 16667" name="adj"/>
                </a:avLst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" name="Google Shape;109;p17">
                <a:hlinkClick action="ppaction://hlinkshowjump?jump=firstslide"/>
              </p:cNvPr>
              <p:cNvSpPr/>
              <p:nvPr/>
            </p:nvSpPr>
            <p:spPr>
              <a:xfrm rot="-5400000">
                <a:off x="1246925" y="4549500"/>
                <a:ext cx="110100" cy="108000"/>
              </a:xfrm>
              <a:prstGeom prst="rightArrow">
                <a:avLst>
                  <a:gd fmla="val 67236" name="adj1"/>
                  <a:gd fmla="val 63110" name="adj2"/>
                </a:avLst>
              </a:prstGeom>
              <a:solidFill>
                <a:schemeClr val="accent4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10" name="Google Shape;110;p17"/>
            <p:cNvSpPr/>
            <p:nvPr/>
          </p:nvSpPr>
          <p:spPr>
            <a:xfrm>
              <a:off x="1987250" y="4498450"/>
              <a:ext cx="6436800" cy="2103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8"/>
          <p:cNvSpPr/>
          <p:nvPr/>
        </p:nvSpPr>
        <p:spPr>
          <a:xfrm>
            <a:off x="121425" y="140275"/>
            <a:ext cx="8901300" cy="4863000"/>
          </a:xfrm>
          <a:prstGeom prst="roundRect">
            <a:avLst>
              <a:gd fmla="val 4005" name="adj"/>
            </a:avLst>
          </a:prstGeom>
          <a:solidFill>
            <a:schemeClr val="accent4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18"/>
          <p:cNvSpPr txBox="1"/>
          <p:nvPr>
            <p:ph type="title"/>
          </p:nvPr>
        </p:nvSpPr>
        <p:spPr>
          <a:xfrm>
            <a:off x="720000" y="368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1"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114" name="Google Shape;114;p18"/>
          <p:cNvGrpSpPr/>
          <p:nvPr/>
        </p:nvGrpSpPr>
        <p:grpSpPr>
          <a:xfrm>
            <a:off x="720000" y="4498350"/>
            <a:ext cx="7704050" cy="210400"/>
            <a:chOff x="720000" y="4498350"/>
            <a:chExt cx="7704050" cy="210400"/>
          </a:xfrm>
        </p:grpSpPr>
        <p:grpSp>
          <p:nvGrpSpPr>
            <p:cNvPr id="115" name="Google Shape;115;p18"/>
            <p:cNvGrpSpPr/>
            <p:nvPr/>
          </p:nvGrpSpPr>
          <p:grpSpPr>
            <a:xfrm>
              <a:off x="1498150" y="4498350"/>
              <a:ext cx="385800" cy="210300"/>
              <a:chOff x="1498150" y="4498350"/>
              <a:chExt cx="385800" cy="210300"/>
            </a:xfrm>
          </p:grpSpPr>
          <p:sp>
            <p:nvSpPr>
              <p:cNvPr id="116" name="Google Shape;116;p18"/>
              <p:cNvSpPr/>
              <p:nvPr/>
            </p:nvSpPr>
            <p:spPr>
              <a:xfrm>
                <a:off x="1498150" y="4498350"/>
                <a:ext cx="385800" cy="210300"/>
              </a:xfrm>
              <a:prstGeom prst="roundRect">
                <a:avLst>
                  <a:gd fmla="val 16667" name="adj"/>
                </a:avLst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18">
                <a:hlinkClick action="ppaction://hlinkshowjump?jump=nextslide"/>
              </p:cNvPr>
              <p:cNvSpPr/>
              <p:nvPr/>
            </p:nvSpPr>
            <p:spPr>
              <a:xfrm>
                <a:off x="1585900" y="4550850"/>
                <a:ext cx="210300" cy="105300"/>
              </a:xfrm>
              <a:prstGeom prst="rightArrow">
                <a:avLst>
                  <a:gd fmla="val 50000" name="adj1"/>
                  <a:gd fmla="val 50000" name="adj2"/>
                </a:avLst>
              </a:prstGeom>
              <a:solidFill>
                <a:schemeClr val="accent4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8" name="Google Shape;118;p18"/>
            <p:cNvGrpSpPr/>
            <p:nvPr/>
          </p:nvGrpSpPr>
          <p:grpSpPr>
            <a:xfrm>
              <a:off x="720000" y="4498350"/>
              <a:ext cx="385800" cy="210300"/>
              <a:chOff x="720000" y="4498350"/>
              <a:chExt cx="385800" cy="210300"/>
            </a:xfrm>
          </p:grpSpPr>
          <p:sp>
            <p:nvSpPr>
              <p:cNvPr id="119" name="Google Shape;119;p18"/>
              <p:cNvSpPr/>
              <p:nvPr/>
            </p:nvSpPr>
            <p:spPr>
              <a:xfrm rot="10800000">
                <a:off x="720000" y="4498350"/>
                <a:ext cx="385800" cy="210300"/>
              </a:xfrm>
              <a:prstGeom prst="roundRect">
                <a:avLst>
                  <a:gd fmla="val 16667" name="adj"/>
                </a:avLst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18">
                <a:hlinkClick action="ppaction://hlinkshowjump?jump=previousslide"/>
              </p:cNvPr>
              <p:cNvSpPr/>
              <p:nvPr/>
            </p:nvSpPr>
            <p:spPr>
              <a:xfrm rot="10800000">
                <a:off x="807750" y="4550850"/>
                <a:ext cx="210300" cy="105300"/>
              </a:xfrm>
              <a:prstGeom prst="rightArrow">
                <a:avLst>
                  <a:gd fmla="val 50000" name="adj1"/>
                  <a:gd fmla="val 50000" name="adj2"/>
                </a:avLst>
              </a:prstGeom>
              <a:solidFill>
                <a:schemeClr val="accent4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1" name="Google Shape;121;p18"/>
            <p:cNvGrpSpPr/>
            <p:nvPr/>
          </p:nvGrpSpPr>
          <p:grpSpPr>
            <a:xfrm>
              <a:off x="1172075" y="4498350"/>
              <a:ext cx="259800" cy="210300"/>
              <a:chOff x="1172075" y="4498350"/>
              <a:chExt cx="259800" cy="210300"/>
            </a:xfrm>
          </p:grpSpPr>
          <p:sp>
            <p:nvSpPr>
              <p:cNvPr id="122" name="Google Shape;122;p18"/>
              <p:cNvSpPr/>
              <p:nvPr/>
            </p:nvSpPr>
            <p:spPr>
              <a:xfrm>
                <a:off x="1172075" y="4498350"/>
                <a:ext cx="259800" cy="210300"/>
              </a:xfrm>
              <a:prstGeom prst="roundRect">
                <a:avLst>
                  <a:gd fmla="val 16667" name="adj"/>
                </a:avLst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" name="Google Shape;123;p18">
                <a:hlinkClick action="ppaction://hlinkshowjump?jump=firstslide"/>
              </p:cNvPr>
              <p:cNvSpPr/>
              <p:nvPr/>
            </p:nvSpPr>
            <p:spPr>
              <a:xfrm rot="-5400000">
                <a:off x="1246925" y="4549500"/>
                <a:ext cx="110100" cy="108000"/>
              </a:xfrm>
              <a:prstGeom prst="rightArrow">
                <a:avLst>
                  <a:gd fmla="val 67236" name="adj1"/>
                  <a:gd fmla="val 63110" name="adj2"/>
                </a:avLst>
              </a:prstGeom>
              <a:solidFill>
                <a:schemeClr val="accent4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24" name="Google Shape;124;p18"/>
            <p:cNvSpPr/>
            <p:nvPr/>
          </p:nvSpPr>
          <p:spPr>
            <a:xfrm>
              <a:off x="1987250" y="4498450"/>
              <a:ext cx="6436800" cy="2103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9"/>
          <p:cNvSpPr/>
          <p:nvPr/>
        </p:nvSpPr>
        <p:spPr>
          <a:xfrm>
            <a:off x="121425" y="140275"/>
            <a:ext cx="8901300" cy="4863000"/>
          </a:xfrm>
          <a:prstGeom prst="roundRect">
            <a:avLst>
              <a:gd fmla="val 4005" name="adj"/>
            </a:avLst>
          </a:prstGeom>
          <a:solidFill>
            <a:schemeClr val="accent4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9"/>
          <p:cNvSpPr txBox="1"/>
          <p:nvPr>
            <p:ph idx="1" type="body"/>
          </p:nvPr>
        </p:nvSpPr>
        <p:spPr>
          <a:xfrm>
            <a:off x="720000" y="1608575"/>
            <a:ext cx="3852000" cy="232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8" name="Google Shape;128;p19"/>
          <p:cNvSpPr txBox="1"/>
          <p:nvPr>
            <p:ph type="title"/>
          </p:nvPr>
        </p:nvSpPr>
        <p:spPr>
          <a:xfrm>
            <a:off x="720000" y="368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1"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129" name="Google Shape;129;p19"/>
          <p:cNvGrpSpPr/>
          <p:nvPr/>
        </p:nvGrpSpPr>
        <p:grpSpPr>
          <a:xfrm>
            <a:off x="720000" y="4498350"/>
            <a:ext cx="7704050" cy="210400"/>
            <a:chOff x="720000" y="4498350"/>
            <a:chExt cx="7704050" cy="210400"/>
          </a:xfrm>
        </p:grpSpPr>
        <p:grpSp>
          <p:nvGrpSpPr>
            <p:cNvPr id="130" name="Google Shape;130;p19"/>
            <p:cNvGrpSpPr/>
            <p:nvPr/>
          </p:nvGrpSpPr>
          <p:grpSpPr>
            <a:xfrm>
              <a:off x="1498150" y="4498350"/>
              <a:ext cx="385800" cy="210300"/>
              <a:chOff x="1498150" y="4498350"/>
              <a:chExt cx="385800" cy="210300"/>
            </a:xfrm>
          </p:grpSpPr>
          <p:sp>
            <p:nvSpPr>
              <p:cNvPr id="131" name="Google Shape;131;p19"/>
              <p:cNvSpPr/>
              <p:nvPr/>
            </p:nvSpPr>
            <p:spPr>
              <a:xfrm>
                <a:off x="1498150" y="4498350"/>
                <a:ext cx="385800" cy="210300"/>
              </a:xfrm>
              <a:prstGeom prst="roundRect">
                <a:avLst>
                  <a:gd fmla="val 16667" name="adj"/>
                </a:avLst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" name="Google Shape;132;p19">
                <a:hlinkClick action="ppaction://hlinkshowjump?jump=nextslide"/>
              </p:cNvPr>
              <p:cNvSpPr/>
              <p:nvPr/>
            </p:nvSpPr>
            <p:spPr>
              <a:xfrm>
                <a:off x="1585900" y="4550850"/>
                <a:ext cx="210300" cy="105300"/>
              </a:xfrm>
              <a:prstGeom prst="rightArrow">
                <a:avLst>
                  <a:gd fmla="val 50000" name="adj1"/>
                  <a:gd fmla="val 50000" name="adj2"/>
                </a:avLst>
              </a:prstGeom>
              <a:solidFill>
                <a:schemeClr val="accent4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3" name="Google Shape;133;p19"/>
            <p:cNvGrpSpPr/>
            <p:nvPr/>
          </p:nvGrpSpPr>
          <p:grpSpPr>
            <a:xfrm>
              <a:off x="720000" y="4498350"/>
              <a:ext cx="385800" cy="210300"/>
              <a:chOff x="720000" y="4498350"/>
              <a:chExt cx="385800" cy="210300"/>
            </a:xfrm>
          </p:grpSpPr>
          <p:sp>
            <p:nvSpPr>
              <p:cNvPr id="134" name="Google Shape;134;p19"/>
              <p:cNvSpPr/>
              <p:nvPr/>
            </p:nvSpPr>
            <p:spPr>
              <a:xfrm rot="10800000">
                <a:off x="720000" y="4498350"/>
                <a:ext cx="385800" cy="210300"/>
              </a:xfrm>
              <a:prstGeom prst="roundRect">
                <a:avLst>
                  <a:gd fmla="val 16667" name="adj"/>
                </a:avLst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" name="Google Shape;135;p19">
                <a:hlinkClick action="ppaction://hlinkshowjump?jump=previousslide"/>
              </p:cNvPr>
              <p:cNvSpPr/>
              <p:nvPr/>
            </p:nvSpPr>
            <p:spPr>
              <a:xfrm rot="10800000">
                <a:off x="807750" y="4550850"/>
                <a:ext cx="210300" cy="105300"/>
              </a:xfrm>
              <a:prstGeom prst="rightArrow">
                <a:avLst>
                  <a:gd fmla="val 50000" name="adj1"/>
                  <a:gd fmla="val 50000" name="adj2"/>
                </a:avLst>
              </a:prstGeom>
              <a:solidFill>
                <a:schemeClr val="accent4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6" name="Google Shape;136;p19"/>
            <p:cNvGrpSpPr/>
            <p:nvPr/>
          </p:nvGrpSpPr>
          <p:grpSpPr>
            <a:xfrm>
              <a:off x="1172075" y="4498350"/>
              <a:ext cx="259800" cy="210300"/>
              <a:chOff x="1172075" y="4498350"/>
              <a:chExt cx="259800" cy="210300"/>
            </a:xfrm>
          </p:grpSpPr>
          <p:sp>
            <p:nvSpPr>
              <p:cNvPr id="137" name="Google Shape;137;p19"/>
              <p:cNvSpPr/>
              <p:nvPr/>
            </p:nvSpPr>
            <p:spPr>
              <a:xfrm>
                <a:off x="1172075" y="4498350"/>
                <a:ext cx="259800" cy="210300"/>
              </a:xfrm>
              <a:prstGeom prst="roundRect">
                <a:avLst>
                  <a:gd fmla="val 16667" name="adj"/>
                </a:avLst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" name="Google Shape;138;p19">
                <a:hlinkClick action="ppaction://hlinkshowjump?jump=firstslide"/>
              </p:cNvPr>
              <p:cNvSpPr/>
              <p:nvPr/>
            </p:nvSpPr>
            <p:spPr>
              <a:xfrm rot="-5400000">
                <a:off x="1246925" y="4549500"/>
                <a:ext cx="110100" cy="108000"/>
              </a:xfrm>
              <a:prstGeom prst="rightArrow">
                <a:avLst>
                  <a:gd fmla="val 67236" name="adj1"/>
                  <a:gd fmla="val 63110" name="adj2"/>
                </a:avLst>
              </a:prstGeom>
              <a:solidFill>
                <a:schemeClr val="accent4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39" name="Google Shape;139;p19"/>
            <p:cNvSpPr/>
            <p:nvPr/>
          </p:nvSpPr>
          <p:spPr>
            <a:xfrm>
              <a:off x="1987250" y="4498450"/>
              <a:ext cx="6436800" cy="2103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0"/>
          <p:cNvSpPr/>
          <p:nvPr/>
        </p:nvSpPr>
        <p:spPr>
          <a:xfrm>
            <a:off x="121425" y="140275"/>
            <a:ext cx="8901300" cy="4863000"/>
          </a:xfrm>
          <a:prstGeom prst="roundRect">
            <a:avLst>
              <a:gd fmla="val 4005" name="adj"/>
            </a:avLst>
          </a:prstGeom>
          <a:solidFill>
            <a:schemeClr val="accent4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20"/>
          <p:cNvSpPr txBox="1"/>
          <p:nvPr>
            <p:ph type="title"/>
          </p:nvPr>
        </p:nvSpPr>
        <p:spPr>
          <a:xfrm>
            <a:off x="1355550" y="1414350"/>
            <a:ext cx="6432900" cy="23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95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grpSp>
        <p:nvGrpSpPr>
          <p:cNvPr id="143" name="Google Shape;143;p20"/>
          <p:cNvGrpSpPr/>
          <p:nvPr/>
        </p:nvGrpSpPr>
        <p:grpSpPr>
          <a:xfrm>
            <a:off x="720000" y="4498350"/>
            <a:ext cx="7704050" cy="210400"/>
            <a:chOff x="720000" y="4498350"/>
            <a:chExt cx="7704050" cy="210400"/>
          </a:xfrm>
        </p:grpSpPr>
        <p:grpSp>
          <p:nvGrpSpPr>
            <p:cNvPr id="144" name="Google Shape;144;p20"/>
            <p:cNvGrpSpPr/>
            <p:nvPr/>
          </p:nvGrpSpPr>
          <p:grpSpPr>
            <a:xfrm>
              <a:off x="1498150" y="4498350"/>
              <a:ext cx="385800" cy="210300"/>
              <a:chOff x="1498150" y="4498350"/>
              <a:chExt cx="385800" cy="210300"/>
            </a:xfrm>
          </p:grpSpPr>
          <p:sp>
            <p:nvSpPr>
              <p:cNvPr id="145" name="Google Shape;145;p20"/>
              <p:cNvSpPr/>
              <p:nvPr/>
            </p:nvSpPr>
            <p:spPr>
              <a:xfrm>
                <a:off x="1498150" y="4498350"/>
                <a:ext cx="385800" cy="210300"/>
              </a:xfrm>
              <a:prstGeom prst="roundRect">
                <a:avLst>
                  <a:gd fmla="val 16667" name="adj"/>
                </a:avLst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20">
                <a:hlinkClick action="ppaction://hlinkshowjump?jump=nextslide"/>
              </p:cNvPr>
              <p:cNvSpPr/>
              <p:nvPr/>
            </p:nvSpPr>
            <p:spPr>
              <a:xfrm>
                <a:off x="1585900" y="4550850"/>
                <a:ext cx="210300" cy="105300"/>
              </a:xfrm>
              <a:prstGeom prst="rightArrow">
                <a:avLst>
                  <a:gd fmla="val 50000" name="adj1"/>
                  <a:gd fmla="val 50000" name="adj2"/>
                </a:avLst>
              </a:prstGeom>
              <a:solidFill>
                <a:schemeClr val="accent4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7" name="Google Shape;147;p20"/>
            <p:cNvGrpSpPr/>
            <p:nvPr/>
          </p:nvGrpSpPr>
          <p:grpSpPr>
            <a:xfrm>
              <a:off x="720000" y="4498350"/>
              <a:ext cx="385800" cy="210300"/>
              <a:chOff x="720000" y="4498350"/>
              <a:chExt cx="385800" cy="210300"/>
            </a:xfrm>
          </p:grpSpPr>
          <p:sp>
            <p:nvSpPr>
              <p:cNvPr id="148" name="Google Shape;148;p20"/>
              <p:cNvSpPr/>
              <p:nvPr/>
            </p:nvSpPr>
            <p:spPr>
              <a:xfrm rot="10800000">
                <a:off x="720000" y="4498350"/>
                <a:ext cx="385800" cy="210300"/>
              </a:xfrm>
              <a:prstGeom prst="roundRect">
                <a:avLst>
                  <a:gd fmla="val 16667" name="adj"/>
                </a:avLst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" name="Google Shape;149;p20">
                <a:hlinkClick action="ppaction://hlinkshowjump?jump=previousslide"/>
              </p:cNvPr>
              <p:cNvSpPr/>
              <p:nvPr/>
            </p:nvSpPr>
            <p:spPr>
              <a:xfrm rot="10800000">
                <a:off x="807750" y="4550850"/>
                <a:ext cx="210300" cy="105300"/>
              </a:xfrm>
              <a:prstGeom prst="rightArrow">
                <a:avLst>
                  <a:gd fmla="val 50000" name="adj1"/>
                  <a:gd fmla="val 50000" name="adj2"/>
                </a:avLst>
              </a:prstGeom>
              <a:solidFill>
                <a:schemeClr val="accent4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0" name="Google Shape;150;p20"/>
            <p:cNvGrpSpPr/>
            <p:nvPr/>
          </p:nvGrpSpPr>
          <p:grpSpPr>
            <a:xfrm>
              <a:off x="1172075" y="4498350"/>
              <a:ext cx="259800" cy="210300"/>
              <a:chOff x="1172075" y="4498350"/>
              <a:chExt cx="259800" cy="210300"/>
            </a:xfrm>
          </p:grpSpPr>
          <p:sp>
            <p:nvSpPr>
              <p:cNvPr id="151" name="Google Shape;151;p20"/>
              <p:cNvSpPr/>
              <p:nvPr/>
            </p:nvSpPr>
            <p:spPr>
              <a:xfrm>
                <a:off x="1172075" y="4498350"/>
                <a:ext cx="259800" cy="210300"/>
              </a:xfrm>
              <a:prstGeom prst="roundRect">
                <a:avLst>
                  <a:gd fmla="val 16667" name="adj"/>
                </a:avLst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20">
                <a:hlinkClick action="ppaction://hlinkshowjump?jump=firstslide"/>
              </p:cNvPr>
              <p:cNvSpPr/>
              <p:nvPr/>
            </p:nvSpPr>
            <p:spPr>
              <a:xfrm rot="-5400000">
                <a:off x="1246925" y="4549500"/>
                <a:ext cx="110100" cy="108000"/>
              </a:xfrm>
              <a:prstGeom prst="rightArrow">
                <a:avLst>
                  <a:gd fmla="val 67236" name="adj1"/>
                  <a:gd fmla="val 63110" name="adj2"/>
                </a:avLst>
              </a:prstGeom>
              <a:solidFill>
                <a:schemeClr val="accent4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53" name="Google Shape;153;p20"/>
            <p:cNvSpPr/>
            <p:nvPr/>
          </p:nvSpPr>
          <p:spPr>
            <a:xfrm>
              <a:off x="1987250" y="4498450"/>
              <a:ext cx="6436800" cy="2103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1"/>
          <p:cNvSpPr/>
          <p:nvPr/>
        </p:nvSpPr>
        <p:spPr>
          <a:xfrm>
            <a:off x="121425" y="140275"/>
            <a:ext cx="8901300" cy="4863000"/>
          </a:xfrm>
          <a:prstGeom prst="roundRect">
            <a:avLst>
              <a:gd fmla="val 4005" name="adj"/>
            </a:avLst>
          </a:prstGeom>
          <a:solidFill>
            <a:schemeClr val="accent4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21"/>
          <p:cNvSpPr txBox="1"/>
          <p:nvPr>
            <p:ph type="title"/>
          </p:nvPr>
        </p:nvSpPr>
        <p:spPr>
          <a:xfrm>
            <a:off x="1172075" y="1484875"/>
            <a:ext cx="4432800" cy="148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b="1" sz="9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7" name="Google Shape;157;p21"/>
          <p:cNvSpPr txBox="1"/>
          <p:nvPr>
            <p:ph idx="1" type="subTitle"/>
          </p:nvPr>
        </p:nvSpPr>
        <p:spPr>
          <a:xfrm>
            <a:off x="1172075" y="2967175"/>
            <a:ext cx="4432800" cy="626100"/>
          </a:xfrm>
          <a:prstGeom prst="rect">
            <a:avLst/>
          </a:prstGeom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grpSp>
        <p:nvGrpSpPr>
          <p:cNvPr id="158" name="Google Shape;158;p21"/>
          <p:cNvGrpSpPr/>
          <p:nvPr/>
        </p:nvGrpSpPr>
        <p:grpSpPr>
          <a:xfrm>
            <a:off x="720000" y="4498350"/>
            <a:ext cx="7704050" cy="210400"/>
            <a:chOff x="720000" y="4498350"/>
            <a:chExt cx="7704050" cy="210400"/>
          </a:xfrm>
        </p:grpSpPr>
        <p:grpSp>
          <p:nvGrpSpPr>
            <p:cNvPr id="159" name="Google Shape;159;p21"/>
            <p:cNvGrpSpPr/>
            <p:nvPr/>
          </p:nvGrpSpPr>
          <p:grpSpPr>
            <a:xfrm>
              <a:off x="1498150" y="4498350"/>
              <a:ext cx="385800" cy="210300"/>
              <a:chOff x="1498150" y="4498350"/>
              <a:chExt cx="385800" cy="210300"/>
            </a:xfrm>
          </p:grpSpPr>
          <p:sp>
            <p:nvSpPr>
              <p:cNvPr id="160" name="Google Shape;160;p21"/>
              <p:cNvSpPr/>
              <p:nvPr/>
            </p:nvSpPr>
            <p:spPr>
              <a:xfrm>
                <a:off x="1498150" y="4498350"/>
                <a:ext cx="385800" cy="210300"/>
              </a:xfrm>
              <a:prstGeom prst="roundRect">
                <a:avLst>
                  <a:gd fmla="val 16667" name="adj"/>
                </a:avLst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21">
                <a:hlinkClick action="ppaction://hlinkshowjump?jump=nextslide"/>
              </p:cNvPr>
              <p:cNvSpPr/>
              <p:nvPr/>
            </p:nvSpPr>
            <p:spPr>
              <a:xfrm>
                <a:off x="1585900" y="4550850"/>
                <a:ext cx="210300" cy="105300"/>
              </a:xfrm>
              <a:prstGeom prst="rightArrow">
                <a:avLst>
                  <a:gd fmla="val 50000" name="adj1"/>
                  <a:gd fmla="val 50000" name="adj2"/>
                </a:avLst>
              </a:prstGeom>
              <a:solidFill>
                <a:schemeClr val="accent4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2" name="Google Shape;162;p21"/>
            <p:cNvGrpSpPr/>
            <p:nvPr/>
          </p:nvGrpSpPr>
          <p:grpSpPr>
            <a:xfrm>
              <a:off x="720000" y="4498350"/>
              <a:ext cx="385800" cy="210300"/>
              <a:chOff x="720000" y="4498350"/>
              <a:chExt cx="385800" cy="210300"/>
            </a:xfrm>
          </p:grpSpPr>
          <p:sp>
            <p:nvSpPr>
              <p:cNvPr id="163" name="Google Shape;163;p21"/>
              <p:cNvSpPr/>
              <p:nvPr/>
            </p:nvSpPr>
            <p:spPr>
              <a:xfrm rot="10800000">
                <a:off x="720000" y="4498350"/>
                <a:ext cx="385800" cy="210300"/>
              </a:xfrm>
              <a:prstGeom prst="roundRect">
                <a:avLst>
                  <a:gd fmla="val 16667" name="adj"/>
                </a:avLst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" name="Google Shape;164;p21">
                <a:hlinkClick action="ppaction://hlinkshowjump?jump=previousslide"/>
              </p:cNvPr>
              <p:cNvSpPr/>
              <p:nvPr/>
            </p:nvSpPr>
            <p:spPr>
              <a:xfrm rot="10800000">
                <a:off x="807750" y="4550850"/>
                <a:ext cx="210300" cy="105300"/>
              </a:xfrm>
              <a:prstGeom prst="rightArrow">
                <a:avLst>
                  <a:gd fmla="val 50000" name="adj1"/>
                  <a:gd fmla="val 50000" name="adj2"/>
                </a:avLst>
              </a:prstGeom>
              <a:solidFill>
                <a:schemeClr val="accent4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5" name="Google Shape;165;p21"/>
            <p:cNvGrpSpPr/>
            <p:nvPr/>
          </p:nvGrpSpPr>
          <p:grpSpPr>
            <a:xfrm>
              <a:off x="1172075" y="4498350"/>
              <a:ext cx="259800" cy="210300"/>
              <a:chOff x="1172075" y="4498350"/>
              <a:chExt cx="259800" cy="210300"/>
            </a:xfrm>
          </p:grpSpPr>
          <p:sp>
            <p:nvSpPr>
              <p:cNvPr id="166" name="Google Shape;166;p21"/>
              <p:cNvSpPr/>
              <p:nvPr/>
            </p:nvSpPr>
            <p:spPr>
              <a:xfrm>
                <a:off x="1172075" y="4498350"/>
                <a:ext cx="259800" cy="210300"/>
              </a:xfrm>
              <a:prstGeom prst="roundRect">
                <a:avLst>
                  <a:gd fmla="val 16667" name="adj"/>
                </a:avLst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21">
                <a:hlinkClick action="ppaction://hlinkshowjump?jump=firstslide"/>
              </p:cNvPr>
              <p:cNvSpPr/>
              <p:nvPr/>
            </p:nvSpPr>
            <p:spPr>
              <a:xfrm rot="-5400000">
                <a:off x="1246925" y="4549500"/>
                <a:ext cx="110100" cy="108000"/>
              </a:xfrm>
              <a:prstGeom prst="rightArrow">
                <a:avLst>
                  <a:gd fmla="val 67236" name="adj1"/>
                  <a:gd fmla="val 63110" name="adj2"/>
                </a:avLst>
              </a:prstGeom>
              <a:solidFill>
                <a:schemeClr val="accent4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68" name="Google Shape;168;p21"/>
            <p:cNvSpPr/>
            <p:nvPr/>
          </p:nvSpPr>
          <p:spPr>
            <a:xfrm>
              <a:off x="1987250" y="4498450"/>
              <a:ext cx="6436800" cy="2103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2"/>
          <p:cNvSpPr txBox="1"/>
          <p:nvPr>
            <p:ph idx="1" type="body"/>
          </p:nvPr>
        </p:nvSpPr>
        <p:spPr>
          <a:xfrm>
            <a:off x="720000" y="3817150"/>
            <a:ext cx="7704000" cy="605100"/>
          </a:xfrm>
          <a:prstGeom prst="rect">
            <a:avLst/>
          </a:prstGeom>
          <a:solidFill>
            <a:schemeClr val="accent4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700"/>
            </a:lvl1pPr>
          </a:lstStyle>
          <a:p/>
        </p:txBody>
      </p:sp>
      <p:sp>
        <p:nvSpPr>
          <p:cNvPr id="171" name="Google Shape;171;p22"/>
          <p:cNvSpPr/>
          <p:nvPr/>
        </p:nvSpPr>
        <p:spPr>
          <a:xfrm>
            <a:off x="121425" y="140275"/>
            <a:ext cx="8901300" cy="4863000"/>
          </a:xfrm>
          <a:prstGeom prst="roundRect">
            <a:avLst>
              <a:gd fmla="val 4005" name="adj"/>
            </a:avLst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2" name="Google Shape;172;p22"/>
          <p:cNvGrpSpPr/>
          <p:nvPr/>
        </p:nvGrpSpPr>
        <p:grpSpPr>
          <a:xfrm>
            <a:off x="720000" y="4498350"/>
            <a:ext cx="7704050" cy="210400"/>
            <a:chOff x="720000" y="4498350"/>
            <a:chExt cx="7704050" cy="210400"/>
          </a:xfrm>
        </p:grpSpPr>
        <p:grpSp>
          <p:nvGrpSpPr>
            <p:cNvPr id="173" name="Google Shape;173;p22"/>
            <p:cNvGrpSpPr/>
            <p:nvPr/>
          </p:nvGrpSpPr>
          <p:grpSpPr>
            <a:xfrm>
              <a:off x="1498150" y="4498350"/>
              <a:ext cx="385800" cy="210300"/>
              <a:chOff x="1498150" y="4498350"/>
              <a:chExt cx="385800" cy="210300"/>
            </a:xfrm>
          </p:grpSpPr>
          <p:sp>
            <p:nvSpPr>
              <p:cNvPr id="174" name="Google Shape;174;p22"/>
              <p:cNvSpPr/>
              <p:nvPr/>
            </p:nvSpPr>
            <p:spPr>
              <a:xfrm>
                <a:off x="1498150" y="4498350"/>
                <a:ext cx="385800" cy="210300"/>
              </a:xfrm>
              <a:prstGeom prst="roundRect">
                <a:avLst>
                  <a:gd fmla="val 16667" name="adj"/>
                </a:avLst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" name="Google Shape;175;p22">
                <a:hlinkClick action="ppaction://hlinkshowjump?jump=nextslide"/>
              </p:cNvPr>
              <p:cNvSpPr/>
              <p:nvPr/>
            </p:nvSpPr>
            <p:spPr>
              <a:xfrm>
                <a:off x="1585900" y="4550850"/>
                <a:ext cx="210300" cy="105300"/>
              </a:xfrm>
              <a:prstGeom prst="rightArrow">
                <a:avLst>
                  <a:gd fmla="val 50000" name="adj1"/>
                  <a:gd fmla="val 50000" name="adj2"/>
                </a:avLst>
              </a:prstGeom>
              <a:solidFill>
                <a:schemeClr val="accent4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6" name="Google Shape;176;p22"/>
            <p:cNvGrpSpPr/>
            <p:nvPr/>
          </p:nvGrpSpPr>
          <p:grpSpPr>
            <a:xfrm>
              <a:off x="720000" y="4498350"/>
              <a:ext cx="385800" cy="210300"/>
              <a:chOff x="720000" y="4498350"/>
              <a:chExt cx="385800" cy="210300"/>
            </a:xfrm>
          </p:grpSpPr>
          <p:sp>
            <p:nvSpPr>
              <p:cNvPr id="177" name="Google Shape;177;p22"/>
              <p:cNvSpPr/>
              <p:nvPr/>
            </p:nvSpPr>
            <p:spPr>
              <a:xfrm rot="10800000">
                <a:off x="720000" y="4498350"/>
                <a:ext cx="385800" cy="210300"/>
              </a:xfrm>
              <a:prstGeom prst="roundRect">
                <a:avLst>
                  <a:gd fmla="val 16667" name="adj"/>
                </a:avLst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" name="Google Shape;178;p22">
                <a:hlinkClick action="ppaction://hlinkshowjump?jump=previousslide"/>
              </p:cNvPr>
              <p:cNvSpPr/>
              <p:nvPr/>
            </p:nvSpPr>
            <p:spPr>
              <a:xfrm rot="10800000">
                <a:off x="807750" y="4550850"/>
                <a:ext cx="210300" cy="105300"/>
              </a:xfrm>
              <a:prstGeom prst="rightArrow">
                <a:avLst>
                  <a:gd fmla="val 50000" name="adj1"/>
                  <a:gd fmla="val 50000" name="adj2"/>
                </a:avLst>
              </a:prstGeom>
              <a:solidFill>
                <a:schemeClr val="accent4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9" name="Google Shape;179;p22"/>
            <p:cNvGrpSpPr/>
            <p:nvPr/>
          </p:nvGrpSpPr>
          <p:grpSpPr>
            <a:xfrm>
              <a:off x="1172075" y="4498350"/>
              <a:ext cx="259800" cy="210300"/>
              <a:chOff x="1172075" y="4498350"/>
              <a:chExt cx="259800" cy="210300"/>
            </a:xfrm>
          </p:grpSpPr>
          <p:sp>
            <p:nvSpPr>
              <p:cNvPr id="180" name="Google Shape;180;p22"/>
              <p:cNvSpPr/>
              <p:nvPr/>
            </p:nvSpPr>
            <p:spPr>
              <a:xfrm>
                <a:off x="1172075" y="4498350"/>
                <a:ext cx="259800" cy="210300"/>
              </a:xfrm>
              <a:prstGeom prst="roundRect">
                <a:avLst>
                  <a:gd fmla="val 16667" name="adj"/>
                </a:avLst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22">
                <a:hlinkClick action="ppaction://hlinkshowjump?jump=firstslide"/>
              </p:cNvPr>
              <p:cNvSpPr/>
              <p:nvPr/>
            </p:nvSpPr>
            <p:spPr>
              <a:xfrm rot="-5400000">
                <a:off x="1246925" y="4549500"/>
                <a:ext cx="110100" cy="108000"/>
              </a:xfrm>
              <a:prstGeom prst="rightArrow">
                <a:avLst>
                  <a:gd fmla="val 67236" name="adj1"/>
                  <a:gd fmla="val 63110" name="adj2"/>
                </a:avLst>
              </a:prstGeom>
              <a:solidFill>
                <a:schemeClr val="accent4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82" name="Google Shape;182;p22"/>
            <p:cNvSpPr/>
            <p:nvPr/>
          </p:nvSpPr>
          <p:spPr>
            <a:xfrm>
              <a:off x="1987250" y="4498450"/>
              <a:ext cx="6436800" cy="2103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3"/>
          <p:cNvSpPr/>
          <p:nvPr/>
        </p:nvSpPr>
        <p:spPr>
          <a:xfrm>
            <a:off x="121425" y="140275"/>
            <a:ext cx="8901300" cy="4863000"/>
          </a:xfrm>
          <a:prstGeom prst="roundRect">
            <a:avLst>
              <a:gd fmla="val 4005" name="adj"/>
            </a:avLst>
          </a:prstGeom>
          <a:solidFill>
            <a:schemeClr val="accent4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23"/>
          <p:cNvSpPr txBox="1"/>
          <p:nvPr>
            <p:ph hasCustomPrompt="1" type="title"/>
          </p:nvPr>
        </p:nvSpPr>
        <p:spPr>
          <a:xfrm>
            <a:off x="1143150" y="1639900"/>
            <a:ext cx="6857700" cy="121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b="1" sz="10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86" name="Google Shape;186;p23"/>
          <p:cNvSpPr txBox="1"/>
          <p:nvPr>
            <p:ph idx="1" type="body"/>
          </p:nvPr>
        </p:nvSpPr>
        <p:spPr>
          <a:xfrm>
            <a:off x="2441850" y="3013100"/>
            <a:ext cx="4260300" cy="490500"/>
          </a:xfrm>
          <a:prstGeom prst="rect">
            <a:avLst/>
          </a:prstGeom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500"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grpSp>
        <p:nvGrpSpPr>
          <p:cNvPr id="187" name="Google Shape;187;p23"/>
          <p:cNvGrpSpPr/>
          <p:nvPr/>
        </p:nvGrpSpPr>
        <p:grpSpPr>
          <a:xfrm>
            <a:off x="720000" y="4498350"/>
            <a:ext cx="7704050" cy="210400"/>
            <a:chOff x="720000" y="4498350"/>
            <a:chExt cx="7704050" cy="210400"/>
          </a:xfrm>
        </p:grpSpPr>
        <p:grpSp>
          <p:nvGrpSpPr>
            <p:cNvPr id="188" name="Google Shape;188;p23"/>
            <p:cNvGrpSpPr/>
            <p:nvPr/>
          </p:nvGrpSpPr>
          <p:grpSpPr>
            <a:xfrm>
              <a:off x="1498150" y="4498350"/>
              <a:ext cx="385800" cy="210300"/>
              <a:chOff x="1498150" y="4498350"/>
              <a:chExt cx="385800" cy="210300"/>
            </a:xfrm>
          </p:grpSpPr>
          <p:sp>
            <p:nvSpPr>
              <p:cNvPr id="189" name="Google Shape;189;p23"/>
              <p:cNvSpPr/>
              <p:nvPr/>
            </p:nvSpPr>
            <p:spPr>
              <a:xfrm>
                <a:off x="1498150" y="4498350"/>
                <a:ext cx="385800" cy="210300"/>
              </a:xfrm>
              <a:prstGeom prst="roundRect">
                <a:avLst>
                  <a:gd fmla="val 16667" name="adj"/>
                </a:avLst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" name="Google Shape;190;p23">
                <a:hlinkClick action="ppaction://hlinkshowjump?jump=nextslide"/>
              </p:cNvPr>
              <p:cNvSpPr/>
              <p:nvPr/>
            </p:nvSpPr>
            <p:spPr>
              <a:xfrm>
                <a:off x="1585900" y="4550850"/>
                <a:ext cx="210300" cy="105300"/>
              </a:xfrm>
              <a:prstGeom prst="rightArrow">
                <a:avLst>
                  <a:gd fmla="val 50000" name="adj1"/>
                  <a:gd fmla="val 50000" name="adj2"/>
                </a:avLst>
              </a:prstGeom>
              <a:solidFill>
                <a:schemeClr val="accent4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1" name="Google Shape;191;p23"/>
            <p:cNvGrpSpPr/>
            <p:nvPr/>
          </p:nvGrpSpPr>
          <p:grpSpPr>
            <a:xfrm>
              <a:off x="720000" y="4498350"/>
              <a:ext cx="385800" cy="210300"/>
              <a:chOff x="720000" y="4498350"/>
              <a:chExt cx="385800" cy="210300"/>
            </a:xfrm>
          </p:grpSpPr>
          <p:sp>
            <p:nvSpPr>
              <p:cNvPr id="192" name="Google Shape;192;p23"/>
              <p:cNvSpPr/>
              <p:nvPr/>
            </p:nvSpPr>
            <p:spPr>
              <a:xfrm rot="10800000">
                <a:off x="720000" y="4498350"/>
                <a:ext cx="385800" cy="210300"/>
              </a:xfrm>
              <a:prstGeom prst="roundRect">
                <a:avLst>
                  <a:gd fmla="val 16667" name="adj"/>
                </a:avLst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23">
                <a:hlinkClick action="ppaction://hlinkshowjump?jump=previousslide"/>
              </p:cNvPr>
              <p:cNvSpPr/>
              <p:nvPr/>
            </p:nvSpPr>
            <p:spPr>
              <a:xfrm rot="10800000">
                <a:off x="807750" y="4550850"/>
                <a:ext cx="210300" cy="105300"/>
              </a:xfrm>
              <a:prstGeom prst="rightArrow">
                <a:avLst>
                  <a:gd fmla="val 50000" name="adj1"/>
                  <a:gd fmla="val 50000" name="adj2"/>
                </a:avLst>
              </a:prstGeom>
              <a:solidFill>
                <a:schemeClr val="accent4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4" name="Google Shape;194;p23"/>
            <p:cNvGrpSpPr/>
            <p:nvPr/>
          </p:nvGrpSpPr>
          <p:grpSpPr>
            <a:xfrm>
              <a:off x="1172075" y="4498350"/>
              <a:ext cx="259800" cy="210300"/>
              <a:chOff x="1172075" y="4498350"/>
              <a:chExt cx="259800" cy="210300"/>
            </a:xfrm>
          </p:grpSpPr>
          <p:sp>
            <p:nvSpPr>
              <p:cNvPr id="195" name="Google Shape;195;p23"/>
              <p:cNvSpPr/>
              <p:nvPr/>
            </p:nvSpPr>
            <p:spPr>
              <a:xfrm>
                <a:off x="1172075" y="4498350"/>
                <a:ext cx="259800" cy="210300"/>
              </a:xfrm>
              <a:prstGeom prst="roundRect">
                <a:avLst>
                  <a:gd fmla="val 16667" name="adj"/>
                </a:avLst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23">
                <a:hlinkClick action="ppaction://hlinkshowjump?jump=firstslide"/>
              </p:cNvPr>
              <p:cNvSpPr/>
              <p:nvPr/>
            </p:nvSpPr>
            <p:spPr>
              <a:xfrm rot="-5400000">
                <a:off x="1246925" y="4549500"/>
                <a:ext cx="110100" cy="108000"/>
              </a:xfrm>
              <a:prstGeom prst="rightArrow">
                <a:avLst>
                  <a:gd fmla="val 67236" name="adj1"/>
                  <a:gd fmla="val 63110" name="adj2"/>
                </a:avLst>
              </a:prstGeom>
              <a:solidFill>
                <a:schemeClr val="accent4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97" name="Google Shape;197;p23"/>
            <p:cNvSpPr/>
            <p:nvPr/>
          </p:nvSpPr>
          <p:spPr>
            <a:xfrm>
              <a:off x="1987250" y="4498450"/>
              <a:ext cx="6436800" cy="2103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"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5"/>
          <p:cNvSpPr/>
          <p:nvPr/>
        </p:nvSpPr>
        <p:spPr>
          <a:xfrm>
            <a:off x="121425" y="140275"/>
            <a:ext cx="8901300" cy="4863000"/>
          </a:xfrm>
          <a:prstGeom prst="roundRect">
            <a:avLst>
              <a:gd fmla="val 4005" name="adj"/>
            </a:avLst>
          </a:prstGeom>
          <a:solidFill>
            <a:schemeClr val="accent4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25"/>
          <p:cNvSpPr txBox="1"/>
          <p:nvPr>
            <p:ph hasCustomPrompt="1" type="title"/>
          </p:nvPr>
        </p:nvSpPr>
        <p:spPr>
          <a:xfrm>
            <a:off x="723906" y="1741950"/>
            <a:ext cx="957300" cy="70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4500" u="sng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02" name="Google Shape;202;p25"/>
          <p:cNvSpPr txBox="1"/>
          <p:nvPr>
            <p:ph idx="1" type="subTitle"/>
          </p:nvPr>
        </p:nvSpPr>
        <p:spPr>
          <a:xfrm>
            <a:off x="1681200" y="1966335"/>
            <a:ext cx="2780400" cy="484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3" name="Google Shape;203;p25"/>
          <p:cNvSpPr txBox="1"/>
          <p:nvPr>
            <p:ph hasCustomPrompt="1" idx="2" type="title"/>
          </p:nvPr>
        </p:nvSpPr>
        <p:spPr>
          <a:xfrm>
            <a:off x="720000" y="3095175"/>
            <a:ext cx="957300" cy="70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4500" u="sng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04" name="Google Shape;204;p25"/>
          <p:cNvSpPr txBox="1"/>
          <p:nvPr>
            <p:ph idx="3" type="subTitle"/>
          </p:nvPr>
        </p:nvSpPr>
        <p:spPr>
          <a:xfrm>
            <a:off x="1681200" y="3319555"/>
            <a:ext cx="2780400" cy="484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5" name="Google Shape;205;p25"/>
          <p:cNvSpPr txBox="1"/>
          <p:nvPr>
            <p:ph hasCustomPrompt="1" idx="4" type="title"/>
          </p:nvPr>
        </p:nvSpPr>
        <p:spPr>
          <a:xfrm>
            <a:off x="7462800" y="1741950"/>
            <a:ext cx="961200" cy="70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b="1" sz="4500" u="sng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06" name="Google Shape;206;p25"/>
          <p:cNvSpPr txBox="1"/>
          <p:nvPr>
            <p:ph idx="5" type="subTitle"/>
          </p:nvPr>
        </p:nvSpPr>
        <p:spPr>
          <a:xfrm>
            <a:off x="4682400" y="3319563"/>
            <a:ext cx="2780400" cy="484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7" name="Google Shape;207;p25"/>
          <p:cNvSpPr txBox="1"/>
          <p:nvPr>
            <p:ph hasCustomPrompt="1" idx="6" type="title"/>
          </p:nvPr>
        </p:nvSpPr>
        <p:spPr>
          <a:xfrm>
            <a:off x="7462800" y="3095175"/>
            <a:ext cx="961200" cy="70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b="1" sz="4500" u="sng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08" name="Google Shape;208;p25"/>
          <p:cNvSpPr txBox="1"/>
          <p:nvPr>
            <p:ph idx="7" type="subTitle"/>
          </p:nvPr>
        </p:nvSpPr>
        <p:spPr>
          <a:xfrm>
            <a:off x="4682400" y="1967563"/>
            <a:ext cx="2780400" cy="484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9" name="Google Shape;209;p25"/>
          <p:cNvSpPr txBox="1"/>
          <p:nvPr>
            <p:ph idx="8" type="subTitle"/>
          </p:nvPr>
        </p:nvSpPr>
        <p:spPr>
          <a:xfrm>
            <a:off x="1681200" y="1741975"/>
            <a:ext cx="2780400" cy="3792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10" name="Google Shape;210;p25"/>
          <p:cNvSpPr txBox="1"/>
          <p:nvPr>
            <p:ph idx="9" type="subTitle"/>
          </p:nvPr>
        </p:nvSpPr>
        <p:spPr>
          <a:xfrm>
            <a:off x="1681200" y="3095195"/>
            <a:ext cx="2780400" cy="3792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11" name="Google Shape;211;p25"/>
          <p:cNvSpPr txBox="1"/>
          <p:nvPr>
            <p:ph idx="13" type="subTitle"/>
          </p:nvPr>
        </p:nvSpPr>
        <p:spPr>
          <a:xfrm>
            <a:off x="4682400" y="3095203"/>
            <a:ext cx="2780400" cy="3792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12" name="Google Shape;212;p25"/>
          <p:cNvSpPr txBox="1"/>
          <p:nvPr>
            <p:ph idx="14" type="subTitle"/>
          </p:nvPr>
        </p:nvSpPr>
        <p:spPr>
          <a:xfrm>
            <a:off x="4682400" y="1740763"/>
            <a:ext cx="2780400" cy="3792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13" name="Google Shape;213;p25"/>
          <p:cNvSpPr txBox="1"/>
          <p:nvPr>
            <p:ph idx="15" type="title"/>
          </p:nvPr>
        </p:nvSpPr>
        <p:spPr>
          <a:xfrm>
            <a:off x="720000" y="368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1"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214" name="Google Shape;214;p25"/>
          <p:cNvGrpSpPr/>
          <p:nvPr/>
        </p:nvGrpSpPr>
        <p:grpSpPr>
          <a:xfrm>
            <a:off x="720000" y="4498350"/>
            <a:ext cx="7704050" cy="210400"/>
            <a:chOff x="720000" y="4498350"/>
            <a:chExt cx="7704050" cy="210400"/>
          </a:xfrm>
        </p:grpSpPr>
        <p:grpSp>
          <p:nvGrpSpPr>
            <p:cNvPr id="215" name="Google Shape;215;p25"/>
            <p:cNvGrpSpPr/>
            <p:nvPr/>
          </p:nvGrpSpPr>
          <p:grpSpPr>
            <a:xfrm>
              <a:off x="1498150" y="4498350"/>
              <a:ext cx="385800" cy="210300"/>
              <a:chOff x="1498150" y="4498350"/>
              <a:chExt cx="385800" cy="210300"/>
            </a:xfrm>
          </p:grpSpPr>
          <p:sp>
            <p:nvSpPr>
              <p:cNvPr id="216" name="Google Shape;216;p25"/>
              <p:cNvSpPr/>
              <p:nvPr/>
            </p:nvSpPr>
            <p:spPr>
              <a:xfrm>
                <a:off x="1498150" y="4498350"/>
                <a:ext cx="385800" cy="210300"/>
              </a:xfrm>
              <a:prstGeom prst="roundRect">
                <a:avLst>
                  <a:gd fmla="val 16667" name="adj"/>
                </a:avLst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25">
                <a:hlinkClick action="ppaction://hlinkshowjump?jump=nextslide"/>
              </p:cNvPr>
              <p:cNvSpPr/>
              <p:nvPr/>
            </p:nvSpPr>
            <p:spPr>
              <a:xfrm>
                <a:off x="1585900" y="4550850"/>
                <a:ext cx="210300" cy="105300"/>
              </a:xfrm>
              <a:prstGeom prst="rightArrow">
                <a:avLst>
                  <a:gd fmla="val 50000" name="adj1"/>
                  <a:gd fmla="val 50000" name="adj2"/>
                </a:avLst>
              </a:prstGeom>
              <a:solidFill>
                <a:schemeClr val="accent4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8" name="Google Shape;218;p25"/>
            <p:cNvGrpSpPr/>
            <p:nvPr/>
          </p:nvGrpSpPr>
          <p:grpSpPr>
            <a:xfrm>
              <a:off x="720000" y="4498350"/>
              <a:ext cx="385800" cy="210300"/>
              <a:chOff x="720000" y="4498350"/>
              <a:chExt cx="385800" cy="210300"/>
            </a:xfrm>
          </p:grpSpPr>
          <p:sp>
            <p:nvSpPr>
              <p:cNvPr id="219" name="Google Shape;219;p25"/>
              <p:cNvSpPr/>
              <p:nvPr/>
            </p:nvSpPr>
            <p:spPr>
              <a:xfrm rot="10800000">
                <a:off x="720000" y="4498350"/>
                <a:ext cx="385800" cy="210300"/>
              </a:xfrm>
              <a:prstGeom prst="roundRect">
                <a:avLst>
                  <a:gd fmla="val 16667" name="adj"/>
                </a:avLst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" name="Google Shape;220;p25">
                <a:hlinkClick action="ppaction://hlinkshowjump?jump=previousslide"/>
              </p:cNvPr>
              <p:cNvSpPr/>
              <p:nvPr/>
            </p:nvSpPr>
            <p:spPr>
              <a:xfrm rot="10800000">
                <a:off x="807750" y="4550850"/>
                <a:ext cx="210300" cy="105300"/>
              </a:xfrm>
              <a:prstGeom prst="rightArrow">
                <a:avLst>
                  <a:gd fmla="val 50000" name="adj1"/>
                  <a:gd fmla="val 50000" name="adj2"/>
                </a:avLst>
              </a:prstGeom>
              <a:solidFill>
                <a:schemeClr val="accent4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1" name="Google Shape;221;p25"/>
            <p:cNvGrpSpPr/>
            <p:nvPr/>
          </p:nvGrpSpPr>
          <p:grpSpPr>
            <a:xfrm>
              <a:off x="1172075" y="4498350"/>
              <a:ext cx="259800" cy="210300"/>
              <a:chOff x="1172075" y="4498350"/>
              <a:chExt cx="259800" cy="210300"/>
            </a:xfrm>
          </p:grpSpPr>
          <p:sp>
            <p:nvSpPr>
              <p:cNvPr id="222" name="Google Shape;222;p25"/>
              <p:cNvSpPr/>
              <p:nvPr/>
            </p:nvSpPr>
            <p:spPr>
              <a:xfrm>
                <a:off x="1172075" y="4498350"/>
                <a:ext cx="259800" cy="210300"/>
              </a:xfrm>
              <a:prstGeom prst="roundRect">
                <a:avLst>
                  <a:gd fmla="val 16667" name="adj"/>
                </a:avLst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" name="Google Shape;223;p25">
                <a:hlinkClick action="ppaction://hlinkshowjump?jump=firstslide"/>
              </p:cNvPr>
              <p:cNvSpPr/>
              <p:nvPr/>
            </p:nvSpPr>
            <p:spPr>
              <a:xfrm rot="-5400000">
                <a:off x="1246925" y="4549500"/>
                <a:ext cx="110100" cy="108000"/>
              </a:xfrm>
              <a:prstGeom prst="rightArrow">
                <a:avLst>
                  <a:gd fmla="val 67236" name="adj1"/>
                  <a:gd fmla="val 63110" name="adj2"/>
                </a:avLst>
              </a:prstGeom>
              <a:solidFill>
                <a:schemeClr val="accent4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24" name="Google Shape;224;p25"/>
            <p:cNvSpPr/>
            <p:nvPr/>
          </p:nvSpPr>
          <p:spPr>
            <a:xfrm>
              <a:off x="1987250" y="4498450"/>
              <a:ext cx="6436800" cy="2103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_HEADER_1"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6"/>
          <p:cNvSpPr/>
          <p:nvPr/>
        </p:nvSpPr>
        <p:spPr>
          <a:xfrm>
            <a:off x="121425" y="140275"/>
            <a:ext cx="8901300" cy="4863000"/>
          </a:xfrm>
          <a:prstGeom prst="roundRect">
            <a:avLst>
              <a:gd fmla="val 4005" name="adj"/>
            </a:avLst>
          </a:prstGeom>
          <a:solidFill>
            <a:schemeClr val="accent4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26"/>
          <p:cNvSpPr txBox="1"/>
          <p:nvPr>
            <p:ph type="title"/>
          </p:nvPr>
        </p:nvSpPr>
        <p:spPr>
          <a:xfrm>
            <a:off x="2274025" y="2331300"/>
            <a:ext cx="61497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b="1" sz="45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28" name="Google Shape;228;p26"/>
          <p:cNvSpPr txBox="1"/>
          <p:nvPr>
            <p:ph hasCustomPrompt="1" idx="2" type="title"/>
          </p:nvPr>
        </p:nvSpPr>
        <p:spPr>
          <a:xfrm>
            <a:off x="7021200" y="1489500"/>
            <a:ext cx="14028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b="1" sz="7000" u="sng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29" name="Google Shape;229;p26"/>
          <p:cNvSpPr txBox="1"/>
          <p:nvPr>
            <p:ph idx="1" type="subTitle"/>
          </p:nvPr>
        </p:nvSpPr>
        <p:spPr>
          <a:xfrm>
            <a:off x="3955800" y="3217500"/>
            <a:ext cx="4467900" cy="436500"/>
          </a:xfrm>
          <a:prstGeom prst="rect">
            <a:avLst/>
          </a:prstGeom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30" name="Google Shape;230;p26"/>
          <p:cNvGrpSpPr/>
          <p:nvPr/>
        </p:nvGrpSpPr>
        <p:grpSpPr>
          <a:xfrm>
            <a:off x="720000" y="4498350"/>
            <a:ext cx="7704050" cy="210400"/>
            <a:chOff x="720000" y="4498350"/>
            <a:chExt cx="7704050" cy="210400"/>
          </a:xfrm>
        </p:grpSpPr>
        <p:grpSp>
          <p:nvGrpSpPr>
            <p:cNvPr id="231" name="Google Shape;231;p26"/>
            <p:cNvGrpSpPr/>
            <p:nvPr/>
          </p:nvGrpSpPr>
          <p:grpSpPr>
            <a:xfrm>
              <a:off x="1498150" y="4498350"/>
              <a:ext cx="385800" cy="210300"/>
              <a:chOff x="1498150" y="4498350"/>
              <a:chExt cx="385800" cy="210300"/>
            </a:xfrm>
          </p:grpSpPr>
          <p:sp>
            <p:nvSpPr>
              <p:cNvPr id="232" name="Google Shape;232;p26"/>
              <p:cNvSpPr/>
              <p:nvPr/>
            </p:nvSpPr>
            <p:spPr>
              <a:xfrm>
                <a:off x="1498150" y="4498350"/>
                <a:ext cx="385800" cy="210300"/>
              </a:xfrm>
              <a:prstGeom prst="roundRect">
                <a:avLst>
                  <a:gd fmla="val 16667" name="adj"/>
                </a:avLst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26">
                <a:hlinkClick action="ppaction://hlinkshowjump?jump=nextslide"/>
              </p:cNvPr>
              <p:cNvSpPr/>
              <p:nvPr/>
            </p:nvSpPr>
            <p:spPr>
              <a:xfrm>
                <a:off x="1585900" y="4550850"/>
                <a:ext cx="210300" cy="105300"/>
              </a:xfrm>
              <a:prstGeom prst="rightArrow">
                <a:avLst>
                  <a:gd fmla="val 50000" name="adj1"/>
                  <a:gd fmla="val 50000" name="adj2"/>
                </a:avLst>
              </a:prstGeom>
              <a:solidFill>
                <a:schemeClr val="accent4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4" name="Google Shape;234;p26"/>
            <p:cNvGrpSpPr/>
            <p:nvPr/>
          </p:nvGrpSpPr>
          <p:grpSpPr>
            <a:xfrm>
              <a:off x="720000" y="4498350"/>
              <a:ext cx="385800" cy="210300"/>
              <a:chOff x="720000" y="4498350"/>
              <a:chExt cx="385800" cy="210300"/>
            </a:xfrm>
          </p:grpSpPr>
          <p:sp>
            <p:nvSpPr>
              <p:cNvPr id="235" name="Google Shape;235;p26"/>
              <p:cNvSpPr/>
              <p:nvPr/>
            </p:nvSpPr>
            <p:spPr>
              <a:xfrm rot="10800000">
                <a:off x="720000" y="4498350"/>
                <a:ext cx="385800" cy="210300"/>
              </a:xfrm>
              <a:prstGeom prst="roundRect">
                <a:avLst>
                  <a:gd fmla="val 16667" name="adj"/>
                </a:avLst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26">
                <a:hlinkClick action="ppaction://hlinkshowjump?jump=previousslide"/>
              </p:cNvPr>
              <p:cNvSpPr/>
              <p:nvPr/>
            </p:nvSpPr>
            <p:spPr>
              <a:xfrm rot="10800000">
                <a:off x="807750" y="4550850"/>
                <a:ext cx="210300" cy="105300"/>
              </a:xfrm>
              <a:prstGeom prst="rightArrow">
                <a:avLst>
                  <a:gd fmla="val 50000" name="adj1"/>
                  <a:gd fmla="val 50000" name="adj2"/>
                </a:avLst>
              </a:prstGeom>
              <a:solidFill>
                <a:schemeClr val="accent4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7" name="Google Shape;237;p26"/>
            <p:cNvGrpSpPr/>
            <p:nvPr/>
          </p:nvGrpSpPr>
          <p:grpSpPr>
            <a:xfrm>
              <a:off x="1172075" y="4498350"/>
              <a:ext cx="259800" cy="210300"/>
              <a:chOff x="1172075" y="4498350"/>
              <a:chExt cx="259800" cy="210300"/>
            </a:xfrm>
          </p:grpSpPr>
          <p:sp>
            <p:nvSpPr>
              <p:cNvPr id="238" name="Google Shape;238;p26"/>
              <p:cNvSpPr/>
              <p:nvPr/>
            </p:nvSpPr>
            <p:spPr>
              <a:xfrm>
                <a:off x="1172075" y="4498350"/>
                <a:ext cx="259800" cy="210300"/>
              </a:xfrm>
              <a:prstGeom prst="roundRect">
                <a:avLst>
                  <a:gd fmla="val 16667" name="adj"/>
                </a:avLst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" name="Google Shape;239;p26">
                <a:hlinkClick action="ppaction://hlinkshowjump?jump=firstslide"/>
              </p:cNvPr>
              <p:cNvSpPr/>
              <p:nvPr/>
            </p:nvSpPr>
            <p:spPr>
              <a:xfrm rot="-5400000">
                <a:off x="1246925" y="4549500"/>
                <a:ext cx="110100" cy="108000"/>
              </a:xfrm>
              <a:prstGeom prst="rightArrow">
                <a:avLst>
                  <a:gd fmla="val 67236" name="adj1"/>
                  <a:gd fmla="val 63110" name="adj2"/>
                </a:avLst>
              </a:prstGeom>
              <a:solidFill>
                <a:schemeClr val="accent4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40" name="Google Shape;240;p26"/>
            <p:cNvSpPr/>
            <p:nvPr/>
          </p:nvSpPr>
          <p:spPr>
            <a:xfrm>
              <a:off x="1987250" y="4498450"/>
              <a:ext cx="6436800" cy="2103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7"/>
          <p:cNvSpPr/>
          <p:nvPr/>
        </p:nvSpPr>
        <p:spPr>
          <a:xfrm>
            <a:off x="121425" y="140275"/>
            <a:ext cx="8901300" cy="4863000"/>
          </a:xfrm>
          <a:prstGeom prst="roundRect">
            <a:avLst>
              <a:gd fmla="val 4005" name="adj"/>
            </a:avLst>
          </a:prstGeom>
          <a:solidFill>
            <a:schemeClr val="accent4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27"/>
          <p:cNvSpPr txBox="1"/>
          <p:nvPr>
            <p:ph type="title"/>
          </p:nvPr>
        </p:nvSpPr>
        <p:spPr>
          <a:xfrm>
            <a:off x="877125" y="2886550"/>
            <a:ext cx="4287300" cy="53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1"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44" name="Google Shape;244;p27"/>
          <p:cNvSpPr txBox="1"/>
          <p:nvPr>
            <p:ph idx="1" type="subTitle"/>
          </p:nvPr>
        </p:nvSpPr>
        <p:spPr>
          <a:xfrm>
            <a:off x="877125" y="1403575"/>
            <a:ext cx="4287300" cy="1480200"/>
          </a:xfrm>
          <a:prstGeom prst="rect">
            <a:avLst/>
          </a:prstGeom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grpSp>
        <p:nvGrpSpPr>
          <p:cNvPr id="245" name="Google Shape;245;p27"/>
          <p:cNvGrpSpPr/>
          <p:nvPr/>
        </p:nvGrpSpPr>
        <p:grpSpPr>
          <a:xfrm>
            <a:off x="720000" y="4498350"/>
            <a:ext cx="7704050" cy="210400"/>
            <a:chOff x="720000" y="4498350"/>
            <a:chExt cx="7704050" cy="210400"/>
          </a:xfrm>
        </p:grpSpPr>
        <p:grpSp>
          <p:nvGrpSpPr>
            <p:cNvPr id="246" name="Google Shape;246;p27"/>
            <p:cNvGrpSpPr/>
            <p:nvPr/>
          </p:nvGrpSpPr>
          <p:grpSpPr>
            <a:xfrm>
              <a:off x="1498150" y="4498350"/>
              <a:ext cx="385800" cy="210300"/>
              <a:chOff x="1498150" y="4498350"/>
              <a:chExt cx="385800" cy="210300"/>
            </a:xfrm>
          </p:grpSpPr>
          <p:sp>
            <p:nvSpPr>
              <p:cNvPr id="247" name="Google Shape;247;p27"/>
              <p:cNvSpPr/>
              <p:nvPr/>
            </p:nvSpPr>
            <p:spPr>
              <a:xfrm>
                <a:off x="1498150" y="4498350"/>
                <a:ext cx="385800" cy="210300"/>
              </a:xfrm>
              <a:prstGeom prst="roundRect">
                <a:avLst>
                  <a:gd fmla="val 16667" name="adj"/>
                </a:avLst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27">
                <a:hlinkClick action="ppaction://hlinkshowjump?jump=nextslide"/>
              </p:cNvPr>
              <p:cNvSpPr/>
              <p:nvPr/>
            </p:nvSpPr>
            <p:spPr>
              <a:xfrm>
                <a:off x="1585900" y="4550850"/>
                <a:ext cx="210300" cy="105300"/>
              </a:xfrm>
              <a:prstGeom prst="rightArrow">
                <a:avLst>
                  <a:gd fmla="val 50000" name="adj1"/>
                  <a:gd fmla="val 50000" name="adj2"/>
                </a:avLst>
              </a:prstGeom>
              <a:solidFill>
                <a:schemeClr val="accent4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9" name="Google Shape;249;p27"/>
            <p:cNvGrpSpPr/>
            <p:nvPr/>
          </p:nvGrpSpPr>
          <p:grpSpPr>
            <a:xfrm>
              <a:off x="720000" y="4498350"/>
              <a:ext cx="385800" cy="210300"/>
              <a:chOff x="720000" y="4498350"/>
              <a:chExt cx="385800" cy="210300"/>
            </a:xfrm>
          </p:grpSpPr>
          <p:sp>
            <p:nvSpPr>
              <p:cNvPr id="250" name="Google Shape;250;p27"/>
              <p:cNvSpPr/>
              <p:nvPr/>
            </p:nvSpPr>
            <p:spPr>
              <a:xfrm rot="10800000">
                <a:off x="720000" y="4498350"/>
                <a:ext cx="385800" cy="210300"/>
              </a:xfrm>
              <a:prstGeom prst="roundRect">
                <a:avLst>
                  <a:gd fmla="val 16667" name="adj"/>
                </a:avLst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27">
                <a:hlinkClick action="ppaction://hlinkshowjump?jump=previousslide"/>
              </p:cNvPr>
              <p:cNvSpPr/>
              <p:nvPr/>
            </p:nvSpPr>
            <p:spPr>
              <a:xfrm rot="10800000">
                <a:off x="807750" y="4550850"/>
                <a:ext cx="210300" cy="105300"/>
              </a:xfrm>
              <a:prstGeom prst="rightArrow">
                <a:avLst>
                  <a:gd fmla="val 50000" name="adj1"/>
                  <a:gd fmla="val 50000" name="adj2"/>
                </a:avLst>
              </a:prstGeom>
              <a:solidFill>
                <a:schemeClr val="accent4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2" name="Google Shape;252;p27"/>
            <p:cNvGrpSpPr/>
            <p:nvPr/>
          </p:nvGrpSpPr>
          <p:grpSpPr>
            <a:xfrm>
              <a:off x="1172075" y="4498350"/>
              <a:ext cx="259800" cy="210300"/>
              <a:chOff x="1172075" y="4498350"/>
              <a:chExt cx="259800" cy="210300"/>
            </a:xfrm>
          </p:grpSpPr>
          <p:sp>
            <p:nvSpPr>
              <p:cNvPr id="253" name="Google Shape;253;p27"/>
              <p:cNvSpPr/>
              <p:nvPr/>
            </p:nvSpPr>
            <p:spPr>
              <a:xfrm>
                <a:off x="1172075" y="4498350"/>
                <a:ext cx="259800" cy="210300"/>
              </a:xfrm>
              <a:prstGeom prst="roundRect">
                <a:avLst>
                  <a:gd fmla="val 16667" name="adj"/>
                </a:avLst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4" name="Google Shape;254;p27">
                <a:hlinkClick action="ppaction://hlinkshowjump?jump=firstslide"/>
              </p:cNvPr>
              <p:cNvSpPr/>
              <p:nvPr/>
            </p:nvSpPr>
            <p:spPr>
              <a:xfrm rot="-5400000">
                <a:off x="1246925" y="4549500"/>
                <a:ext cx="110100" cy="108000"/>
              </a:xfrm>
              <a:prstGeom prst="rightArrow">
                <a:avLst>
                  <a:gd fmla="val 67236" name="adj1"/>
                  <a:gd fmla="val 63110" name="adj2"/>
                </a:avLst>
              </a:prstGeom>
              <a:solidFill>
                <a:schemeClr val="accent4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55" name="Google Shape;255;p27"/>
            <p:cNvSpPr/>
            <p:nvPr/>
          </p:nvSpPr>
          <p:spPr>
            <a:xfrm>
              <a:off x="1987250" y="4498450"/>
              <a:ext cx="6436800" cy="2103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"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8"/>
          <p:cNvSpPr/>
          <p:nvPr/>
        </p:nvSpPr>
        <p:spPr>
          <a:xfrm>
            <a:off x="121425" y="140275"/>
            <a:ext cx="8901300" cy="4863000"/>
          </a:xfrm>
          <a:prstGeom prst="roundRect">
            <a:avLst>
              <a:gd fmla="val 4005" name="adj"/>
            </a:avLst>
          </a:prstGeom>
          <a:solidFill>
            <a:schemeClr val="accent4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28"/>
          <p:cNvSpPr txBox="1"/>
          <p:nvPr>
            <p:ph idx="1" type="body"/>
          </p:nvPr>
        </p:nvSpPr>
        <p:spPr>
          <a:xfrm>
            <a:off x="720000" y="1468775"/>
            <a:ext cx="3114000" cy="260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" name="Google Shape;259;p28"/>
          <p:cNvSpPr txBox="1"/>
          <p:nvPr>
            <p:ph type="title"/>
          </p:nvPr>
        </p:nvSpPr>
        <p:spPr>
          <a:xfrm>
            <a:off x="720000" y="368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1"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260" name="Google Shape;260;p28"/>
          <p:cNvGrpSpPr/>
          <p:nvPr/>
        </p:nvGrpSpPr>
        <p:grpSpPr>
          <a:xfrm>
            <a:off x="720000" y="4498350"/>
            <a:ext cx="7704050" cy="210400"/>
            <a:chOff x="720000" y="4498350"/>
            <a:chExt cx="7704050" cy="210400"/>
          </a:xfrm>
        </p:grpSpPr>
        <p:grpSp>
          <p:nvGrpSpPr>
            <p:cNvPr id="261" name="Google Shape;261;p28"/>
            <p:cNvGrpSpPr/>
            <p:nvPr/>
          </p:nvGrpSpPr>
          <p:grpSpPr>
            <a:xfrm>
              <a:off x="1498150" y="4498350"/>
              <a:ext cx="385800" cy="210300"/>
              <a:chOff x="1498150" y="4498350"/>
              <a:chExt cx="385800" cy="210300"/>
            </a:xfrm>
          </p:grpSpPr>
          <p:sp>
            <p:nvSpPr>
              <p:cNvPr id="262" name="Google Shape;262;p28"/>
              <p:cNvSpPr/>
              <p:nvPr/>
            </p:nvSpPr>
            <p:spPr>
              <a:xfrm>
                <a:off x="1498150" y="4498350"/>
                <a:ext cx="385800" cy="210300"/>
              </a:xfrm>
              <a:prstGeom prst="roundRect">
                <a:avLst>
                  <a:gd fmla="val 16667" name="adj"/>
                </a:avLst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3" name="Google Shape;263;p28">
                <a:hlinkClick action="ppaction://hlinkshowjump?jump=nextslide"/>
              </p:cNvPr>
              <p:cNvSpPr/>
              <p:nvPr/>
            </p:nvSpPr>
            <p:spPr>
              <a:xfrm>
                <a:off x="1585900" y="4550850"/>
                <a:ext cx="210300" cy="105300"/>
              </a:xfrm>
              <a:prstGeom prst="rightArrow">
                <a:avLst>
                  <a:gd fmla="val 50000" name="adj1"/>
                  <a:gd fmla="val 50000" name="adj2"/>
                </a:avLst>
              </a:prstGeom>
              <a:solidFill>
                <a:schemeClr val="accent4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4" name="Google Shape;264;p28"/>
            <p:cNvGrpSpPr/>
            <p:nvPr/>
          </p:nvGrpSpPr>
          <p:grpSpPr>
            <a:xfrm>
              <a:off x="720000" y="4498350"/>
              <a:ext cx="385800" cy="210300"/>
              <a:chOff x="720000" y="4498350"/>
              <a:chExt cx="385800" cy="210300"/>
            </a:xfrm>
          </p:grpSpPr>
          <p:sp>
            <p:nvSpPr>
              <p:cNvPr id="265" name="Google Shape;265;p28"/>
              <p:cNvSpPr/>
              <p:nvPr/>
            </p:nvSpPr>
            <p:spPr>
              <a:xfrm rot="10800000">
                <a:off x="720000" y="4498350"/>
                <a:ext cx="385800" cy="210300"/>
              </a:xfrm>
              <a:prstGeom prst="roundRect">
                <a:avLst>
                  <a:gd fmla="val 16667" name="adj"/>
                </a:avLst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28">
                <a:hlinkClick action="ppaction://hlinkshowjump?jump=previousslide"/>
              </p:cNvPr>
              <p:cNvSpPr/>
              <p:nvPr/>
            </p:nvSpPr>
            <p:spPr>
              <a:xfrm rot="10800000">
                <a:off x="807750" y="4550850"/>
                <a:ext cx="210300" cy="105300"/>
              </a:xfrm>
              <a:prstGeom prst="rightArrow">
                <a:avLst>
                  <a:gd fmla="val 50000" name="adj1"/>
                  <a:gd fmla="val 50000" name="adj2"/>
                </a:avLst>
              </a:prstGeom>
              <a:solidFill>
                <a:schemeClr val="accent4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7" name="Google Shape;267;p28"/>
            <p:cNvGrpSpPr/>
            <p:nvPr/>
          </p:nvGrpSpPr>
          <p:grpSpPr>
            <a:xfrm>
              <a:off x="1172075" y="4498350"/>
              <a:ext cx="259800" cy="210300"/>
              <a:chOff x="1172075" y="4498350"/>
              <a:chExt cx="259800" cy="210300"/>
            </a:xfrm>
          </p:grpSpPr>
          <p:sp>
            <p:nvSpPr>
              <p:cNvPr id="268" name="Google Shape;268;p28"/>
              <p:cNvSpPr/>
              <p:nvPr/>
            </p:nvSpPr>
            <p:spPr>
              <a:xfrm>
                <a:off x="1172075" y="4498350"/>
                <a:ext cx="259800" cy="210300"/>
              </a:xfrm>
              <a:prstGeom prst="roundRect">
                <a:avLst>
                  <a:gd fmla="val 16667" name="adj"/>
                </a:avLst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" name="Google Shape;269;p28">
                <a:hlinkClick action="ppaction://hlinkshowjump?jump=firstslide"/>
              </p:cNvPr>
              <p:cNvSpPr/>
              <p:nvPr/>
            </p:nvSpPr>
            <p:spPr>
              <a:xfrm rot="-5400000">
                <a:off x="1246925" y="4549500"/>
                <a:ext cx="110100" cy="108000"/>
              </a:xfrm>
              <a:prstGeom prst="rightArrow">
                <a:avLst>
                  <a:gd fmla="val 67236" name="adj1"/>
                  <a:gd fmla="val 63110" name="adj2"/>
                </a:avLst>
              </a:prstGeom>
              <a:solidFill>
                <a:schemeClr val="accent4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70" name="Google Shape;270;p28"/>
            <p:cNvSpPr/>
            <p:nvPr/>
          </p:nvSpPr>
          <p:spPr>
            <a:xfrm>
              <a:off x="1987250" y="4498450"/>
              <a:ext cx="6436800" cy="2103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1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9"/>
          <p:cNvSpPr/>
          <p:nvPr/>
        </p:nvSpPr>
        <p:spPr>
          <a:xfrm>
            <a:off x="121425" y="140275"/>
            <a:ext cx="8901300" cy="4863000"/>
          </a:xfrm>
          <a:prstGeom prst="roundRect">
            <a:avLst>
              <a:gd fmla="val 4005" name="adj"/>
            </a:avLst>
          </a:prstGeom>
          <a:solidFill>
            <a:schemeClr val="accent4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29"/>
          <p:cNvSpPr txBox="1"/>
          <p:nvPr>
            <p:ph type="title"/>
          </p:nvPr>
        </p:nvSpPr>
        <p:spPr>
          <a:xfrm>
            <a:off x="799713" y="1428450"/>
            <a:ext cx="4090500" cy="15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4" name="Google Shape;274;p29"/>
          <p:cNvSpPr txBox="1"/>
          <p:nvPr>
            <p:ph idx="1" type="subTitle"/>
          </p:nvPr>
        </p:nvSpPr>
        <p:spPr>
          <a:xfrm>
            <a:off x="799713" y="2957550"/>
            <a:ext cx="4090500" cy="7575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5" name="Google Shape;275;p29"/>
          <p:cNvSpPr/>
          <p:nvPr>
            <p:ph idx="2" type="pic"/>
          </p:nvPr>
        </p:nvSpPr>
        <p:spPr>
          <a:xfrm>
            <a:off x="5067988" y="960000"/>
            <a:ext cx="3276300" cy="3223500"/>
          </a:xfrm>
          <a:prstGeom prst="rect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sp>
      <p:grpSp>
        <p:nvGrpSpPr>
          <p:cNvPr id="276" name="Google Shape;276;p29"/>
          <p:cNvGrpSpPr/>
          <p:nvPr/>
        </p:nvGrpSpPr>
        <p:grpSpPr>
          <a:xfrm>
            <a:off x="720000" y="4498350"/>
            <a:ext cx="7704050" cy="210400"/>
            <a:chOff x="720000" y="4498350"/>
            <a:chExt cx="7704050" cy="210400"/>
          </a:xfrm>
        </p:grpSpPr>
        <p:grpSp>
          <p:nvGrpSpPr>
            <p:cNvPr id="277" name="Google Shape;277;p29"/>
            <p:cNvGrpSpPr/>
            <p:nvPr/>
          </p:nvGrpSpPr>
          <p:grpSpPr>
            <a:xfrm>
              <a:off x="1498150" y="4498350"/>
              <a:ext cx="385800" cy="210300"/>
              <a:chOff x="1498150" y="4498350"/>
              <a:chExt cx="385800" cy="210300"/>
            </a:xfrm>
          </p:grpSpPr>
          <p:sp>
            <p:nvSpPr>
              <p:cNvPr id="278" name="Google Shape;278;p29"/>
              <p:cNvSpPr/>
              <p:nvPr/>
            </p:nvSpPr>
            <p:spPr>
              <a:xfrm>
                <a:off x="1498150" y="4498350"/>
                <a:ext cx="385800" cy="210300"/>
              </a:xfrm>
              <a:prstGeom prst="roundRect">
                <a:avLst>
                  <a:gd fmla="val 16667" name="adj"/>
                </a:avLst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9" name="Google Shape;279;p29">
                <a:hlinkClick action="ppaction://hlinkshowjump?jump=nextslide"/>
              </p:cNvPr>
              <p:cNvSpPr/>
              <p:nvPr/>
            </p:nvSpPr>
            <p:spPr>
              <a:xfrm>
                <a:off x="1585900" y="4550850"/>
                <a:ext cx="210300" cy="105300"/>
              </a:xfrm>
              <a:prstGeom prst="rightArrow">
                <a:avLst>
                  <a:gd fmla="val 50000" name="adj1"/>
                  <a:gd fmla="val 50000" name="adj2"/>
                </a:avLst>
              </a:prstGeom>
              <a:solidFill>
                <a:schemeClr val="accent4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80" name="Google Shape;280;p29"/>
            <p:cNvGrpSpPr/>
            <p:nvPr/>
          </p:nvGrpSpPr>
          <p:grpSpPr>
            <a:xfrm>
              <a:off x="720000" y="4498350"/>
              <a:ext cx="385800" cy="210300"/>
              <a:chOff x="720000" y="4498350"/>
              <a:chExt cx="385800" cy="210300"/>
            </a:xfrm>
          </p:grpSpPr>
          <p:sp>
            <p:nvSpPr>
              <p:cNvPr id="281" name="Google Shape;281;p29"/>
              <p:cNvSpPr/>
              <p:nvPr/>
            </p:nvSpPr>
            <p:spPr>
              <a:xfrm rot="10800000">
                <a:off x="720000" y="4498350"/>
                <a:ext cx="385800" cy="210300"/>
              </a:xfrm>
              <a:prstGeom prst="roundRect">
                <a:avLst>
                  <a:gd fmla="val 16667" name="adj"/>
                </a:avLst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" name="Google Shape;282;p29">
                <a:hlinkClick action="ppaction://hlinkshowjump?jump=previousslide"/>
              </p:cNvPr>
              <p:cNvSpPr/>
              <p:nvPr/>
            </p:nvSpPr>
            <p:spPr>
              <a:xfrm rot="10800000">
                <a:off x="807750" y="4550850"/>
                <a:ext cx="210300" cy="105300"/>
              </a:xfrm>
              <a:prstGeom prst="rightArrow">
                <a:avLst>
                  <a:gd fmla="val 50000" name="adj1"/>
                  <a:gd fmla="val 50000" name="adj2"/>
                </a:avLst>
              </a:prstGeom>
              <a:solidFill>
                <a:schemeClr val="accent4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83" name="Google Shape;283;p29"/>
            <p:cNvGrpSpPr/>
            <p:nvPr/>
          </p:nvGrpSpPr>
          <p:grpSpPr>
            <a:xfrm>
              <a:off x="1172075" y="4498350"/>
              <a:ext cx="259800" cy="210300"/>
              <a:chOff x="1172075" y="4498350"/>
              <a:chExt cx="259800" cy="210300"/>
            </a:xfrm>
          </p:grpSpPr>
          <p:sp>
            <p:nvSpPr>
              <p:cNvPr id="284" name="Google Shape;284;p29"/>
              <p:cNvSpPr/>
              <p:nvPr/>
            </p:nvSpPr>
            <p:spPr>
              <a:xfrm>
                <a:off x="1172075" y="4498350"/>
                <a:ext cx="259800" cy="210300"/>
              </a:xfrm>
              <a:prstGeom prst="roundRect">
                <a:avLst>
                  <a:gd fmla="val 16667" name="adj"/>
                </a:avLst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5" name="Google Shape;285;p29">
                <a:hlinkClick action="ppaction://hlinkshowjump?jump=firstslide"/>
              </p:cNvPr>
              <p:cNvSpPr/>
              <p:nvPr/>
            </p:nvSpPr>
            <p:spPr>
              <a:xfrm rot="-5400000">
                <a:off x="1246925" y="4549500"/>
                <a:ext cx="110100" cy="108000"/>
              </a:xfrm>
              <a:prstGeom prst="rightArrow">
                <a:avLst>
                  <a:gd fmla="val 67236" name="adj1"/>
                  <a:gd fmla="val 63110" name="adj2"/>
                </a:avLst>
              </a:prstGeom>
              <a:solidFill>
                <a:schemeClr val="accent4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86" name="Google Shape;286;p29"/>
            <p:cNvSpPr/>
            <p:nvPr/>
          </p:nvSpPr>
          <p:spPr>
            <a:xfrm>
              <a:off x="1987250" y="4498450"/>
              <a:ext cx="6436800" cy="2103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1_1"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0"/>
          <p:cNvSpPr/>
          <p:nvPr/>
        </p:nvSpPr>
        <p:spPr>
          <a:xfrm>
            <a:off x="121425" y="140275"/>
            <a:ext cx="8901300" cy="4863000"/>
          </a:xfrm>
          <a:prstGeom prst="roundRect">
            <a:avLst>
              <a:gd fmla="val 4005" name="adj"/>
            </a:avLst>
          </a:prstGeom>
          <a:solidFill>
            <a:schemeClr val="accent4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30"/>
          <p:cNvSpPr txBox="1"/>
          <p:nvPr>
            <p:ph type="title"/>
          </p:nvPr>
        </p:nvSpPr>
        <p:spPr>
          <a:xfrm>
            <a:off x="720000" y="1651500"/>
            <a:ext cx="3703200" cy="109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b="1"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90" name="Google Shape;290;p30"/>
          <p:cNvSpPr txBox="1"/>
          <p:nvPr>
            <p:ph idx="1" type="subTitle"/>
          </p:nvPr>
        </p:nvSpPr>
        <p:spPr>
          <a:xfrm>
            <a:off x="720000" y="2745300"/>
            <a:ext cx="3703200" cy="746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91" name="Google Shape;291;p30"/>
          <p:cNvGrpSpPr/>
          <p:nvPr/>
        </p:nvGrpSpPr>
        <p:grpSpPr>
          <a:xfrm>
            <a:off x="720000" y="4498350"/>
            <a:ext cx="7704050" cy="210400"/>
            <a:chOff x="720000" y="4498350"/>
            <a:chExt cx="7704050" cy="210400"/>
          </a:xfrm>
        </p:grpSpPr>
        <p:grpSp>
          <p:nvGrpSpPr>
            <p:cNvPr id="292" name="Google Shape;292;p30"/>
            <p:cNvGrpSpPr/>
            <p:nvPr/>
          </p:nvGrpSpPr>
          <p:grpSpPr>
            <a:xfrm>
              <a:off x="1498150" y="4498350"/>
              <a:ext cx="385800" cy="210300"/>
              <a:chOff x="1498150" y="4498350"/>
              <a:chExt cx="385800" cy="210300"/>
            </a:xfrm>
          </p:grpSpPr>
          <p:sp>
            <p:nvSpPr>
              <p:cNvPr id="293" name="Google Shape;293;p30"/>
              <p:cNvSpPr/>
              <p:nvPr/>
            </p:nvSpPr>
            <p:spPr>
              <a:xfrm>
                <a:off x="1498150" y="4498350"/>
                <a:ext cx="385800" cy="210300"/>
              </a:xfrm>
              <a:prstGeom prst="roundRect">
                <a:avLst>
                  <a:gd fmla="val 16667" name="adj"/>
                </a:avLst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4" name="Google Shape;294;p30">
                <a:hlinkClick action="ppaction://hlinkshowjump?jump=nextslide"/>
              </p:cNvPr>
              <p:cNvSpPr/>
              <p:nvPr/>
            </p:nvSpPr>
            <p:spPr>
              <a:xfrm>
                <a:off x="1585900" y="4550850"/>
                <a:ext cx="210300" cy="105300"/>
              </a:xfrm>
              <a:prstGeom prst="rightArrow">
                <a:avLst>
                  <a:gd fmla="val 50000" name="adj1"/>
                  <a:gd fmla="val 50000" name="adj2"/>
                </a:avLst>
              </a:prstGeom>
              <a:solidFill>
                <a:schemeClr val="accent4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95" name="Google Shape;295;p30"/>
            <p:cNvGrpSpPr/>
            <p:nvPr/>
          </p:nvGrpSpPr>
          <p:grpSpPr>
            <a:xfrm>
              <a:off x="720000" y="4498350"/>
              <a:ext cx="385800" cy="210300"/>
              <a:chOff x="720000" y="4498350"/>
              <a:chExt cx="385800" cy="210300"/>
            </a:xfrm>
          </p:grpSpPr>
          <p:sp>
            <p:nvSpPr>
              <p:cNvPr id="296" name="Google Shape;296;p30"/>
              <p:cNvSpPr/>
              <p:nvPr/>
            </p:nvSpPr>
            <p:spPr>
              <a:xfrm rot="10800000">
                <a:off x="720000" y="4498350"/>
                <a:ext cx="385800" cy="210300"/>
              </a:xfrm>
              <a:prstGeom prst="roundRect">
                <a:avLst>
                  <a:gd fmla="val 16667" name="adj"/>
                </a:avLst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" name="Google Shape;297;p30">
                <a:hlinkClick action="ppaction://hlinkshowjump?jump=previousslide"/>
              </p:cNvPr>
              <p:cNvSpPr/>
              <p:nvPr/>
            </p:nvSpPr>
            <p:spPr>
              <a:xfrm rot="10800000">
                <a:off x="807750" y="4550850"/>
                <a:ext cx="210300" cy="105300"/>
              </a:xfrm>
              <a:prstGeom prst="rightArrow">
                <a:avLst>
                  <a:gd fmla="val 50000" name="adj1"/>
                  <a:gd fmla="val 50000" name="adj2"/>
                </a:avLst>
              </a:prstGeom>
              <a:solidFill>
                <a:schemeClr val="accent4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98" name="Google Shape;298;p30"/>
            <p:cNvGrpSpPr/>
            <p:nvPr/>
          </p:nvGrpSpPr>
          <p:grpSpPr>
            <a:xfrm>
              <a:off x="1172075" y="4498350"/>
              <a:ext cx="259800" cy="210300"/>
              <a:chOff x="1172075" y="4498350"/>
              <a:chExt cx="259800" cy="210300"/>
            </a:xfrm>
          </p:grpSpPr>
          <p:sp>
            <p:nvSpPr>
              <p:cNvPr id="299" name="Google Shape;299;p30"/>
              <p:cNvSpPr/>
              <p:nvPr/>
            </p:nvSpPr>
            <p:spPr>
              <a:xfrm>
                <a:off x="1172075" y="4498350"/>
                <a:ext cx="259800" cy="210300"/>
              </a:xfrm>
              <a:prstGeom prst="roundRect">
                <a:avLst>
                  <a:gd fmla="val 16667" name="adj"/>
                </a:avLst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" name="Google Shape;300;p30">
                <a:hlinkClick action="ppaction://hlinkshowjump?jump=firstslide"/>
              </p:cNvPr>
              <p:cNvSpPr/>
              <p:nvPr/>
            </p:nvSpPr>
            <p:spPr>
              <a:xfrm rot="-5400000">
                <a:off x="1246925" y="4549500"/>
                <a:ext cx="110100" cy="108000"/>
              </a:xfrm>
              <a:prstGeom prst="rightArrow">
                <a:avLst>
                  <a:gd fmla="val 67236" name="adj1"/>
                  <a:gd fmla="val 63110" name="adj2"/>
                </a:avLst>
              </a:prstGeom>
              <a:solidFill>
                <a:schemeClr val="accent4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01" name="Google Shape;301;p30"/>
            <p:cNvSpPr/>
            <p:nvPr/>
          </p:nvSpPr>
          <p:spPr>
            <a:xfrm>
              <a:off x="1987250" y="4498450"/>
              <a:ext cx="6436800" cy="2103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1_1_1"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1"/>
          <p:cNvSpPr/>
          <p:nvPr/>
        </p:nvSpPr>
        <p:spPr>
          <a:xfrm>
            <a:off x="121425" y="140275"/>
            <a:ext cx="8901300" cy="4863000"/>
          </a:xfrm>
          <a:prstGeom prst="roundRect">
            <a:avLst>
              <a:gd fmla="val 4005" name="adj"/>
            </a:avLst>
          </a:prstGeom>
          <a:solidFill>
            <a:schemeClr val="accent4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31"/>
          <p:cNvSpPr txBox="1"/>
          <p:nvPr>
            <p:ph type="title"/>
          </p:nvPr>
        </p:nvSpPr>
        <p:spPr>
          <a:xfrm>
            <a:off x="4720800" y="1912050"/>
            <a:ext cx="3703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 b="1"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5" name="Google Shape;305;p31"/>
          <p:cNvSpPr txBox="1"/>
          <p:nvPr>
            <p:ph idx="1" type="subTitle"/>
          </p:nvPr>
        </p:nvSpPr>
        <p:spPr>
          <a:xfrm>
            <a:off x="4720800" y="2484750"/>
            <a:ext cx="3703200" cy="746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306" name="Google Shape;306;p31"/>
          <p:cNvGrpSpPr/>
          <p:nvPr/>
        </p:nvGrpSpPr>
        <p:grpSpPr>
          <a:xfrm>
            <a:off x="720000" y="4498350"/>
            <a:ext cx="7704050" cy="210400"/>
            <a:chOff x="720000" y="4498350"/>
            <a:chExt cx="7704050" cy="210400"/>
          </a:xfrm>
        </p:grpSpPr>
        <p:grpSp>
          <p:nvGrpSpPr>
            <p:cNvPr id="307" name="Google Shape;307;p31"/>
            <p:cNvGrpSpPr/>
            <p:nvPr/>
          </p:nvGrpSpPr>
          <p:grpSpPr>
            <a:xfrm>
              <a:off x="1498150" y="4498350"/>
              <a:ext cx="385800" cy="210300"/>
              <a:chOff x="1498150" y="4498350"/>
              <a:chExt cx="385800" cy="210300"/>
            </a:xfrm>
          </p:grpSpPr>
          <p:sp>
            <p:nvSpPr>
              <p:cNvPr id="308" name="Google Shape;308;p31"/>
              <p:cNvSpPr/>
              <p:nvPr/>
            </p:nvSpPr>
            <p:spPr>
              <a:xfrm>
                <a:off x="1498150" y="4498350"/>
                <a:ext cx="385800" cy="210300"/>
              </a:xfrm>
              <a:prstGeom prst="roundRect">
                <a:avLst>
                  <a:gd fmla="val 16667" name="adj"/>
                </a:avLst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9" name="Google Shape;309;p31">
                <a:hlinkClick action="ppaction://hlinkshowjump?jump=nextslide"/>
              </p:cNvPr>
              <p:cNvSpPr/>
              <p:nvPr/>
            </p:nvSpPr>
            <p:spPr>
              <a:xfrm>
                <a:off x="1585900" y="4550850"/>
                <a:ext cx="210300" cy="105300"/>
              </a:xfrm>
              <a:prstGeom prst="rightArrow">
                <a:avLst>
                  <a:gd fmla="val 50000" name="adj1"/>
                  <a:gd fmla="val 50000" name="adj2"/>
                </a:avLst>
              </a:prstGeom>
              <a:solidFill>
                <a:schemeClr val="accent4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10" name="Google Shape;310;p31"/>
            <p:cNvGrpSpPr/>
            <p:nvPr/>
          </p:nvGrpSpPr>
          <p:grpSpPr>
            <a:xfrm>
              <a:off x="720000" y="4498350"/>
              <a:ext cx="385800" cy="210300"/>
              <a:chOff x="720000" y="4498350"/>
              <a:chExt cx="385800" cy="210300"/>
            </a:xfrm>
          </p:grpSpPr>
          <p:sp>
            <p:nvSpPr>
              <p:cNvPr id="311" name="Google Shape;311;p31"/>
              <p:cNvSpPr/>
              <p:nvPr/>
            </p:nvSpPr>
            <p:spPr>
              <a:xfrm rot="10800000">
                <a:off x="720000" y="4498350"/>
                <a:ext cx="385800" cy="210300"/>
              </a:xfrm>
              <a:prstGeom prst="roundRect">
                <a:avLst>
                  <a:gd fmla="val 16667" name="adj"/>
                </a:avLst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" name="Google Shape;312;p31">
                <a:hlinkClick action="ppaction://hlinkshowjump?jump=previousslide"/>
              </p:cNvPr>
              <p:cNvSpPr/>
              <p:nvPr/>
            </p:nvSpPr>
            <p:spPr>
              <a:xfrm rot="10800000">
                <a:off x="807750" y="4550850"/>
                <a:ext cx="210300" cy="105300"/>
              </a:xfrm>
              <a:prstGeom prst="rightArrow">
                <a:avLst>
                  <a:gd fmla="val 50000" name="adj1"/>
                  <a:gd fmla="val 50000" name="adj2"/>
                </a:avLst>
              </a:prstGeom>
              <a:solidFill>
                <a:schemeClr val="accent4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13" name="Google Shape;313;p31"/>
            <p:cNvGrpSpPr/>
            <p:nvPr/>
          </p:nvGrpSpPr>
          <p:grpSpPr>
            <a:xfrm>
              <a:off x="1172075" y="4498350"/>
              <a:ext cx="259800" cy="210300"/>
              <a:chOff x="1172075" y="4498350"/>
              <a:chExt cx="259800" cy="210300"/>
            </a:xfrm>
          </p:grpSpPr>
          <p:sp>
            <p:nvSpPr>
              <p:cNvPr id="314" name="Google Shape;314;p31"/>
              <p:cNvSpPr/>
              <p:nvPr/>
            </p:nvSpPr>
            <p:spPr>
              <a:xfrm>
                <a:off x="1172075" y="4498350"/>
                <a:ext cx="259800" cy="210300"/>
              </a:xfrm>
              <a:prstGeom prst="roundRect">
                <a:avLst>
                  <a:gd fmla="val 16667" name="adj"/>
                </a:avLst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5" name="Google Shape;315;p31">
                <a:hlinkClick action="ppaction://hlinkshowjump?jump=firstslide"/>
              </p:cNvPr>
              <p:cNvSpPr/>
              <p:nvPr/>
            </p:nvSpPr>
            <p:spPr>
              <a:xfrm rot="-5400000">
                <a:off x="1246925" y="4549500"/>
                <a:ext cx="110100" cy="108000"/>
              </a:xfrm>
              <a:prstGeom prst="rightArrow">
                <a:avLst>
                  <a:gd fmla="val 67236" name="adj1"/>
                  <a:gd fmla="val 63110" name="adj2"/>
                </a:avLst>
              </a:prstGeom>
              <a:solidFill>
                <a:schemeClr val="accent4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16" name="Google Shape;316;p31"/>
            <p:cNvSpPr/>
            <p:nvPr/>
          </p:nvSpPr>
          <p:spPr>
            <a:xfrm>
              <a:off x="1987250" y="4498450"/>
              <a:ext cx="6436800" cy="2103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1_1_1_1"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2"/>
          <p:cNvSpPr/>
          <p:nvPr/>
        </p:nvSpPr>
        <p:spPr>
          <a:xfrm>
            <a:off x="121425" y="140275"/>
            <a:ext cx="8901300" cy="4863000"/>
          </a:xfrm>
          <a:prstGeom prst="roundRect">
            <a:avLst>
              <a:gd fmla="val 4005" name="adj"/>
            </a:avLst>
          </a:prstGeom>
          <a:solidFill>
            <a:schemeClr val="accent4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32"/>
          <p:cNvSpPr txBox="1"/>
          <p:nvPr>
            <p:ph type="title"/>
          </p:nvPr>
        </p:nvSpPr>
        <p:spPr>
          <a:xfrm>
            <a:off x="720000" y="1912050"/>
            <a:ext cx="3703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b="1"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0" name="Google Shape;320;p32"/>
          <p:cNvSpPr txBox="1"/>
          <p:nvPr>
            <p:ph idx="1" type="subTitle"/>
          </p:nvPr>
        </p:nvSpPr>
        <p:spPr>
          <a:xfrm>
            <a:off x="720000" y="2484750"/>
            <a:ext cx="3703200" cy="746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321" name="Google Shape;321;p32"/>
          <p:cNvGrpSpPr/>
          <p:nvPr/>
        </p:nvGrpSpPr>
        <p:grpSpPr>
          <a:xfrm>
            <a:off x="720000" y="4498350"/>
            <a:ext cx="7704050" cy="210400"/>
            <a:chOff x="720000" y="4498350"/>
            <a:chExt cx="7704050" cy="210400"/>
          </a:xfrm>
        </p:grpSpPr>
        <p:grpSp>
          <p:nvGrpSpPr>
            <p:cNvPr id="322" name="Google Shape;322;p32"/>
            <p:cNvGrpSpPr/>
            <p:nvPr/>
          </p:nvGrpSpPr>
          <p:grpSpPr>
            <a:xfrm>
              <a:off x="1498150" y="4498350"/>
              <a:ext cx="385800" cy="210300"/>
              <a:chOff x="1498150" y="4498350"/>
              <a:chExt cx="385800" cy="210300"/>
            </a:xfrm>
          </p:grpSpPr>
          <p:sp>
            <p:nvSpPr>
              <p:cNvPr id="323" name="Google Shape;323;p32"/>
              <p:cNvSpPr/>
              <p:nvPr/>
            </p:nvSpPr>
            <p:spPr>
              <a:xfrm>
                <a:off x="1498150" y="4498350"/>
                <a:ext cx="385800" cy="210300"/>
              </a:xfrm>
              <a:prstGeom prst="roundRect">
                <a:avLst>
                  <a:gd fmla="val 16667" name="adj"/>
                </a:avLst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4" name="Google Shape;324;p32">
                <a:hlinkClick action="ppaction://hlinkshowjump?jump=nextslide"/>
              </p:cNvPr>
              <p:cNvSpPr/>
              <p:nvPr/>
            </p:nvSpPr>
            <p:spPr>
              <a:xfrm>
                <a:off x="1585900" y="4550850"/>
                <a:ext cx="210300" cy="105300"/>
              </a:xfrm>
              <a:prstGeom prst="rightArrow">
                <a:avLst>
                  <a:gd fmla="val 50000" name="adj1"/>
                  <a:gd fmla="val 50000" name="adj2"/>
                </a:avLst>
              </a:prstGeom>
              <a:solidFill>
                <a:schemeClr val="accent4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25" name="Google Shape;325;p32"/>
            <p:cNvGrpSpPr/>
            <p:nvPr/>
          </p:nvGrpSpPr>
          <p:grpSpPr>
            <a:xfrm>
              <a:off x="720000" y="4498350"/>
              <a:ext cx="385800" cy="210300"/>
              <a:chOff x="720000" y="4498350"/>
              <a:chExt cx="385800" cy="210300"/>
            </a:xfrm>
          </p:grpSpPr>
          <p:sp>
            <p:nvSpPr>
              <p:cNvPr id="326" name="Google Shape;326;p32"/>
              <p:cNvSpPr/>
              <p:nvPr/>
            </p:nvSpPr>
            <p:spPr>
              <a:xfrm rot="10800000">
                <a:off x="720000" y="4498350"/>
                <a:ext cx="385800" cy="210300"/>
              </a:xfrm>
              <a:prstGeom prst="roundRect">
                <a:avLst>
                  <a:gd fmla="val 16667" name="adj"/>
                </a:avLst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7" name="Google Shape;327;p32">
                <a:hlinkClick action="ppaction://hlinkshowjump?jump=previousslide"/>
              </p:cNvPr>
              <p:cNvSpPr/>
              <p:nvPr/>
            </p:nvSpPr>
            <p:spPr>
              <a:xfrm rot="10800000">
                <a:off x="807750" y="4550850"/>
                <a:ext cx="210300" cy="105300"/>
              </a:xfrm>
              <a:prstGeom prst="rightArrow">
                <a:avLst>
                  <a:gd fmla="val 50000" name="adj1"/>
                  <a:gd fmla="val 50000" name="adj2"/>
                </a:avLst>
              </a:prstGeom>
              <a:solidFill>
                <a:schemeClr val="accent4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28" name="Google Shape;328;p32"/>
            <p:cNvGrpSpPr/>
            <p:nvPr/>
          </p:nvGrpSpPr>
          <p:grpSpPr>
            <a:xfrm>
              <a:off x="1172075" y="4498350"/>
              <a:ext cx="259800" cy="210300"/>
              <a:chOff x="1172075" y="4498350"/>
              <a:chExt cx="259800" cy="210300"/>
            </a:xfrm>
          </p:grpSpPr>
          <p:sp>
            <p:nvSpPr>
              <p:cNvPr id="329" name="Google Shape;329;p32"/>
              <p:cNvSpPr/>
              <p:nvPr/>
            </p:nvSpPr>
            <p:spPr>
              <a:xfrm>
                <a:off x="1172075" y="4498350"/>
                <a:ext cx="259800" cy="210300"/>
              </a:xfrm>
              <a:prstGeom prst="roundRect">
                <a:avLst>
                  <a:gd fmla="val 16667" name="adj"/>
                </a:avLst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0" name="Google Shape;330;p32">
                <a:hlinkClick action="ppaction://hlinkshowjump?jump=firstslide"/>
              </p:cNvPr>
              <p:cNvSpPr/>
              <p:nvPr/>
            </p:nvSpPr>
            <p:spPr>
              <a:xfrm rot="-5400000">
                <a:off x="1246925" y="4549500"/>
                <a:ext cx="110100" cy="108000"/>
              </a:xfrm>
              <a:prstGeom prst="rightArrow">
                <a:avLst>
                  <a:gd fmla="val 67236" name="adj1"/>
                  <a:gd fmla="val 63110" name="adj2"/>
                </a:avLst>
              </a:prstGeom>
              <a:solidFill>
                <a:schemeClr val="accent4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31" name="Google Shape;331;p32"/>
            <p:cNvSpPr/>
            <p:nvPr/>
          </p:nvSpPr>
          <p:spPr>
            <a:xfrm>
              <a:off x="1987250" y="4498450"/>
              <a:ext cx="6436800" cy="2103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5">
  <p:cSld name="CUSTOM_1_1_1_1_1"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33"/>
          <p:cNvSpPr/>
          <p:nvPr/>
        </p:nvSpPr>
        <p:spPr>
          <a:xfrm>
            <a:off x="121425" y="140275"/>
            <a:ext cx="8901300" cy="4863000"/>
          </a:xfrm>
          <a:prstGeom prst="roundRect">
            <a:avLst>
              <a:gd fmla="val 4005" name="adj"/>
            </a:avLst>
          </a:prstGeom>
          <a:solidFill>
            <a:schemeClr val="accent4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33"/>
          <p:cNvSpPr txBox="1"/>
          <p:nvPr>
            <p:ph type="title"/>
          </p:nvPr>
        </p:nvSpPr>
        <p:spPr>
          <a:xfrm>
            <a:off x="2236050" y="1662150"/>
            <a:ext cx="4671900" cy="65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1"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35" name="Google Shape;335;p33"/>
          <p:cNvSpPr txBox="1"/>
          <p:nvPr>
            <p:ph idx="1" type="subTitle"/>
          </p:nvPr>
        </p:nvSpPr>
        <p:spPr>
          <a:xfrm>
            <a:off x="1888800" y="2468850"/>
            <a:ext cx="5366400" cy="10125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336" name="Google Shape;336;p33"/>
          <p:cNvGrpSpPr/>
          <p:nvPr/>
        </p:nvGrpSpPr>
        <p:grpSpPr>
          <a:xfrm>
            <a:off x="720000" y="4498350"/>
            <a:ext cx="7704050" cy="210400"/>
            <a:chOff x="720000" y="4498350"/>
            <a:chExt cx="7704050" cy="210400"/>
          </a:xfrm>
        </p:grpSpPr>
        <p:grpSp>
          <p:nvGrpSpPr>
            <p:cNvPr id="337" name="Google Shape;337;p33"/>
            <p:cNvGrpSpPr/>
            <p:nvPr/>
          </p:nvGrpSpPr>
          <p:grpSpPr>
            <a:xfrm>
              <a:off x="1498150" y="4498350"/>
              <a:ext cx="385800" cy="210300"/>
              <a:chOff x="1498150" y="4498350"/>
              <a:chExt cx="385800" cy="210300"/>
            </a:xfrm>
          </p:grpSpPr>
          <p:sp>
            <p:nvSpPr>
              <p:cNvPr id="338" name="Google Shape;338;p33"/>
              <p:cNvSpPr/>
              <p:nvPr/>
            </p:nvSpPr>
            <p:spPr>
              <a:xfrm>
                <a:off x="1498150" y="4498350"/>
                <a:ext cx="385800" cy="210300"/>
              </a:xfrm>
              <a:prstGeom prst="roundRect">
                <a:avLst>
                  <a:gd fmla="val 16667" name="adj"/>
                </a:avLst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9" name="Google Shape;339;p33">
                <a:hlinkClick action="ppaction://hlinkshowjump?jump=nextslide"/>
              </p:cNvPr>
              <p:cNvSpPr/>
              <p:nvPr/>
            </p:nvSpPr>
            <p:spPr>
              <a:xfrm>
                <a:off x="1585900" y="4550850"/>
                <a:ext cx="210300" cy="105300"/>
              </a:xfrm>
              <a:prstGeom prst="rightArrow">
                <a:avLst>
                  <a:gd fmla="val 50000" name="adj1"/>
                  <a:gd fmla="val 50000" name="adj2"/>
                </a:avLst>
              </a:prstGeom>
              <a:solidFill>
                <a:schemeClr val="accent4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40" name="Google Shape;340;p33"/>
            <p:cNvGrpSpPr/>
            <p:nvPr/>
          </p:nvGrpSpPr>
          <p:grpSpPr>
            <a:xfrm>
              <a:off x="720000" y="4498350"/>
              <a:ext cx="385800" cy="210300"/>
              <a:chOff x="720000" y="4498350"/>
              <a:chExt cx="385800" cy="210300"/>
            </a:xfrm>
          </p:grpSpPr>
          <p:sp>
            <p:nvSpPr>
              <p:cNvPr id="341" name="Google Shape;341;p33"/>
              <p:cNvSpPr/>
              <p:nvPr/>
            </p:nvSpPr>
            <p:spPr>
              <a:xfrm rot="10800000">
                <a:off x="720000" y="4498350"/>
                <a:ext cx="385800" cy="210300"/>
              </a:xfrm>
              <a:prstGeom prst="roundRect">
                <a:avLst>
                  <a:gd fmla="val 16667" name="adj"/>
                </a:avLst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2" name="Google Shape;342;p33">
                <a:hlinkClick action="ppaction://hlinkshowjump?jump=previousslide"/>
              </p:cNvPr>
              <p:cNvSpPr/>
              <p:nvPr/>
            </p:nvSpPr>
            <p:spPr>
              <a:xfrm rot="10800000">
                <a:off x="807750" y="4550850"/>
                <a:ext cx="210300" cy="105300"/>
              </a:xfrm>
              <a:prstGeom prst="rightArrow">
                <a:avLst>
                  <a:gd fmla="val 50000" name="adj1"/>
                  <a:gd fmla="val 50000" name="adj2"/>
                </a:avLst>
              </a:prstGeom>
              <a:solidFill>
                <a:schemeClr val="accent4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43" name="Google Shape;343;p33"/>
            <p:cNvGrpSpPr/>
            <p:nvPr/>
          </p:nvGrpSpPr>
          <p:grpSpPr>
            <a:xfrm>
              <a:off x="1172075" y="4498350"/>
              <a:ext cx="259800" cy="210300"/>
              <a:chOff x="1172075" y="4498350"/>
              <a:chExt cx="259800" cy="210300"/>
            </a:xfrm>
          </p:grpSpPr>
          <p:sp>
            <p:nvSpPr>
              <p:cNvPr id="344" name="Google Shape;344;p33"/>
              <p:cNvSpPr/>
              <p:nvPr/>
            </p:nvSpPr>
            <p:spPr>
              <a:xfrm>
                <a:off x="1172075" y="4498350"/>
                <a:ext cx="259800" cy="210300"/>
              </a:xfrm>
              <a:prstGeom prst="roundRect">
                <a:avLst>
                  <a:gd fmla="val 16667" name="adj"/>
                </a:avLst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5" name="Google Shape;345;p33">
                <a:hlinkClick action="ppaction://hlinkshowjump?jump=firstslide"/>
              </p:cNvPr>
              <p:cNvSpPr/>
              <p:nvPr/>
            </p:nvSpPr>
            <p:spPr>
              <a:xfrm rot="-5400000">
                <a:off x="1246925" y="4549500"/>
                <a:ext cx="110100" cy="108000"/>
              </a:xfrm>
              <a:prstGeom prst="rightArrow">
                <a:avLst>
                  <a:gd fmla="val 67236" name="adj1"/>
                  <a:gd fmla="val 63110" name="adj2"/>
                </a:avLst>
              </a:prstGeom>
              <a:solidFill>
                <a:schemeClr val="accent4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46" name="Google Shape;346;p33"/>
            <p:cNvSpPr/>
            <p:nvPr/>
          </p:nvSpPr>
          <p:spPr>
            <a:xfrm>
              <a:off x="1987250" y="4498450"/>
              <a:ext cx="6436800" cy="2103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6">
  <p:cSld name="CUSTOM_2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34"/>
          <p:cNvSpPr/>
          <p:nvPr/>
        </p:nvSpPr>
        <p:spPr>
          <a:xfrm>
            <a:off x="121425" y="140275"/>
            <a:ext cx="8901300" cy="4863000"/>
          </a:xfrm>
          <a:prstGeom prst="roundRect">
            <a:avLst>
              <a:gd fmla="val 4005" name="adj"/>
            </a:avLst>
          </a:prstGeom>
          <a:solidFill>
            <a:schemeClr val="accent4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p34"/>
          <p:cNvSpPr txBox="1"/>
          <p:nvPr>
            <p:ph idx="1" type="body"/>
          </p:nvPr>
        </p:nvSpPr>
        <p:spPr>
          <a:xfrm>
            <a:off x="921875" y="1251425"/>
            <a:ext cx="3133500" cy="304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" name="Google Shape;350;p34"/>
          <p:cNvSpPr txBox="1"/>
          <p:nvPr>
            <p:ph type="title"/>
          </p:nvPr>
        </p:nvSpPr>
        <p:spPr>
          <a:xfrm>
            <a:off x="720000" y="368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1"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51" name="Google Shape;351;p34"/>
          <p:cNvSpPr txBox="1"/>
          <p:nvPr>
            <p:ph idx="2" type="body"/>
          </p:nvPr>
        </p:nvSpPr>
        <p:spPr>
          <a:xfrm>
            <a:off x="5088625" y="1251425"/>
            <a:ext cx="3133500" cy="304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grpSp>
        <p:nvGrpSpPr>
          <p:cNvPr id="352" name="Google Shape;352;p34"/>
          <p:cNvGrpSpPr/>
          <p:nvPr/>
        </p:nvGrpSpPr>
        <p:grpSpPr>
          <a:xfrm>
            <a:off x="720000" y="4498350"/>
            <a:ext cx="7704050" cy="210400"/>
            <a:chOff x="720000" y="4498350"/>
            <a:chExt cx="7704050" cy="210400"/>
          </a:xfrm>
        </p:grpSpPr>
        <p:grpSp>
          <p:nvGrpSpPr>
            <p:cNvPr id="353" name="Google Shape;353;p34"/>
            <p:cNvGrpSpPr/>
            <p:nvPr/>
          </p:nvGrpSpPr>
          <p:grpSpPr>
            <a:xfrm>
              <a:off x="1498150" y="4498350"/>
              <a:ext cx="385800" cy="210300"/>
              <a:chOff x="1498150" y="4498350"/>
              <a:chExt cx="385800" cy="210300"/>
            </a:xfrm>
          </p:grpSpPr>
          <p:sp>
            <p:nvSpPr>
              <p:cNvPr id="354" name="Google Shape;354;p34"/>
              <p:cNvSpPr/>
              <p:nvPr/>
            </p:nvSpPr>
            <p:spPr>
              <a:xfrm>
                <a:off x="1498150" y="4498350"/>
                <a:ext cx="385800" cy="210300"/>
              </a:xfrm>
              <a:prstGeom prst="roundRect">
                <a:avLst>
                  <a:gd fmla="val 16667" name="adj"/>
                </a:avLst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5" name="Google Shape;355;p34">
                <a:hlinkClick action="ppaction://hlinkshowjump?jump=nextslide"/>
              </p:cNvPr>
              <p:cNvSpPr/>
              <p:nvPr/>
            </p:nvSpPr>
            <p:spPr>
              <a:xfrm>
                <a:off x="1585900" y="4550850"/>
                <a:ext cx="210300" cy="105300"/>
              </a:xfrm>
              <a:prstGeom prst="rightArrow">
                <a:avLst>
                  <a:gd fmla="val 50000" name="adj1"/>
                  <a:gd fmla="val 50000" name="adj2"/>
                </a:avLst>
              </a:prstGeom>
              <a:solidFill>
                <a:schemeClr val="accent4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56" name="Google Shape;356;p34"/>
            <p:cNvGrpSpPr/>
            <p:nvPr/>
          </p:nvGrpSpPr>
          <p:grpSpPr>
            <a:xfrm>
              <a:off x="720000" y="4498350"/>
              <a:ext cx="385800" cy="210300"/>
              <a:chOff x="720000" y="4498350"/>
              <a:chExt cx="385800" cy="210300"/>
            </a:xfrm>
          </p:grpSpPr>
          <p:sp>
            <p:nvSpPr>
              <p:cNvPr id="357" name="Google Shape;357;p34"/>
              <p:cNvSpPr/>
              <p:nvPr/>
            </p:nvSpPr>
            <p:spPr>
              <a:xfrm rot="10800000">
                <a:off x="720000" y="4498350"/>
                <a:ext cx="385800" cy="210300"/>
              </a:xfrm>
              <a:prstGeom prst="roundRect">
                <a:avLst>
                  <a:gd fmla="val 16667" name="adj"/>
                </a:avLst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8" name="Google Shape;358;p34">
                <a:hlinkClick action="ppaction://hlinkshowjump?jump=previousslide"/>
              </p:cNvPr>
              <p:cNvSpPr/>
              <p:nvPr/>
            </p:nvSpPr>
            <p:spPr>
              <a:xfrm rot="10800000">
                <a:off x="807750" y="4550850"/>
                <a:ext cx="210300" cy="105300"/>
              </a:xfrm>
              <a:prstGeom prst="rightArrow">
                <a:avLst>
                  <a:gd fmla="val 50000" name="adj1"/>
                  <a:gd fmla="val 50000" name="adj2"/>
                </a:avLst>
              </a:prstGeom>
              <a:solidFill>
                <a:schemeClr val="accent4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59" name="Google Shape;359;p34"/>
            <p:cNvGrpSpPr/>
            <p:nvPr/>
          </p:nvGrpSpPr>
          <p:grpSpPr>
            <a:xfrm>
              <a:off x="1172075" y="4498350"/>
              <a:ext cx="259800" cy="210300"/>
              <a:chOff x="1172075" y="4498350"/>
              <a:chExt cx="259800" cy="210300"/>
            </a:xfrm>
          </p:grpSpPr>
          <p:sp>
            <p:nvSpPr>
              <p:cNvPr id="360" name="Google Shape;360;p34"/>
              <p:cNvSpPr/>
              <p:nvPr/>
            </p:nvSpPr>
            <p:spPr>
              <a:xfrm>
                <a:off x="1172075" y="4498350"/>
                <a:ext cx="259800" cy="210300"/>
              </a:xfrm>
              <a:prstGeom prst="roundRect">
                <a:avLst>
                  <a:gd fmla="val 16667" name="adj"/>
                </a:avLst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1" name="Google Shape;361;p34">
                <a:hlinkClick action="ppaction://hlinkshowjump?jump=firstslide"/>
              </p:cNvPr>
              <p:cNvSpPr/>
              <p:nvPr/>
            </p:nvSpPr>
            <p:spPr>
              <a:xfrm rot="-5400000">
                <a:off x="1246925" y="4549500"/>
                <a:ext cx="110100" cy="108000"/>
              </a:xfrm>
              <a:prstGeom prst="rightArrow">
                <a:avLst>
                  <a:gd fmla="val 67236" name="adj1"/>
                  <a:gd fmla="val 63110" name="adj2"/>
                </a:avLst>
              </a:prstGeom>
              <a:solidFill>
                <a:schemeClr val="accent4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2" name="Google Shape;362;p34"/>
            <p:cNvSpPr/>
            <p:nvPr/>
          </p:nvSpPr>
          <p:spPr>
            <a:xfrm>
              <a:off x="1987250" y="4498450"/>
              <a:ext cx="6436800" cy="2103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35"/>
          <p:cNvSpPr/>
          <p:nvPr/>
        </p:nvSpPr>
        <p:spPr>
          <a:xfrm>
            <a:off x="121425" y="140275"/>
            <a:ext cx="8901300" cy="4863000"/>
          </a:xfrm>
          <a:prstGeom prst="roundRect">
            <a:avLst>
              <a:gd fmla="val 4005" name="adj"/>
            </a:avLst>
          </a:prstGeom>
          <a:solidFill>
            <a:schemeClr val="accent4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35"/>
          <p:cNvSpPr txBox="1"/>
          <p:nvPr>
            <p:ph idx="1" type="subTitle"/>
          </p:nvPr>
        </p:nvSpPr>
        <p:spPr>
          <a:xfrm>
            <a:off x="1290750" y="2447900"/>
            <a:ext cx="2907600" cy="37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66" name="Google Shape;366;p35"/>
          <p:cNvSpPr txBox="1"/>
          <p:nvPr>
            <p:ph idx="2" type="subTitle"/>
          </p:nvPr>
        </p:nvSpPr>
        <p:spPr>
          <a:xfrm>
            <a:off x="4945625" y="2447900"/>
            <a:ext cx="2907600" cy="37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67" name="Google Shape;367;p35"/>
          <p:cNvSpPr txBox="1"/>
          <p:nvPr>
            <p:ph idx="3" type="subTitle"/>
          </p:nvPr>
        </p:nvSpPr>
        <p:spPr>
          <a:xfrm>
            <a:off x="1290750" y="2663400"/>
            <a:ext cx="2907600" cy="96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8" name="Google Shape;368;p35"/>
          <p:cNvSpPr txBox="1"/>
          <p:nvPr>
            <p:ph idx="4" type="subTitle"/>
          </p:nvPr>
        </p:nvSpPr>
        <p:spPr>
          <a:xfrm>
            <a:off x="4945625" y="2663400"/>
            <a:ext cx="2907600" cy="96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9" name="Google Shape;369;p35"/>
          <p:cNvSpPr txBox="1"/>
          <p:nvPr>
            <p:ph type="title"/>
          </p:nvPr>
        </p:nvSpPr>
        <p:spPr>
          <a:xfrm>
            <a:off x="720000" y="368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1"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370" name="Google Shape;370;p35"/>
          <p:cNvGrpSpPr/>
          <p:nvPr/>
        </p:nvGrpSpPr>
        <p:grpSpPr>
          <a:xfrm>
            <a:off x="720000" y="4498350"/>
            <a:ext cx="7704050" cy="210400"/>
            <a:chOff x="720000" y="4498350"/>
            <a:chExt cx="7704050" cy="210400"/>
          </a:xfrm>
        </p:grpSpPr>
        <p:grpSp>
          <p:nvGrpSpPr>
            <p:cNvPr id="371" name="Google Shape;371;p35"/>
            <p:cNvGrpSpPr/>
            <p:nvPr/>
          </p:nvGrpSpPr>
          <p:grpSpPr>
            <a:xfrm>
              <a:off x="1498150" y="4498350"/>
              <a:ext cx="385800" cy="210300"/>
              <a:chOff x="1498150" y="4498350"/>
              <a:chExt cx="385800" cy="210300"/>
            </a:xfrm>
          </p:grpSpPr>
          <p:sp>
            <p:nvSpPr>
              <p:cNvPr id="372" name="Google Shape;372;p35"/>
              <p:cNvSpPr/>
              <p:nvPr/>
            </p:nvSpPr>
            <p:spPr>
              <a:xfrm>
                <a:off x="1498150" y="4498350"/>
                <a:ext cx="385800" cy="210300"/>
              </a:xfrm>
              <a:prstGeom prst="roundRect">
                <a:avLst>
                  <a:gd fmla="val 16667" name="adj"/>
                </a:avLst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3" name="Google Shape;373;p35">
                <a:hlinkClick action="ppaction://hlinkshowjump?jump=nextslide"/>
              </p:cNvPr>
              <p:cNvSpPr/>
              <p:nvPr/>
            </p:nvSpPr>
            <p:spPr>
              <a:xfrm>
                <a:off x="1585900" y="4550850"/>
                <a:ext cx="210300" cy="105300"/>
              </a:xfrm>
              <a:prstGeom prst="rightArrow">
                <a:avLst>
                  <a:gd fmla="val 50000" name="adj1"/>
                  <a:gd fmla="val 50000" name="adj2"/>
                </a:avLst>
              </a:prstGeom>
              <a:solidFill>
                <a:schemeClr val="accent4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74" name="Google Shape;374;p35"/>
            <p:cNvGrpSpPr/>
            <p:nvPr/>
          </p:nvGrpSpPr>
          <p:grpSpPr>
            <a:xfrm>
              <a:off x="720000" y="4498350"/>
              <a:ext cx="385800" cy="210300"/>
              <a:chOff x="720000" y="4498350"/>
              <a:chExt cx="385800" cy="210300"/>
            </a:xfrm>
          </p:grpSpPr>
          <p:sp>
            <p:nvSpPr>
              <p:cNvPr id="375" name="Google Shape;375;p35"/>
              <p:cNvSpPr/>
              <p:nvPr/>
            </p:nvSpPr>
            <p:spPr>
              <a:xfrm rot="10800000">
                <a:off x="720000" y="4498350"/>
                <a:ext cx="385800" cy="210300"/>
              </a:xfrm>
              <a:prstGeom prst="roundRect">
                <a:avLst>
                  <a:gd fmla="val 16667" name="adj"/>
                </a:avLst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6" name="Google Shape;376;p35">
                <a:hlinkClick action="ppaction://hlinkshowjump?jump=previousslide"/>
              </p:cNvPr>
              <p:cNvSpPr/>
              <p:nvPr/>
            </p:nvSpPr>
            <p:spPr>
              <a:xfrm rot="10800000">
                <a:off x="807750" y="4550850"/>
                <a:ext cx="210300" cy="105300"/>
              </a:xfrm>
              <a:prstGeom prst="rightArrow">
                <a:avLst>
                  <a:gd fmla="val 50000" name="adj1"/>
                  <a:gd fmla="val 50000" name="adj2"/>
                </a:avLst>
              </a:prstGeom>
              <a:solidFill>
                <a:schemeClr val="accent4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77" name="Google Shape;377;p35"/>
            <p:cNvGrpSpPr/>
            <p:nvPr/>
          </p:nvGrpSpPr>
          <p:grpSpPr>
            <a:xfrm>
              <a:off x="1172075" y="4498350"/>
              <a:ext cx="259800" cy="210300"/>
              <a:chOff x="1172075" y="4498350"/>
              <a:chExt cx="259800" cy="210300"/>
            </a:xfrm>
          </p:grpSpPr>
          <p:sp>
            <p:nvSpPr>
              <p:cNvPr id="378" name="Google Shape;378;p35"/>
              <p:cNvSpPr/>
              <p:nvPr/>
            </p:nvSpPr>
            <p:spPr>
              <a:xfrm>
                <a:off x="1172075" y="4498350"/>
                <a:ext cx="259800" cy="210300"/>
              </a:xfrm>
              <a:prstGeom prst="roundRect">
                <a:avLst>
                  <a:gd fmla="val 16667" name="adj"/>
                </a:avLst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9" name="Google Shape;379;p35">
                <a:hlinkClick action="ppaction://hlinkshowjump?jump=firstslide"/>
              </p:cNvPr>
              <p:cNvSpPr/>
              <p:nvPr/>
            </p:nvSpPr>
            <p:spPr>
              <a:xfrm rot="-5400000">
                <a:off x="1246925" y="4549500"/>
                <a:ext cx="110100" cy="108000"/>
              </a:xfrm>
              <a:prstGeom prst="rightArrow">
                <a:avLst>
                  <a:gd fmla="val 67236" name="adj1"/>
                  <a:gd fmla="val 63110" name="adj2"/>
                </a:avLst>
              </a:prstGeom>
              <a:solidFill>
                <a:schemeClr val="accent4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80" name="Google Shape;380;p35"/>
            <p:cNvSpPr/>
            <p:nvPr/>
          </p:nvSpPr>
          <p:spPr>
            <a:xfrm>
              <a:off x="1987250" y="4498450"/>
              <a:ext cx="6436800" cy="2103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BLANK_1_1_1_2"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36"/>
          <p:cNvSpPr/>
          <p:nvPr/>
        </p:nvSpPr>
        <p:spPr>
          <a:xfrm>
            <a:off x="121425" y="140275"/>
            <a:ext cx="8901300" cy="4863000"/>
          </a:xfrm>
          <a:prstGeom prst="roundRect">
            <a:avLst>
              <a:gd fmla="val 4005" name="adj"/>
            </a:avLst>
          </a:prstGeom>
          <a:solidFill>
            <a:schemeClr val="accent4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p36"/>
          <p:cNvSpPr txBox="1"/>
          <p:nvPr>
            <p:ph idx="1" type="subTitle"/>
          </p:nvPr>
        </p:nvSpPr>
        <p:spPr>
          <a:xfrm>
            <a:off x="720000" y="2565175"/>
            <a:ext cx="2336400" cy="3792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84" name="Google Shape;384;p36"/>
          <p:cNvSpPr txBox="1"/>
          <p:nvPr>
            <p:ph idx="2" type="subTitle"/>
          </p:nvPr>
        </p:nvSpPr>
        <p:spPr>
          <a:xfrm>
            <a:off x="720000" y="2791981"/>
            <a:ext cx="2336400" cy="7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5" name="Google Shape;385;p36"/>
          <p:cNvSpPr txBox="1"/>
          <p:nvPr>
            <p:ph idx="3" type="subTitle"/>
          </p:nvPr>
        </p:nvSpPr>
        <p:spPr>
          <a:xfrm>
            <a:off x="3403800" y="2791981"/>
            <a:ext cx="2336400" cy="7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6" name="Google Shape;386;p36"/>
          <p:cNvSpPr txBox="1"/>
          <p:nvPr>
            <p:ph idx="4" type="subTitle"/>
          </p:nvPr>
        </p:nvSpPr>
        <p:spPr>
          <a:xfrm>
            <a:off x="6087600" y="2791981"/>
            <a:ext cx="2336400" cy="7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7" name="Google Shape;387;p36"/>
          <p:cNvSpPr txBox="1"/>
          <p:nvPr>
            <p:ph idx="5" type="subTitle"/>
          </p:nvPr>
        </p:nvSpPr>
        <p:spPr>
          <a:xfrm>
            <a:off x="3403800" y="2565175"/>
            <a:ext cx="2336400" cy="3792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88" name="Google Shape;388;p36"/>
          <p:cNvSpPr txBox="1"/>
          <p:nvPr>
            <p:ph idx="6" type="subTitle"/>
          </p:nvPr>
        </p:nvSpPr>
        <p:spPr>
          <a:xfrm>
            <a:off x="6087600" y="2565175"/>
            <a:ext cx="2336400" cy="3792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89" name="Google Shape;389;p36"/>
          <p:cNvSpPr txBox="1"/>
          <p:nvPr>
            <p:ph type="title"/>
          </p:nvPr>
        </p:nvSpPr>
        <p:spPr>
          <a:xfrm>
            <a:off x="720000" y="368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1"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390" name="Google Shape;390;p36"/>
          <p:cNvGrpSpPr/>
          <p:nvPr/>
        </p:nvGrpSpPr>
        <p:grpSpPr>
          <a:xfrm>
            <a:off x="720000" y="4498350"/>
            <a:ext cx="7704050" cy="210400"/>
            <a:chOff x="720000" y="4498350"/>
            <a:chExt cx="7704050" cy="210400"/>
          </a:xfrm>
        </p:grpSpPr>
        <p:grpSp>
          <p:nvGrpSpPr>
            <p:cNvPr id="391" name="Google Shape;391;p36"/>
            <p:cNvGrpSpPr/>
            <p:nvPr/>
          </p:nvGrpSpPr>
          <p:grpSpPr>
            <a:xfrm>
              <a:off x="1498150" y="4498350"/>
              <a:ext cx="385800" cy="210300"/>
              <a:chOff x="1498150" y="4498350"/>
              <a:chExt cx="385800" cy="210300"/>
            </a:xfrm>
          </p:grpSpPr>
          <p:sp>
            <p:nvSpPr>
              <p:cNvPr id="392" name="Google Shape;392;p36"/>
              <p:cNvSpPr/>
              <p:nvPr/>
            </p:nvSpPr>
            <p:spPr>
              <a:xfrm>
                <a:off x="1498150" y="4498350"/>
                <a:ext cx="385800" cy="210300"/>
              </a:xfrm>
              <a:prstGeom prst="roundRect">
                <a:avLst>
                  <a:gd fmla="val 16667" name="adj"/>
                </a:avLst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3" name="Google Shape;393;p36">
                <a:hlinkClick action="ppaction://hlinkshowjump?jump=nextslide"/>
              </p:cNvPr>
              <p:cNvSpPr/>
              <p:nvPr/>
            </p:nvSpPr>
            <p:spPr>
              <a:xfrm>
                <a:off x="1585900" y="4550850"/>
                <a:ext cx="210300" cy="105300"/>
              </a:xfrm>
              <a:prstGeom prst="rightArrow">
                <a:avLst>
                  <a:gd fmla="val 50000" name="adj1"/>
                  <a:gd fmla="val 50000" name="adj2"/>
                </a:avLst>
              </a:prstGeom>
              <a:solidFill>
                <a:schemeClr val="accent4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94" name="Google Shape;394;p36"/>
            <p:cNvGrpSpPr/>
            <p:nvPr/>
          </p:nvGrpSpPr>
          <p:grpSpPr>
            <a:xfrm>
              <a:off x="720000" y="4498350"/>
              <a:ext cx="385800" cy="210300"/>
              <a:chOff x="720000" y="4498350"/>
              <a:chExt cx="385800" cy="210300"/>
            </a:xfrm>
          </p:grpSpPr>
          <p:sp>
            <p:nvSpPr>
              <p:cNvPr id="395" name="Google Shape;395;p36"/>
              <p:cNvSpPr/>
              <p:nvPr/>
            </p:nvSpPr>
            <p:spPr>
              <a:xfrm rot="10800000">
                <a:off x="720000" y="4498350"/>
                <a:ext cx="385800" cy="210300"/>
              </a:xfrm>
              <a:prstGeom prst="roundRect">
                <a:avLst>
                  <a:gd fmla="val 16667" name="adj"/>
                </a:avLst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6" name="Google Shape;396;p36">
                <a:hlinkClick action="ppaction://hlinkshowjump?jump=previousslide"/>
              </p:cNvPr>
              <p:cNvSpPr/>
              <p:nvPr/>
            </p:nvSpPr>
            <p:spPr>
              <a:xfrm rot="10800000">
                <a:off x="807750" y="4550850"/>
                <a:ext cx="210300" cy="105300"/>
              </a:xfrm>
              <a:prstGeom prst="rightArrow">
                <a:avLst>
                  <a:gd fmla="val 50000" name="adj1"/>
                  <a:gd fmla="val 50000" name="adj2"/>
                </a:avLst>
              </a:prstGeom>
              <a:solidFill>
                <a:schemeClr val="accent4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97" name="Google Shape;397;p36"/>
            <p:cNvGrpSpPr/>
            <p:nvPr/>
          </p:nvGrpSpPr>
          <p:grpSpPr>
            <a:xfrm>
              <a:off x="1172075" y="4498350"/>
              <a:ext cx="259800" cy="210300"/>
              <a:chOff x="1172075" y="4498350"/>
              <a:chExt cx="259800" cy="210300"/>
            </a:xfrm>
          </p:grpSpPr>
          <p:sp>
            <p:nvSpPr>
              <p:cNvPr id="398" name="Google Shape;398;p36"/>
              <p:cNvSpPr/>
              <p:nvPr/>
            </p:nvSpPr>
            <p:spPr>
              <a:xfrm>
                <a:off x="1172075" y="4498350"/>
                <a:ext cx="259800" cy="210300"/>
              </a:xfrm>
              <a:prstGeom prst="roundRect">
                <a:avLst>
                  <a:gd fmla="val 16667" name="adj"/>
                </a:avLst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9" name="Google Shape;399;p36">
                <a:hlinkClick action="ppaction://hlinkshowjump?jump=firstslide"/>
              </p:cNvPr>
              <p:cNvSpPr/>
              <p:nvPr/>
            </p:nvSpPr>
            <p:spPr>
              <a:xfrm rot="-5400000">
                <a:off x="1246925" y="4549500"/>
                <a:ext cx="110100" cy="108000"/>
              </a:xfrm>
              <a:prstGeom prst="rightArrow">
                <a:avLst>
                  <a:gd fmla="val 67236" name="adj1"/>
                  <a:gd fmla="val 63110" name="adj2"/>
                </a:avLst>
              </a:prstGeom>
              <a:solidFill>
                <a:schemeClr val="accent4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0" name="Google Shape;400;p36"/>
            <p:cNvSpPr/>
            <p:nvPr/>
          </p:nvSpPr>
          <p:spPr>
            <a:xfrm>
              <a:off x="1987250" y="4498450"/>
              <a:ext cx="6436800" cy="2103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BLANK_1_1_1_2_1"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37"/>
          <p:cNvSpPr/>
          <p:nvPr/>
        </p:nvSpPr>
        <p:spPr>
          <a:xfrm>
            <a:off x="121425" y="140275"/>
            <a:ext cx="8901300" cy="4863000"/>
          </a:xfrm>
          <a:prstGeom prst="roundRect">
            <a:avLst>
              <a:gd fmla="val 4005" name="adj"/>
            </a:avLst>
          </a:prstGeom>
          <a:solidFill>
            <a:schemeClr val="accent4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p37"/>
          <p:cNvSpPr txBox="1"/>
          <p:nvPr>
            <p:ph idx="1" type="subTitle"/>
          </p:nvPr>
        </p:nvSpPr>
        <p:spPr>
          <a:xfrm>
            <a:off x="720000" y="3380913"/>
            <a:ext cx="2336400" cy="3792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04" name="Google Shape;404;p37"/>
          <p:cNvSpPr txBox="1"/>
          <p:nvPr>
            <p:ph idx="2" type="subTitle"/>
          </p:nvPr>
        </p:nvSpPr>
        <p:spPr>
          <a:xfrm>
            <a:off x="720000" y="3607700"/>
            <a:ext cx="23364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5" name="Google Shape;405;p37"/>
          <p:cNvSpPr txBox="1"/>
          <p:nvPr>
            <p:ph idx="3" type="subTitle"/>
          </p:nvPr>
        </p:nvSpPr>
        <p:spPr>
          <a:xfrm>
            <a:off x="3403800" y="3607700"/>
            <a:ext cx="23364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6" name="Google Shape;406;p37"/>
          <p:cNvSpPr txBox="1"/>
          <p:nvPr>
            <p:ph idx="4" type="subTitle"/>
          </p:nvPr>
        </p:nvSpPr>
        <p:spPr>
          <a:xfrm>
            <a:off x="6087600" y="3607700"/>
            <a:ext cx="23364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7" name="Google Shape;407;p37"/>
          <p:cNvSpPr txBox="1"/>
          <p:nvPr>
            <p:ph idx="5" type="subTitle"/>
          </p:nvPr>
        </p:nvSpPr>
        <p:spPr>
          <a:xfrm>
            <a:off x="3403800" y="3380913"/>
            <a:ext cx="2336400" cy="3792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08" name="Google Shape;408;p37"/>
          <p:cNvSpPr txBox="1"/>
          <p:nvPr>
            <p:ph idx="6" type="subTitle"/>
          </p:nvPr>
        </p:nvSpPr>
        <p:spPr>
          <a:xfrm>
            <a:off x="6087600" y="3380913"/>
            <a:ext cx="2336400" cy="3792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09" name="Google Shape;409;p37"/>
          <p:cNvSpPr txBox="1"/>
          <p:nvPr>
            <p:ph type="title"/>
          </p:nvPr>
        </p:nvSpPr>
        <p:spPr>
          <a:xfrm>
            <a:off x="720000" y="368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1"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410" name="Google Shape;410;p37"/>
          <p:cNvGrpSpPr/>
          <p:nvPr/>
        </p:nvGrpSpPr>
        <p:grpSpPr>
          <a:xfrm>
            <a:off x="720000" y="4498350"/>
            <a:ext cx="7704050" cy="210400"/>
            <a:chOff x="720000" y="4498350"/>
            <a:chExt cx="7704050" cy="210400"/>
          </a:xfrm>
        </p:grpSpPr>
        <p:grpSp>
          <p:nvGrpSpPr>
            <p:cNvPr id="411" name="Google Shape;411;p37"/>
            <p:cNvGrpSpPr/>
            <p:nvPr/>
          </p:nvGrpSpPr>
          <p:grpSpPr>
            <a:xfrm>
              <a:off x="1498150" y="4498350"/>
              <a:ext cx="385800" cy="210300"/>
              <a:chOff x="1498150" y="4498350"/>
              <a:chExt cx="385800" cy="210300"/>
            </a:xfrm>
          </p:grpSpPr>
          <p:sp>
            <p:nvSpPr>
              <p:cNvPr id="412" name="Google Shape;412;p37"/>
              <p:cNvSpPr/>
              <p:nvPr/>
            </p:nvSpPr>
            <p:spPr>
              <a:xfrm>
                <a:off x="1498150" y="4498350"/>
                <a:ext cx="385800" cy="210300"/>
              </a:xfrm>
              <a:prstGeom prst="roundRect">
                <a:avLst>
                  <a:gd fmla="val 16667" name="adj"/>
                </a:avLst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3" name="Google Shape;413;p37">
                <a:hlinkClick action="ppaction://hlinkshowjump?jump=nextslide"/>
              </p:cNvPr>
              <p:cNvSpPr/>
              <p:nvPr/>
            </p:nvSpPr>
            <p:spPr>
              <a:xfrm>
                <a:off x="1585900" y="4550850"/>
                <a:ext cx="210300" cy="105300"/>
              </a:xfrm>
              <a:prstGeom prst="rightArrow">
                <a:avLst>
                  <a:gd fmla="val 50000" name="adj1"/>
                  <a:gd fmla="val 50000" name="adj2"/>
                </a:avLst>
              </a:prstGeom>
              <a:solidFill>
                <a:schemeClr val="accent4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14" name="Google Shape;414;p37"/>
            <p:cNvGrpSpPr/>
            <p:nvPr/>
          </p:nvGrpSpPr>
          <p:grpSpPr>
            <a:xfrm>
              <a:off x="720000" y="4498350"/>
              <a:ext cx="385800" cy="210300"/>
              <a:chOff x="720000" y="4498350"/>
              <a:chExt cx="385800" cy="210300"/>
            </a:xfrm>
          </p:grpSpPr>
          <p:sp>
            <p:nvSpPr>
              <p:cNvPr id="415" name="Google Shape;415;p37"/>
              <p:cNvSpPr/>
              <p:nvPr/>
            </p:nvSpPr>
            <p:spPr>
              <a:xfrm rot="10800000">
                <a:off x="720000" y="4498350"/>
                <a:ext cx="385800" cy="210300"/>
              </a:xfrm>
              <a:prstGeom prst="roundRect">
                <a:avLst>
                  <a:gd fmla="val 16667" name="adj"/>
                </a:avLst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6" name="Google Shape;416;p37">
                <a:hlinkClick action="ppaction://hlinkshowjump?jump=previousslide"/>
              </p:cNvPr>
              <p:cNvSpPr/>
              <p:nvPr/>
            </p:nvSpPr>
            <p:spPr>
              <a:xfrm rot="10800000">
                <a:off x="807750" y="4550850"/>
                <a:ext cx="210300" cy="105300"/>
              </a:xfrm>
              <a:prstGeom prst="rightArrow">
                <a:avLst>
                  <a:gd fmla="val 50000" name="adj1"/>
                  <a:gd fmla="val 50000" name="adj2"/>
                </a:avLst>
              </a:prstGeom>
              <a:solidFill>
                <a:schemeClr val="accent4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17" name="Google Shape;417;p37"/>
            <p:cNvGrpSpPr/>
            <p:nvPr/>
          </p:nvGrpSpPr>
          <p:grpSpPr>
            <a:xfrm>
              <a:off x="1172075" y="4498350"/>
              <a:ext cx="259800" cy="210300"/>
              <a:chOff x="1172075" y="4498350"/>
              <a:chExt cx="259800" cy="210300"/>
            </a:xfrm>
          </p:grpSpPr>
          <p:sp>
            <p:nvSpPr>
              <p:cNvPr id="418" name="Google Shape;418;p37"/>
              <p:cNvSpPr/>
              <p:nvPr/>
            </p:nvSpPr>
            <p:spPr>
              <a:xfrm>
                <a:off x="1172075" y="4498350"/>
                <a:ext cx="259800" cy="210300"/>
              </a:xfrm>
              <a:prstGeom prst="roundRect">
                <a:avLst>
                  <a:gd fmla="val 16667" name="adj"/>
                </a:avLst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9" name="Google Shape;419;p37">
                <a:hlinkClick action="ppaction://hlinkshowjump?jump=firstslide"/>
              </p:cNvPr>
              <p:cNvSpPr/>
              <p:nvPr/>
            </p:nvSpPr>
            <p:spPr>
              <a:xfrm rot="-5400000">
                <a:off x="1246925" y="4549500"/>
                <a:ext cx="110100" cy="108000"/>
              </a:xfrm>
              <a:prstGeom prst="rightArrow">
                <a:avLst>
                  <a:gd fmla="val 67236" name="adj1"/>
                  <a:gd fmla="val 63110" name="adj2"/>
                </a:avLst>
              </a:prstGeom>
              <a:solidFill>
                <a:schemeClr val="accent4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20" name="Google Shape;420;p37"/>
            <p:cNvSpPr/>
            <p:nvPr/>
          </p:nvSpPr>
          <p:spPr>
            <a:xfrm>
              <a:off x="1987250" y="4498450"/>
              <a:ext cx="6436800" cy="2103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1_1_1_1"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38"/>
          <p:cNvSpPr/>
          <p:nvPr/>
        </p:nvSpPr>
        <p:spPr>
          <a:xfrm>
            <a:off x="121425" y="140275"/>
            <a:ext cx="8901300" cy="4863000"/>
          </a:xfrm>
          <a:prstGeom prst="roundRect">
            <a:avLst>
              <a:gd fmla="val 4005" name="adj"/>
            </a:avLst>
          </a:prstGeom>
          <a:solidFill>
            <a:schemeClr val="accent4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" name="Google Shape;423;p38"/>
          <p:cNvSpPr txBox="1"/>
          <p:nvPr>
            <p:ph idx="1" type="subTitle"/>
          </p:nvPr>
        </p:nvSpPr>
        <p:spPr>
          <a:xfrm>
            <a:off x="1588901" y="1681463"/>
            <a:ext cx="2452200" cy="321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24" name="Google Shape;424;p38"/>
          <p:cNvSpPr txBox="1"/>
          <p:nvPr>
            <p:ph idx="2" type="subTitle"/>
          </p:nvPr>
        </p:nvSpPr>
        <p:spPr>
          <a:xfrm>
            <a:off x="1588901" y="1850863"/>
            <a:ext cx="2452200" cy="805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5" name="Google Shape;425;p38"/>
          <p:cNvSpPr txBox="1"/>
          <p:nvPr>
            <p:ph idx="3" type="subTitle"/>
          </p:nvPr>
        </p:nvSpPr>
        <p:spPr>
          <a:xfrm>
            <a:off x="5203179" y="1850863"/>
            <a:ext cx="2452200" cy="805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14202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6" name="Google Shape;426;p38"/>
          <p:cNvSpPr txBox="1"/>
          <p:nvPr>
            <p:ph idx="4" type="subTitle"/>
          </p:nvPr>
        </p:nvSpPr>
        <p:spPr>
          <a:xfrm>
            <a:off x="1588901" y="3164588"/>
            <a:ext cx="2452200" cy="805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14202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7" name="Google Shape;427;p38"/>
          <p:cNvSpPr txBox="1"/>
          <p:nvPr>
            <p:ph idx="5" type="subTitle"/>
          </p:nvPr>
        </p:nvSpPr>
        <p:spPr>
          <a:xfrm>
            <a:off x="5203178" y="3164588"/>
            <a:ext cx="2452200" cy="805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14202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8" name="Google Shape;428;p38"/>
          <p:cNvSpPr txBox="1"/>
          <p:nvPr>
            <p:ph idx="6" type="subTitle"/>
          </p:nvPr>
        </p:nvSpPr>
        <p:spPr>
          <a:xfrm>
            <a:off x="1588901" y="2937788"/>
            <a:ext cx="2452200" cy="3792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29" name="Google Shape;429;p38"/>
          <p:cNvSpPr txBox="1"/>
          <p:nvPr>
            <p:ph idx="7" type="subTitle"/>
          </p:nvPr>
        </p:nvSpPr>
        <p:spPr>
          <a:xfrm>
            <a:off x="5203177" y="1681463"/>
            <a:ext cx="2452200" cy="321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30" name="Google Shape;430;p38"/>
          <p:cNvSpPr txBox="1"/>
          <p:nvPr>
            <p:ph idx="8" type="subTitle"/>
          </p:nvPr>
        </p:nvSpPr>
        <p:spPr>
          <a:xfrm>
            <a:off x="5203177" y="2937788"/>
            <a:ext cx="2452200" cy="3792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31" name="Google Shape;431;p38"/>
          <p:cNvSpPr txBox="1"/>
          <p:nvPr>
            <p:ph type="title"/>
          </p:nvPr>
        </p:nvSpPr>
        <p:spPr>
          <a:xfrm>
            <a:off x="720000" y="368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1"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432" name="Google Shape;432;p38"/>
          <p:cNvGrpSpPr/>
          <p:nvPr/>
        </p:nvGrpSpPr>
        <p:grpSpPr>
          <a:xfrm>
            <a:off x="720000" y="4498350"/>
            <a:ext cx="7704050" cy="210400"/>
            <a:chOff x="720000" y="4498350"/>
            <a:chExt cx="7704050" cy="210400"/>
          </a:xfrm>
        </p:grpSpPr>
        <p:grpSp>
          <p:nvGrpSpPr>
            <p:cNvPr id="433" name="Google Shape;433;p38"/>
            <p:cNvGrpSpPr/>
            <p:nvPr/>
          </p:nvGrpSpPr>
          <p:grpSpPr>
            <a:xfrm>
              <a:off x="1498150" y="4498350"/>
              <a:ext cx="385800" cy="210300"/>
              <a:chOff x="1498150" y="4498350"/>
              <a:chExt cx="385800" cy="210300"/>
            </a:xfrm>
          </p:grpSpPr>
          <p:sp>
            <p:nvSpPr>
              <p:cNvPr id="434" name="Google Shape;434;p38"/>
              <p:cNvSpPr/>
              <p:nvPr/>
            </p:nvSpPr>
            <p:spPr>
              <a:xfrm>
                <a:off x="1498150" y="4498350"/>
                <a:ext cx="385800" cy="210300"/>
              </a:xfrm>
              <a:prstGeom prst="roundRect">
                <a:avLst>
                  <a:gd fmla="val 16667" name="adj"/>
                </a:avLst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5" name="Google Shape;435;p38">
                <a:hlinkClick action="ppaction://hlinkshowjump?jump=nextslide"/>
              </p:cNvPr>
              <p:cNvSpPr/>
              <p:nvPr/>
            </p:nvSpPr>
            <p:spPr>
              <a:xfrm>
                <a:off x="1585900" y="4550850"/>
                <a:ext cx="210300" cy="105300"/>
              </a:xfrm>
              <a:prstGeom prst="rightArrow">
                <a:avLst>
                  <a:gd fmla="val 50000" name="adj1"/>
                  <a:gd fmla="val 50000" name="adj2"/>
                </a:avLst>
              </a:prstGeom>
              <a:solidFill>
                <a:schemeClr val="accent4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36" name="Google Shape;436;p38"/>
            <p:cNvGrpSpPr/>
            <p:nvPr/>
          </p:nvGrpSpPr>
          <p:grpSpPr>
            <a:xfrm>
              <a:off x="720000" y="4498350"/>
              <a:ext cx="385800" cy="210300"/>
              <a:chOff x="720000" y="4498350"/>
              <a:chExt cx="385800" cy="210300"/>
            </a:xfrm>
          </p:grpSpPr>
          <p:sp>
            <p:nvSpPr>
              <p:cNvPr id="437" name="Google Shape;437;p38"/>
              <p:cNvSpPr/>
              <p:nvPr/>
            </p:nvSpPr>
            <p:spPr>
              <a:xfrm rot="10800000">
                <a:off x="720000" y="4498350"/>
                <a:ext cx="385800" cy="210300"/>
              </a:xfrm>
              <a:prstGeom prst="roundRect">
                <a:avLst>
                  <a:gd fmla="val 16667" name="adj"/>
                </a:avLst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8" name="Google Shape;438;p38">
                <a:hlinkClick action="ppaction://hlinkshowjump?jump=previousslide"/>
              </p:cNvPr>
              <p:cNvSpPr/>
              <p:nvPr/>
            </p:nvSpPr>
            <p:spPr>
              <a:xfrm rot="10800000">
                <a:off x="807750" y="4550850"/>
                <a:ext cx="210300" cy="105300"/>
              </a:xfrm>
              <a:prstGeom prst="rightArrow">
                <a:avLst>
                  <a:gd fmla="val 50000" name="adj1"/>
                  <a:gd fmla="val 50000" name="adj2"/>
                </a:avLst>
              </a:prstGeom>
              <a:solidFill>
                <a:schemeClr val="accent4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39" name="Google Shape;439;p38"/>
            <p:cNvGrpSpPr/>
            <p:nvPr/>
          </p:nvGrpSpPr>
          <p:grpSpPr>
            <a:xfrm>
              <a:off x="1172075" y="4498350"/>
              <a:ext cx="259800" cy="210300"/>
              <a:chOff x="1172075" y="4498350"/>
              <a:chExt cx="259800" cy="210300"/>
            </a:xfrm>
          </p:grpSpPr>
          <p:sp>
            <p:nvSpPr>
              <p:cNvPr id="440" name="Google Shape;440;p38"/>
              <p:cNvSpPr/>
              <p:nvPr/>
            </p:nvSpPr>
            <p:spPr>
              <a:xfrm>
                <a:off x="1172075" y="4498350"/>
                <a:ext cx="259800" cy="210300"/>
              </a:xfrm>
              <a:prstGeom prst="roundRect">
                <a:avLst>
                  <a:gd fmla="val 16667" name="adj"/>
                </a:avLst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1" name="Google Shape;441;p38">
                <a:hlinkClick action="ppaction://hlinkshowjump?jump=firstslide"/>
              </p:cNvPr>
              <p:cNvSpPr/>
              <p:nvPr/>
            </p:nvSpPr>
            <p:spPr>
              <a:xfrm rot="-5400000">
                <a:off x="1246925" y="4549500"/>
                <a:ext cx="110100" cy="108000"/>
              </a:xfrm>
              <a:prstGeom prst="rightArrow">
                <a:avLst>
                  <a:gd fmla="val 67236" name="adj1"/>
                  <a:gd fmla="val 63110" name="adj2"/>
                </a:avLst>
              </a:prstGeom>
              <a:solidFill>
                <a:schemeClr val="accent4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42" name="Google Shape;442;p38"/>
            <p:cNvSpPr/>
            <p:nvPr/>
          </p:nvSpPr>
          <p:spPr>
            <a:xfrm>
              <a:off x="1987250" y="4498450"/>
              <a:ext cx="6436800" cy="2103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BLANK_1_1_1_1_1"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39"/>
          <p:cNvSpPr/>
          <p:nvPr/>
        </p:nvSpPr>
        <p:spPr>
          <a:xfrm>
            <a:off x="121425" y="140275"/>
            <a:ext cx="8901300" cy="4863000"/>
          </a:xfrm>
          <a:prstGeom prst="roundRect">
            <a:avLst>
              <a:gd fmla="val 4005" name="adj"/>
            </a:avLst>
          </a:prstGeom>
          <a:solidFill>
            <a:schemeClr val="accent4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Google Shape;445;p39"/>
          <p:cNvSpPr txBox="1"/>
          <p:nvPr>
            <p:ph idx="1" type="subTitle"/>
          </p:nvPr>
        </p:nvSpPr>
        <p:spPr>
          <a:xfrm>
            <a:off x="1300599" y="2107023"/>
            <a:ext cx="1984200" cy="484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6" name="Google Shape;446;p39"/>
          <p:cNvSpPr txBox="1"/>
          <p:nvPr>
            <p:ph idx="2" type="subTitle"/>
          </p:nvPr>
        </p:nvSpPr>
        <p:spPr>
          <a:xfrm>
            <a:off x="3579895" y="2107023"/>
            <a:ext cx="1984200" cy="484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7" name="Google Shape;447;p39"/>
          <p:cNvSpPr txBox="1"/>
          <p:nvPr>
            <p:ph idx="3" type="subTitle"/>
          </p:nvPr>
        </p:nvSpPr>
        <p:spPr>
          <a:xfrm>
            <a:off x="5859190" y="2107023"/>
            <a:ext cx="1984200" cy="484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8" name="Google Shape;448;p39"/>
          <p:cNvSpPr txBox="1"/>
          <p:nvPr>
            <p:ph idx="4" type="subTitle"/>
          </p:nvPr>
        </p:nvSpPr>
        <p:spPr>
          <a:xfrm>
            <a:off x="1300599" y="3674113"/>
            <a:ext cx="1984200" cy="484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9" name="Google Shape;449;p39"/>
          <p:cNvSpPr txBox="1"/>
          <p:nvPr>
            <p:ph idx="5" type="subTitle"/>
          </p:nvPr>
        </p:nvSpPr>
        <p:spPr>
          <a:xfrm>
            <a:off x="3579895" y="3674113"/>
            <a:ext cx="1984200" cy="484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0" name="Google Shape;450;p39"/>
          <p:cNvSpPr txBox="1"/>
          <p:nvPr>
            <p:ph idx="6" type="subTitle"/>
          </p:nvPr>
        </p:nvSpPr>
        <p:spPr>
          <a:xfrm>
            <a:off x="5859190" y="3674113"/>
            <a:ext cx="1984200" cy="484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1" name="Google Shape;451;p39"/>
          <p:cNvSpPr txBox="1"/>
          <p:nvPr>
            <p:ph idx="7" type="subTitle"/>
          </p:nvPr>
        </p:nvSpPr>
        <p:spPr>
          <a:xfrm>
            <a:off x="1296437" y="1939963"/>
            <a:ext cx="1984200" cy="321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52" name="Google Shape;452;p39"/>
          <p:cNvSpPr txBox="1"/>
          <p:nvPr>
            <p:ph idx="8" type="subTitle"/>
          </p:nvPr>
        </p:nvSpPr>
        <p:spPr>
          <a:xfrm>
            <a:off x="3579895" y="1939963"/>
            <a:ext cx="1984200" cy="321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53" name="Google Shape;453;p39"/>
          <p:cNvSpPr txBox="1"/>
          <p:nvPr>
            <p:ph idx="9" type="subTitle"/>
          </p:nvPr>
        </p:nvSpPr>
        <p:spPr>
          <a:xfrm>
            <a:off x="5863352" y="1939963"/>
            <a:ext cx="1984200" cy="321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54" name="Google Shape;454;p39"/>
          <p:cNvSpPr txBox="1"/>
          <p:nvPr>
            <p:ph idx="13" type="subTitle"/>
          </p:nvPr>
        </p:nvSpPr>
        <p:spPr>
          <a:xfrm>
            <a:off x="1296437" y="3502510"/>
            <a:ext cx="1984200" cy="321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55" name="Google Shape;455;p39"/>
          <p:cNvSpPr txBox="1"/>
          <p:nvPr>
            <p:ph idx="14" type="subTitle"/>
          </p:nvPr>
        </p:nvSpPr>
        <p:spPr>
          <a:xfrm>
            <a:off x="3579895" y="3502510"/>
            <a:ext cx="1984200" cy="321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56" name="Google Shape;456;p39"/>
          <p:cNvSpPr txBox="1"/>
          <p:nvPr>
            <p:ph idx="15" type="subTitle"/>
          </p:nvPr>
        </p:nvSpPr>
        <p:spPr>
          <a:xfrm>
            <a:off x="5863352" y="3502510"/>
            <a:ext cx="1984200" cy="321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57" name="Google Shape;457;p39"/>
          <p:cNvSpPr txBox="1"/>
          <p:nvPr>
            <p:ph type="title"/>
          </p:nvPr>
        </p:nvSpPr>
        <p:spPr>
          <a:xfrm>
            <a:off x="720000" y="368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1"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458" name="Google Shape;458;p39"/>
          <p:cNvGrpSpPr/>
          <p:nvPr/>
        </p:nvGrpSpPr>
        <p:grpSpPr>
          <a:xfrm>
            <a:off x="720000" y="4498350"/>
            <a:ext cx="7704050" cy="210400"/>
            <a:chOff x="720000" y="4498350"/>
            <a:chExt cx="7704050" cy="210400"/>
          </a:xfrm>
        </p:grpSpPr>
        <p:grpSp>
          <p:nvGrpSpPr>
            <p:cNvPr id="459" name="Google Shape;459;p39"/>
            <p:cNvGrpSpPr/>
            <p:nvPr/>
          </p:nvGrpSpPr>
          <p:grpSpPr>
            <a:xfrm>
              <a:off x="1498150" y="4498350"/>
              <a:ext cx="385800" cy="210300"/>
              <a:chOff x="1498150" y="4498350"/>
              <a:chExt cx="385800" cy="210300"/>
            </a:xfrm>
          </p:grpSpPr>
          <p:sp>
            <p:nvSpPr>
              <p:cNvPr id="460" name="Google Shape;460;p39"/>
              <p:cNvSpPr/>
              <p:nvPr/>
            </p:nvSpPr>
            <p:spPr>
              <a:xfrm>
                <a:off x="1498150" y="4498350"/>
                <a:ext cx="385800" cy="210300"/>
              </a:xfrm>
              <a:prstGeom prst="roundRect">
                <a:avLst>
                  <a:gd fmla="val 16667" name="adj"/>
                </a:avLst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1" name="Google Shape;461;p39">
                <a:hlinkClick action="ppaction://hlinkshowjump?jump=nextslide"/>
              </p:cNvPr>
              <p:cNvSpPr/>
              <p:nvPr/>
            </p:nvSpPr>
            <p:spPr>
              <a:xfrm>
                <a:off x="1585900" y="4550850"/>
                <a:ext cx="210300" cy="105300"/>
              </a:xfrm>
              <a:prstGeom prst="rightArrow">
                <a:avLst>
                  <a:gd fmla="val 50000" name="adj1"/>
                  <a:gd fmla="val 50000" name="adj2"/>
                </a:avLst>
              </a:prstGeom>
              <a:solidFill>
                <a:schemeClr val="accent4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62" name="Google Shape;462;p39"/>
            <p:cNvGrpSpPr/>
            <p:nvPr/>
          </p:nvGrpSpPr>
          <p:grpSpPr>
            <a:xfrm>
              <a:off x="720000" y="4498350"/>
              <a:ext cx="385800" cy="210300"/>
              <a:chOff x="720000" y="4498350"/>
              <a:chExt cx="385800" cy="210300"/>
            </a:xfrm>
          </p:grpSpPr>
          <p:sp>
            <p:nvSpPr>
              <p:cNvPr id="463" name="Google Shape;463;p39"/>
              <p:cNvSpPr/>
              <p:nvPr/>
            </p:nvSpPr>
            <p:spPr>
              <a:xfrm rot="10800000">
                <a:off x="720000" y="4498350"/>
                <a:ext cx="385800" cy="210300"/>
              </a:xfrm>
              <a:prstGeom prst="roundRect">
                <a:avLst>
                  <a:gd fmla="val 16667" name="adj"/>
                </a:avLst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4" name="Google Shape;464;p39">
                <a:hlinkClick action="ppaction://hlinkshowjump?jump=previousslide"/>
              </p:cNvPr>
              <p:cNvSpPr/>
              <p:nvPr/>
            </p:nvSpPr>
            <p:spPr>
              <a:xfrm rot="10800000">
                <a:off x="807750" y="4550850"/>
                <a:ext cx="210300" cy="105300"/>
              </a:xfrm>
              <a:prstGeom prst="rightArrow">
                <a:avLst>
                  <a:gd fmla="val 50000" name="adj1"/>
                  <a:gd fmla="val 50000" name="adj2"/>
                </a:avLst>
              </a:prstGeom>
              <a:solidFill>
                <a:schemeClr val="accent4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65" name="Google Shape;465;p39"/>
            <p:cNvGrpSpPr/>
            <p:nvPr/>
          </p:nvGrpSpPr>
          <p:grpSpPr>
            <a:xfrm>
              <a:off x="1172075" y="4498350"/>
              <a:ext cx="259800" cy="210300"/>
              <a:chOff x="1172075" y="4498350"/>
              <a:chExt cx="259800" cy="210300"/>
            </a:xfrm>
          </p:grpSpPr>
          <p:sp>
            <p:nvSpPr>
              <p:cNvPr id="466" name="Google Shape;466;p39"/>
              <p:cNvSpPr/>
              <p:nvPr/>
            </p:nvSpPr>
            <p:spPr>
              <a:xfrm>
                <a:off x="1172075" y="4498350"/>
                <a:ext cx="259800" cy="210300"/>
              </a:xfrm>
              <a:prstGeom prst="roundRect">
                <a:avLst>
                  <a:gd fmla="val 16667" name="adj"/>
                </a:avLst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7" name="Google Shape;467;p39">
                <a:hlinkClick action="ppaction://hlinkshowjump?jump=firstslide"/>
              </p:cNvPr>
              <p:cNvSpPr/>
              <p:nvPr/>
            </p:nvSpPr>
            <p:spPr>
              <a:xfrm rot="-5400000">
                <a:off x="1246925" y="4549500"/>
                <a:ext cx="110100" cy="108000"/>
              </a:xfrm>
              <a:prstGeom prst="rightArrow">
                <a:avLst>
                  <a:gd fmla="val 67236" name="adj1"/>
                  <a:gd fmla="val 63110" name="adj2"/>
                </a:avLst>
              </a:prstGeom>
              <a:solidFill>
                <a:schemeClr val="accent4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68" name="Google Shape;468;p39"/>
            <p:cNvSpPr/>
            <p:nvPr/>
          </p:nvSpPr>
          <p:spPr>
            <a:xfrm>
              <a:off x="1987250" y="4498450"/>
              <a:ext cx="6436800" cy="2103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BLANK_1_1_1_1_1_1"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40"/>
          <p:cNvSpPr/>
          <p:nvPr/>
        </p:nvSpPr>
        <p:spPr>
          <a:xfrm>
            <a:off x="121425" y="140275"/>
            <a:ext cx="8901300" cy="4863000"/>
          </a:xfrm>
          <a:prstGeom prst="roundRect">
            <a:avLst>
              <a:gd fmla="val 4005" name="adj"/>
            </a:avLst>
          </a:prstGeom>
          <a:solidFill>
            <a:schemeClr val="accent4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" name="Google Shape;471;p40"/>
          <p:cNvSpPr txBox="1"/>
          <p:nvPr>
            <p:ph hasCustomPrompt="1" type="title"/>
          </p:nvPr>
        </p:nvSpPr>
        <p:spPr>
          <a:xfrm>
            <a:off x="720000" y="539900"/>
            <a:ext cx="4848000" cy="80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b="1"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472" name="Google Shape;472;p40"/>
          <p:cNvSpPr txBox="1"/>
          <p:nvPr>
            <p:ph idx="1" type="subTitle"/>
          </p:nvPr>
        </p:nvSpPr>
        <p:spPr>
          <a:xfrm>
            <a:off x="720000" y="1344000"/>
            <a:ext cx="4848000" cy="43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3" name="Google Shape;473;p40"/>
          <p:cNvSpPr txBox="1"/>
          <p:nvPr>
            <p:ph hasCustomPrompt="1" idx="2" type="title"/>
          </p:nvPr>
        </p:nvSpPr>
        <p:spPr>
          <a:xfrm>
            <a:off x="720000" y="1877294"/>
            <a:ext cx="4848000" cy="80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b="1"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474" name="Google Shape;474;p40"/>
          <p:cNvSpPr txBox="1"/>
          <p:nvPr>
            <p:ph idx="3" type="subTitle"/>
          </p:nvPr>
        </p:nvSpPr>
        <p:spPr>
          <a:xfrm>
            <a:off x="720000" y="2681394"/>
            <a:ext cx="4848000" cy="43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5" name="Google Shape;475;p40"/>
          <p:cNvSpPr txBox="1"/>
          <p:nvPr>
            <p:ph hasCustomPrompt="1" idx="4" type="title"/>
          </p:nvPr>
        </p:nvSpPr>
        <p:spPr>
          <a:xfrm>
            <a:off x="720000" y="3214700"/>
            <a:ext cx="4848000" cy="80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b="1"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476" name="Google Shape;476;p40"/>
          <p:cNvSpPr txBox="1"/>
          <p:nvPr>
            <p:ph idx="5" type="subTitle"/>
          </p:nvPr>
        </p:nvSpPr>
        <p:spPr>
          <a:xfrm>
            <a:off x="720000" y="4018800"/>
            <a:ext cx="4848000" cy="43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477" name="Google Shape;477;p40"/>
          <p:cNvGrpSpPr/>
          <p:nvPr/>
        </p:nvGrpSpPr>
        <p:grpSpPr>
          <a:xfrm>
            <a:off x="720000" y="4498350"/>
            <a:ext cx="7704050" cy="210400"/>
            <a:chOff x="720000" y="4498350"/>
            <a:chExt cx="7704050" cy="210400"/>
          </a:xfrm>
        </p:grpSpPr>
        <p:grpSp>
          <p:nvGrpSpPr>
            <p:cNvPr id="478" name="Google Shape;478;p40"/>
            <p:cNvGrpSpPr/>
            <p:nvPr/>
          </p:nvGrpSpPr>
          <p:grpSpPr>
            <a:xfrm>
              <a:off x="1498150" y="4498350"/>
              <a:ext cx="385800" cy="210300"/>
              <a:chOff x="1498150" y="4498350"/>
              <a:chExt cx="385800" cy="210300"/>
            </a:xfrm>
          </p:grpSpPr>
          <p:sp>
            <p:nvSpPr>
              <p:cNvPr id="479" name="Google Shape;479;p40"/>
              <p:cNvSpPr/>
              <p:nvPr/>
            </p:nvSpPr>
            <p:spPr>
              <a:xfrm>
                <a:off x="1498150" y="4498350"/>
                <a:ext cx="385800" cy="210300"/>
              </a:xfrm>
              <a:prstGeom prst="roundRect">
                <a:avLst>
                  <a:gd fmla="val 16667" name="adj"/>
                </a:avLst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0" name="Google Shape;480;p40">
                <a:hlinkClick action="ppaction://hlinkshowjump?jump=nextslide"/>
              </p:cNvPr>
              <p:cNvSpPr/>
              <p:nvPr/>
            </p:nvSpPr>
            <p:spPr>
              <a:xfrm>
                <a:off x="1585900" y="4550850"/>
                <a:ext cx="210300" cy="105300"/>
              </a:xfrm>
              <a:prstGeom prst="rightArrow">
                <a:avLst>
                  <a:gd fmla="val 50000" name="adj1"/>
                  <a:gd fmla="val 50000" name="adj2"/>
                </a:avLst>
              </a:prstGeom>
              <a:solidFill>
                <a:schemeClr val="accent4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81" name="Google Shape;481;p40"/>
            <p:cNvGrpSpPr/>
            <p:nvPr/>
          </p:nvGrpSpPr>
          <p:grpSpPr>
            <a:xfrm>
              <a:off x="720000" y="4498350"/>
              <a:ext cx="385800" cy="210300"/>
              <a:chOff x="720000" y="4498350"/>
              <a:chExt cx="385800" cy="210300"/>
            </a:xfrm>
          </p:grpSpPr>
          <p:sp>
            <p:nvSpPr>
              <p:cNvPr id="482" name="Google Shape;482;p40"/>
              <p:cNvSpPr/>
              <p:nvPr/>
            </p:nvSpPr>
            <p:spPr>
              <a:xfrm rot="10800000">
                <a:off x="720000" y="4498350"/>
                <a:ext cx="385800" cy="210300"/>
              </a:xfrm>
              <a:prstGeom prst="roundRect">
                <a:avLst>
                  <a:gd fmla="val 16667" name="adj"/>
                </a:avLst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3" name="Google Shape;483;p40">
                <a:hlinkClick action="ppaction://hlinkshowjump?jump=previousslide"/>
              </p:cNvPr>
              <p:cNvSpPr/>
              <p:nvPr/>
            </p:nvSpPr>
            <p:spPr>
              <a:xfrm rot="10800000">
                <a:off x="807750" y="4550850"/>
                <a:ext cx="210300" cy="105300"/>
              </a:xfrm>
              <a:prstGeom prst="rightArrow">
                <a:avLst>
                  <a:gd fmla="val 50000" name="adj1"/>
                  <a:gd fmla="val 50000" name="adj2"/>
                </a:avLst>
              </a:prstGeom>
              <a:solidFill>
                <a:schemeClr val="accent4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84" name="Google Shape;484;p40"/>
            <p:cNvGrpSpPr/>
            <p:nvPr/>
          </p:nvGrpSpPr>
          <p:grpSpPr>
            <a:xfrm>
              <a:off x="1172075" y="4498350"/>
              <a:ext cx="259800" cy="210300"/>
              <a:chOff x="1172075" y="4498350"/>
              <a:chExt cx="259800" cy="210300"/>
            </a:xfrm>
          </p:grpSpPr>
          <p:sp>
            <p:nvSpPr>
              <p:cNvPr id="485" name="Google Shape;485;p40"/>
              <p:cNvSpPr/>
              <p:nvPr/>
            </p:nvSpPr>
            <p:spPr>
              <a:xfrm>
                <a:off x="1172075" y="4498350"/>
                <a:ext cx="259800" cy="210300"/>
              </a:xfrm>
              <a:prstGeom prst="roundRect">
                <a:avLst>
                  <a:gd fmla="val 16667" name="adj"/>
                </a:avLst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6" name="Google Shape;486;p40">
                <a:hlinkClick action="ppaction://hlinkshowjump?jump=firstslide"/>
              </p:cNvPr>
              <p:cNvSpPr/>
              <p:nvPr/>
            </p:nvSpPr>
            <p:spPr>
              <a:xfrm rot="-5400000">
                <a:off x="1246925" y="4549500"/>
                <a:ext cx="110100" cy="108000"/>
              </a:xfrm>
              <a:prstGeom prst="rightArrow">
                <a:avLst>
                  <a:gd fmla="val 67236" name="adj1"/>
                  <a:gd fmla="val 63110" name="adj2"/>
                </a:avLst>
              </a:prstGeom>
              <a:solidFill>
                <a:schemeClr val="accent4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87" name="Google Shape;487;p40"/>
            <p:cNvSpPr/>
            <p:nvPr/>
          </p:nvSpPr>
          <p:spPr>
            <a:xfrm>
              <a:off x="1987250" y="4498450"/>
              <a:ext cx="6436800" cy="2103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BLANK_1_1_1_1_1_1_3"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41"/>
          <p:cNvSpPr/>
          <p:nvPr/>
        </p:nvSpPr>
        <p:spPr>
          <a:xfrm>
            <a:off x="121425" y="140275"/>
            <a:ext cx="8901300" cy="4863000"/>
          </a:xfrm>
          <a:prstGeom prst="roundRect">
            <a:avLst>
              <a:gd fmla="val 4005" name="adj"/>
            </a:avLst>
          </a:prstGeom>
          <a:solidFill>
            <a:schemeClr val="accent4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0" name="Google Shape;490;p41"/>
          <p:cNvSpPr txBox="1"/>
          <p:nvPr>
            <p:ph hasCustomPrompt="1" type="title"/>
          </p:nvPr>
        </p:nvSpPr>
        <p:spPr>
          <a:xfrm>
            <a:off x="1435900" y="2531213"/>
            <a:ext cx="933000" cy="47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900"/>
              <a:buNone/>
              <a:defRPr b="1" sz="2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491" name="Google Shape;491;p41"/>
          <p:cNvSpPr txBox="1"/>
          <p:nvPr>
            <p:ph idx="1" type="subTitle"/>
          </p:nvPr>
        </p:nvSpPr>
        <p:spPr>
          <a:xfrm>
            <a:off x="722450" y="3323741"/>
            <a:ext cx="2369700" cy="78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41"/>
          <p:cNvSpPr txBox="1"/>
          <p:nvPr>
            <p:ph idx="2" type="subTitle"/>
          </p:nvPr>
        </p:nvSpPr>
        <p:spPr>
          <a:xfrm>
            <a:off x="3389600" y="3323730"/>
            <a:ext cx="2369700" cy="78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3" name="Google Shape;493;p41"/>
          <p:cNvSpPr txBox="1"/>
          <p:nvPr>
            <p:ph idx="3" type="subTitle"/>
          </p:nvPr>
        </p:nvSpPr>
        <p:spPr>
          <a:xfrm>
            <a:off x="6056750" y="3323741"/>
            <a:ext cx="2369700" cy="78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4" name="Google Shape;494;p41"/>
          <p:cNvSpPr txBox="1"/>
          <p:nvPr>
            <p:ph idx="4" type="subTitle"/>
          </p:nvPr>
        </p:nvSpPr>
        <p:spPr>
          <a:xfrm>
            <a:off x="717550" y="3096950"/>
            <a:ext cx="2369700" cy="3792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Kite One"/>
              <a:buNone/>
              <a:defRPr b="1" sz="2000">
                <a:latin typeface="DM Sans"/>
                <a:ea typeface="DM Sans"/>
                <a:cs typeface="DM Sans"/>
                <a:sym typeface="DM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Kite One"/>
              <a:buNone/>
              <a:defRPr b="1" sz="2500">
                <a:solidFill>
                  <a:schemeClr val="dk1"/>
                </a:solidFill>
                <a:latin typeface="Kite One"/>
                <a:ea typeface="Kite One"/>
                <a:cs typeface="Kite One"/>
                <a:sym typeface="Kite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Kite One"/>
              <a:buNone/>
              <a:defRPr b="1" sz="2500">
                <a:solidFill>
                  <a:schemeClr val="dk1"/>
                </a:solidFill>
                <a:latin typeface="Kite One"/>
                <a:ea typeface="Kite One"/>
                <a:cs typeface="Kite One"/>
                <a:sym typeface="Kite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Kite One"/>
              <a:buNone/>
              <a:defRPr b="1" sz="2500">
                <a:solidFill>
                  <a:schemeClr val="dk1"/>
                </a:solidFill>
                <a:latin typeface="Kite One"/>
                <a:ea typeface="Kite One"/>
                <a:cs typeface="Kite One"/>
                <a:sym typeface="Kite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Kite One"/>
              <a:buNone/>
              <a:defRPr b="1" sz="2500">
                <a:solidFill>
                  <a:schemeClr val="dk1"/>
                </a:solidFill>
                <a:latin typeface="Kite One"/>
                <a:ea typeface="Kite One"/>
                <a:cs typeface="Kite One"/>
                <a:sym typeface="Kite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Kite One"/>
              <a:buNone/>
              <a:defRPr b="1" sz="2500">
                <a:solidFill>
                  <a:schemeClr val="dk1"/>
                </a:solidFill>
                <a:latin typeface="Kite One"/>
                <a:ea typeface="Kite One"/>
                <a:cs typeface="Kite One"/>
                <a:sym typeface="Kite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Kite One"/>
              <a:buNone/>
              <a:defRPr b="1" sz="2500">
                <a:solidFill>
                  <a:schemeClr val="dk1"/>
                </a:solidFill>
                <a:latin typeface="Kite One"/>
                <a:ea typeface="Kite One"/>
                <a:cs typeface="Kite One"/>
                <a:sym typeface="Kite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Kite One"/>
              <a:buNone/>
              <a:defRPr b="1" sz="2500">
                <a:solidFill>
                  <a:schemeClr val="dk1"/>
                </a:solidFill>
                <a:latin typeface="Kite One"/>
                <a:ea typeface="Kite One"/>
                <a:cs typeface="Kite One"/>
                <a:sym typeface="Kite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Kite One"/>
              <a:buNone/>
              <a:defRPr b="1" sz="2500">
                <a:solidFill>
                  <a:schemeClr val="dk1"/>
                </a:solidFill>
                <a:latin typeface="Kite One"/>
                <a:ea typeface="Kite One"/>
                <a:cs typeface="Kite One"/>
                <a:sym typeface="Kite One"/>
              </a:defRPr>
            </a:lvl9pPr>
          </a:lstStyle>
          <a:p/>
        </p:txBody>
      </p:sp>
      <p:sp>
        <p:nvSpPr>
          <p:cNvPr id="495" name="Google Shape;495;p41"/>
          <p:cNvSpPr txBox="1"/>
          <p:nvPr>
            <p:ph idx="5" type="subTitle"/>
          </p:nvPr>
        </p:nvSpPr>
        <p:spPr>
          <a:xfrm>
            <a:off x="3389600" y="3096950"/>
            <a:ext cx="2369700" cy="3792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Kite One"/>
              <a:buNone/>
              <a:defRPr b="1" sz="2000">
                <a:latin typeface="DM Sans"/>
                <a:ea typeface="DM Sans"/>
                <a:cs typeface="DM Sans"/>
                <a:sym typeface="DM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Kite One"/>
              <a:buNone/>
              <a:defRPr b="1" sz="2500">
                <a:solidFill>
                  <a:schemeClr val="dk1"/>
                </a:solidFill>
                <a:latin typeface="Kite One"/>
                <a:ea typeface="Kite One"/>
                <a:cs typeface="Kite One"/>
                <a:sym typeface="Kite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Kite One"/>
              <a:buNone/>
              <a:defRPr b="1" sz="2500">
                <a:solidFill>
                  <a:schemeClr val="dk1"/>
                </a:solidFill>
                <a:latin typeface="Kite One"/>
                <a:ea typeface="Kite One"/>
                <a:cs typeface="Kite One"/>
                <a:sym typeface="Kite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Kite One"/>
              <a:buNone/>
              <a:defRPr b="1" sz="2500">
                <a:solidFill>
                  <a:schemeClr val="dk1"/>
                </a:solidFill>
                <a:latin typeface="Kite One"/>
                <a:ea typeface="Kite One"/>
                <a:cs typeface="Kite One"/>
                <a:sym typeface="Kite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Kite One"/>
              <a:buNone/>
              <a:defRPr b="1" sz="2500">
                <a:solidFill>
                  <a:schemeClr val="dk1"/>
                </a:solidFill>
                <a:latin typeface="Kite One"/>
                <a:ea typeface="Kite One"/>
                <a:cs typeface="Kite One"/>
                <a:sym typeface="Kite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Kite One"/>
              <a:buNone/>
              <a:defRPr b="1" sz="2500">
                <a:solidFill>
                  <a:schemeClr val="dk1"/>
                </a:solidFill>
                <a:latin typeface="Kite One"/>
                <a:ea typeface="Kite One"/>
                <a:cs typeface="Kite One"/>
                <a:sym typeface="Kite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Kite One"/>
              <a:buNone/>
              <a:defRPr b="1" sz="2500">
                <a:solidFill>
                  <a:schemeClr val="dk1"/>
                </a:solidFill>
                <a:latin typeface="Kite One"/>
                <a:ea typeface="Kite One"/>
                <a:cs typeface="Kite One"/>
                <a:sym typeface="Kite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Kite One"/>
              <a:buNone/>
              <a:defRPr b="1" sz="2500">
                <a:solidFill>
                  <a:schemeClr val="dk1"/>
                </a:solidFill>
                <a:latin typeface="Kite One"/>
                <a:ea typeface="Kite One"/>
                <a:cs typeface="Kite One"/>
                <a:sym typeface="Kite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Kite One"/>
              <a:buNone/>
              <a:defRPr b="1" sz="2500">
                <a:solidFill>
                  <a:schemeClr val="dk1"/>
                </a:solidFill>
                <a:latin typeface="Kite One"/>
                <a:ea typeface="Kite One"/>
                <a:cs typeface="Kite One"/>
                <a:sym typeface="Kite One"/>
              </a:defRPr>
            </a:lvl9pPr>
          </a:lstStyle>
          <a:p/>
        </p:txBody>
      </p:sp>
      <p:sp>
        <p:nvSpPr>
          <p:cNvPr id="496" name="Google Shape;496;p41"/>
          <p:cNvSpPr txBox="1"/>
          <p:nvPr>
            <p:ph idx="6" type="subTitle"/>
          </p:nvPr>
        </p:nvSpPr>
        <p:spPr>
          <a:xfrm>
            <a:off x="6056750" y="3096950"/>
            <a:ext cx="2369700" cy="3792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Kite One"/>
              <a:buNone/>
              <a:defRPr b="1" sz="2000">
                <a:latin typeface="DM Sans"/>
                <a:ea typeface="DM Sans"/>
                <a:cs typeface="DM Sans"/>
                <a:sym typeface="DM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Kite One"/>
              <a:buNone/>
              <a:defRPr b="1" sz="2500">
                <a:solidFill>
                  <a:schemeClr val="dk1"/>
                </a:solidFill>
                <a:latin typeface="Kite One"/>
                <a:ea typeface="Kite One"/>
                <a:cs typeface="Kite One"/>
                <a:sym typeface="Kite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Kite One"/>
              <a:buNone/>
              <a:defRPr b="1" sz="2500">
                <a:solidFill>
                  <a:schemeClr val="dk1"/>
                </a:solidFill>
                <a:latin typeface="Kite One"/>
                <a:ea typeface="Kite One"/>
                <a:cs typeface="Kite One"/>
                <a:sym typeface="Kite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Kite One"/>
              <a:buNone/>
              <a:defRPr b="1" sz="2500">
                <a:solidFill>
                  <a:schemeClr val="dk1"/>
                </a:solidFill>
                <a:latin typeface="Kite One"/>
                <a:ea typeface="Kite One"/>
                <a:cs typeface="Kite One"/>
                <a:sym typeface="Kite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Kite One"/>
              <a:buNone/>
              <a:defRPr b="1" sz="2500">
                <a:solidFill>
                  <a:schemeClr val="dk1"/>
                </a:solidFill>
                <a:latin typeface="Kite One"/>
                <a:ea typeface="Kite One"/>
                <a:cs typeface="Kite One"/>
                <a:sym typeface="Kite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Kite One"/>
              <a:buNone/>
              <a:defRPr b="1" sz="2500">
                <a:solidFill>
                  <a:schemeClr val="dk1"/>
                </a:solidFill>
                <a:latin typeface="Kite One"/>
                <a:ea typeface="Kite One"/>
                <a:cs typeface="Kite One"/>
                <a:sym typeface="Kite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Kite One"/>
              <a:buNone/>
              <a:defRPr b="1" sz="2500">
                <a:solidFill>
                  <a:schemeClr val="dk1"/>
                </a:solidFill>
                <a:latin typeface="Kite One"/>
                <a:ea typeface="Kite One"/>
                <a:cs typeface="Kite One"/>
                <a:sym typeface="Kite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Kite One"/>
              <a:buNone/>
              <a:defRPr b="1" sz="2500">
                <a:solidFill>
                  <a:schemeClr val="dk1"/>
                </a:solidFill>
                <a:latin typeface="Kite One"/>
                <a:ea typeface="Kite One"/>
                <a:cs typeface="Kite One"/>
                <a:sym typeface="Kite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Kite One"/>
              <a:buNone/>
              <a:defRPr b="1" sz="2500">
                <a:solidFill>
                  <a:schemeClr val="dk1"/>
                </a:solidFill>
                <a:latin typeface="Kite One"/>
                <a:ea typeface="Kite One"/>
                <a:cs typeface="Kite One"/>
                <a:sym typeface="Kite One"/>
              </a:defRPr>
            </a:lvl9pPr>
          </a:lstStyle>
          <a:p/>
        </p:txBody>
      </p:sp>
      <p:sp>
        <p:nvSpPr>
          <p:cNvPr id="497" name="Google Shape;497;p41"/>
          <p:cNvSpPr txBox="1"/>
          <p:nvPr>
            <p:ph hasCustomPrompt="1" idx="7" type="title"/>
          </p:nvPr>
        </p:nvSpPr>
        <p:spPr>
          <a:xfrm>
            <a:off x="4102353" y="2531213"/>
            <a:ext cx="933000" cy="47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900"/>
              <a:buNone/>
              <a:defRPr b="1" sz="2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498" name="Google Shape;498;p41"/>
          <p:cNvSpPr txBox="1"/>
          <p:nvPr>
            <p:ph hasCustomPrompt="1" idx="8" type="title"/>
          </p:nvPr>
        </p:nvSpPr>
        <p:spPr>
          <a:xfrm>
            <a:off x="6810350" y="2531213"/>
            <a:ext cx="933000" cy="47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900"/>
              <a:buNone/>
              <a:defRPr b="1" sz="2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499" name="Google Shape;499;p41"/>
          <p:cNvSpPr txBox="1"/>
          <p:nvPr>
            <p:ph idx="9" type="title"/>
          </p:nvPr>
        </p:nvSpPr>
        <p:spPr>
          <a:xfrm>
            <a:off x="720000" y="368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1"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500" name="Google Shape;500;p41"/>
          <p:cNvGrpSpPr/>
          <p:nvPr/>
        </p:nvGrpSpPr>
        <p:grpSpPr>
          <a:xfrm>
            <a:off x="720000" y="4498350"/>
            <a:ext cx="7704050" cy="210400"/>
            <a:chOff x="720000" y="4498350"/>
            <a:chExt cx="7704050" cy="210400"/>
          </a:xfrm>
        </p:grpSpPr>
        <p:grpSp>
          <p:nvGrpSpPr>
            <p:cNvPr id="501" name="Google Shape;501;p41"/>
            <p:cNvGrpSpPr/>
            <p:nvPr/>
          </p:nvGrpSpPr>
          <p:grpSpPr>
            <a:xfrm>
              <a:off x="1498150" y="4498350"/>
              <a:ext cx="385800" cy="210300"/>
              <a:chOff x="1498150" y="4498350"/>
              <a:chExt cx="385800" cy="210300"/>
            </a:xfrm>
          </p:grpSpPr>
          <p:sp>
            <p:nvSpPr>
              <p:cNvPr id="502" name="Google Shape;502;p41"/>
              <p:cNvSpPr/>
              <p:nvPr/>
            </p:nvSpPr>
            <p:spPr>
              <a:xfrm>
                <a:off x="1498150" y="4498350"/>
                <a:ext cx="385800" cy="210300"/>
              </a:xfrm>
              <a:prstGeom prst="roundRect">
                <a:avLst>
                  <a:gd fmla="val 16667" name="adj"/>
                </a:avLst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3" name="Google Shape;503;p41">
                <a:hlinkClick action="ppaction://hlinkshowjump?jump=nextslide"/>
              </p:cNvPr>
              <p:cNvSpPr/>
              <p:nvPr/>
            </p:nvSpPr>
            <p:spPr>
              <a:xfrm>
                <a:off x="1585900" y="4550850"/>
                <a:ext cx="210300" cy="105300"/>
              </a:xfrm>
              <a:prstGeom prst="rightArrow">
                <a:avLst>
                  <a:gd fmla="val 50000" name="adj1"/>
                  <a:gd fmla="val 50000" name="adj2"/>
                </a:avLst>
              </a:prstGeom>
              <a:solidFill>
                <a:schemeClr val="accent4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04" name="Google Shape;504;p41"/>
            <p:cNvGrpSpPr/>
            <p:nvPr/>
          </p:nvGrpSpPr>
          <p:grpSpPr>
            <a:xfrm>
              <a:off x="720000" y="4498350"/>
              <a:ext cx="385800" cy="210300"/>
              <a:chOff x="720000" y="4498350"/>
              <a:chExt cx="385800" cy="210300"/>
            </a:xfrm>
          </p:grpSpPr>
          <p:sp>
            <p:nvSpPr>
              <p:cNvPr id="505" name="Google Shape;505;p41"/>
              <p:cNvSpPr/>
              <p:nvPr/>
            </p:nvSpPr>
            <p:spPr>
              <a:xfrm rot="10800000">
                <a:off x="720000" y="4498350"/>
                <a:ext cx="385800" cy="210300"/>
              </a:xfrm>
              <a:prstGeom prst="roundRect">
                <a:avLst>
                  <a:gd fmla="val 16667" name="adj"/>
                </a:avLst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6" name="Google Shape;506;p41">
                <a:hlinkClick action="ppaction://hlinkshowjump?jump=previousslide"/>
              </p:cNvPr>
              <p:cNvSpPr/>
              <p:nvPr/>
            </p:nvSpPr>
            <p:spPr>
              <a:xfrm rot="10800000">
                <a:off x="807750" y="4550850"/>
                <a:ext cx="210300" cy="105300"/>
              </a:xfrm>
              <a:prstGeom prst="rightArrow">
                <a:avLst>
                  <a:gd fmla="val 50000" name="adj1"/>
                  <a:gd fmla="val 50000" name="adj2"/>
                </a:avLst>
              </a:prstGeom>
              <a:solidFill>
                <a:schemeClr val="accent4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07" name="Google Shape;507;p41"/>
            <p:cNvGrpSpPr/>
            <p:nvPr/>
          </p:nvGrpSpPr>
          <p:grpSpPr>
            <a:xfrm>
              <a:off x="1172075" y="4498350"/>
              <a:ext cx="259800" cy="210300"/>
              <a:chOff x="1172075" y="4498350"/>
              <a:chExt cx="259800" cy="210300"/>
            </a:xfrm>
          </p:grpSpPr>
          <p:sp>
            <p:nvSpPr>
              <p:cNvPr id="508" name="Google Shape;508;p41"/>
              <p:cNvSpPr/>
              <p:nvPr/>
            </p:nvSpPr>
            <p:spPr>
              <a:xfrm>
                <a:off x="1172075" y="4498350"/>
                <a:ext cx="259800" cy="210300"/>
              </a:xfrm>
              <a:prstGeom prst="roundRect">
                <a:avLst>
                  <a:gd fmla="val 16667" name="adj"/>
                </a:avLst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9" name="Google Shape;509;p41">
                <a:hlinkClick action="ppaction://hlinkshowjump?jump=firstslide"/>
              </p:cNvPr>
              <p:cNvSpPr/>
              <p:nvPr/>
            </p:nvSpPr>
            <p:spPr>
              <a:xfrm rot="-5400000">
                <a:off x="1246925" y="4549500"/>
                <a:ext cx="110100" cy="108000"/>
              </a:xfrm>
              <a:prstGeom prst="rightArrow">
                <a:avLst>
                  <a:gd fmla="val 67236" name="adj1"/>
                  <a:gd fmla="val 63110" name="adj2"/>
                </a:avLst>
              </a:prstGeom>
              <a:solidFill>
                <a:schemeClr val="accent4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10" name="Google Shape;510;p41"/>
            <p:cNvSpPr/>
            <p:nvPr/>
          </p:nvSpPr>
          <p:spPr>
            <a:xfrm>
              <a:off x="1987250" y="4498450"/>
              <a:ext cx="6436800" cy="2103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BLANK_1_1_1_1_1_1_2"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42"/>
          <p:cNvSpPr/>
          <p:nvPr/>
        </p:nvSpPr>
        <p:spPr>
          <a:xfrm>
            <a:off x="121425" y="140275"/>
            <a:ext cx="8901300" cy="4863000"/>
          </a:xfrm>
          <a:prstGeom prst="roundRect">
            <a:avLst>
              <a:gd fmla="val 4005" name="adj"/>
            </a:avLst>
          </a:prstGeom>
          <a:solidFill>
            <a:schemeClr val="accent4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p42"/>
          <p:cNvSpPr txBox="1"/>
          <p:nvPr>
            <p:ph type="ctrTitle"/>
          </p:nvPr>
        </p:nvSpPr>
        <p:spPr>
          <a:xfrm>
            <a:off x="720000" y="540000"/>
            <a:ext cx="4616100" cy="99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b="1" sz="8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14" name="Google Shape;514;p42"/>
          <p:cNvSpPr txBox="1"/>
          <p:nvPr>
            <p:ph idx="1" type="subTitle"/>
          </p:nvPr>
        </p:nvSpPr>
        <p:spPr>
          <a:xfrm>
            <a:off x="720000" y="1715650"/>
            <a:ext cx="3614400" cy="10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515" name="Google Shape;515;p42"/>
          <p:cNvSpPr txBox="1"/>
          <p:nvPr/>
        </p:nvSpPr>
        <p:spPr>
          <a:xfrm>
            <a:off x="720000" y="3370175"/>
            <a:ext cx="3614400" cy="67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CREDITS: This presentation template was created by </a:t>
            </a:r>
            <a:r>
              <a:rPr b="1" lang="es" sz="1100">
                <a:solidFill>
                  <a:schemeClr val="dk1"/>
                </a:solidFill>
                <a:uFill>
                  <a:noFill/>
                </a:uFill>
                <a:latin typeface="Inter"/>
                <a:ea typeface="Inter"/>
                <a:cs typeface="Inter"/>
                <a:sym typeface="Inter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s" sz="1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, and includes icons by </a:t>
            </a:r>
            <a:r>
              <a:rPr b="1" lang="es" sz="1100">
                <a:solidFill>
                  <a:schemeClr val="dk1"/>
                </a:solidFill>
                <a:uFill>
                  <a:noFill/>
                </a:uFill>
                <a:latin typeface="Inter"/>
                <a:ea typeface="Inter"/>
                <a:cs typeface="Inter"/>
                <a:sym typeface="Inter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s" sz="1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, and infographics &amp; images by </a:t>
            </a:r>
            <a:r>
              <a:rPr b="1" lang="es" sz="1100">
                <a:solidFill>
                  <a:schemeClr val="dk1"/>
                </a:solidFill>
                <a:uFill>
                  <a:noFill/>
                </a:uFill>
                <a:latin typeface="Inter"/>
                <a:ea typeface="Inter"/>
                <a:cs typeface="Inter"/>
                <a:sym typeface="Inter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1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516" name="Google Shape;516;p42"/>
          <p:cNvGrpSpPr/>
          <p:nvPr/>
        </p:nvGrpSpPr>
        <p:grpSpPr>
          <a:xfrm>
            <a:off x="720000" y="4498350"/>
            <a:ext cx="7704050" cy="210400"/>
            <a:chOff x="720000" y="4498350"/>
            <a:chExt cx="7704050" cy="210400"/>
          </a:xfrm>
        </p:grpSpPr>
        <p:grpSp>
          <p:nvGrpSpPr>
            <p:cNvPr id="517" name="Google Shape;517;p42"/>
            <p:cNvGrpSpPr/>
            <p:nvPr/>
          </p:nvGrpSpPr>
          <p:grpSpPr>
            <a:xfrm>
              <a:off x="1498150" y="4498350"/>
              <a:ext cx="385800" cy="210300"/>
              <a:chOff x="1498150" y="4498350"/>
              <a:chExt cx="385800" cy="210300"/>
            </a:xfrm>
          </p:grpSpPr>
          <p:sp>
            <p:nvSpPr>
              <p:cNvPr id="518" name="Google Shape;518;p42"/>
              <p:cNvSpPr/>
              <p:nvPr/>
            </p:nvSpPr>
            <p:spPr>
              <a:xfrm>
                <a:off x="1498150" y="4498350"/>
                <a:ext cx="385800" cy="210300"/>
              </a:xfrm>
              <a:prstGeom prst="roundRect">
                <a:avLst>
                  <a:gd fmla="val 16667" name="adj"/>
                </a:avLst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9" name="Google Shape;519;p42">
                <a:hlinkClick action="ppaction://hlinkshowjump?jump=nextslide"/>
              </p:cNvPr>
              <p:cNvSpPr/>
              <p:nvPr/>
            </p:nvSpPr>
            <p:spPr>
              <a:xfrm>
                <a:off x="1585900" y="4550850"/>
                <a:ext cx="210300" cy="105300"/>
              </a:xfrm>
              <a:prstGeom prst="rightArrow">
                <a:avLst>
                  <a:gd fmla="val 50000" name="adj1"/>
                  <a:gd fmla="val 50000" name="adj2"/>
                </a:avLst>
              </a:prstGeom>
              <a:solidFill>
                <a:schemeClr val="accent4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20" name="Google Shape;520;p42"/>
            <p:cNvGrpSpPr/>
            <p:nvPr/>
          </p:nvGrpSpPr>
          <p:grpSpPr>
            <a:xfrm>
              <a:off x="720000" y="4498350"/>
              <a:ext cx="385800" cy="210300"/>
              <a:chOff x="720000" y="4498350"/>
              <a:chExt cx="385800" cy="210300"/>
            </a:xfrm>
          </p:grpSpPr>
          <p:sp>
            <p:nvSpPr>
              <p:cNvPr id="521" name="Google Shape;521;p42"/>
              <p:cNvSpPr/>
              <p:nvPr/>
            </p:nvSpPr>
            <p:spPr>
              <a:xfrm rot="10800000">
                <a:off x="720000" y="4498350"/>
                <a:ext cx="385800" cy="210300"/>
              </a:xfrm>
              <a:prstGeom prst="roundRect">
                <a:avLst>
                  <a:gd fmla="val 16667" name="adj"/>
                </a:avLst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2" name="Google Shape;522;p42">
                <a:hlinkClick action="ppaction://hlinkshowjump?jump=previousslide"/>
              </p:cNvPr>
              <p:cNvSpPr/>
              <p:nvPr/>
            </p:nvSpPr>
            <p:spPr>
              <a:xfrm rot="10800000">
                <a:off x="807750" y="4550850"/>
                <a:ext cx="210300" cy="105300"/>
              </a:xfrm>
              <a:prstGeom prst="rightArrow">
                <a:avLst>
                  <a:gd fmla="val 50000" name="adj1"/>
                  <a:gd fmla="val 50000" name="adj2"/>
                </a:avLst>
              </a:prstGeom>
              <a:solidFill>
                <a:schemeClr val="accent4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23" name="Google Shape;523;p42"/>
            <p:cNvGrpSpPr/>
            <p:nvPr/>
          </p:nvGrpSpPr>
          <p:grpSpPr>
            <a:xfrm>
              <a:off x="1172075" y="4498350"/>
              <a:ext cx="259800" cy="210300"/>
              <a:chOff x="1172075" y="4498350"/>
              <a:chExt cx="259800" cy="210300"/>
            </a:xfrm>
          </p:grpSpPr>
          <p:sp>
            <p:nvSpPr>
              <p:cNvPr id="524" name="Google Shape;524;p42"/>
              <p:cNvSpPr/>
              <p:nvPr/>
            </p:nvSpPr>
            <p:spPr>
              <a:xfrm>
                <a:off x="1172075" y="4498350"/>
                <a:ext cx="259800" cy="210300"/>
              </a:xfrm>
              <a:prstGeom prst="roundRect">
                <a:avLst>
                  <a:gd fmla="val 16667" name="adj"/>
                </a:avLst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5" name="Google Shape;525;p42">
                <a:hlinkClick action="ppaction://hlinkshowjump?jump=firstslide"/>
              </p:cNvPr>
              <p:cNvSpPr/>
              <p:nvPr/>
            </p:nvSpPr>
            <p:spPr>
              <a:xfrm rot="-5400000">
                <a:off x="1246925" y="4549500"/>
                <a:ext cx="110100" cy="108000"/>
              </a:xfrm>
              <a:prstGeom prst="rightArrow">
                <a:avLst>
                  <a:gd fmla="val 67236" name="adj1"/>
                  <a:gd fmla="val 63110" name="adj2"/>
                </a:avLst>
              </a:prstGeom>
              <a:solidFill>
                <a:schemeClr val="accent4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26" name="Google Shape;526;p42"/>
            <p:cNvSpPr/>
            <p:nvPr/>
          </p:nvSpPr>
          <p:spPr>
            <a:xfrm>
              <a:off x="1987250" y="4498450"/>
              <a:ext cx="6436800" cy="2103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_1_1_1_1_1_1"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43"/>
          <p:cNvSpPr/>
          <p:nvPr/>
        </p:nvSpPr>
        <p:spPr>
          <a:xfrm>
            <a:off x="121425" y="140275"/>
            <a:ext cx="8901300" cy="4863000"/>
          </a:xfrm>
          <a:prstGeom prst="roundRect">
            <a:avLst>
              <a:gd fmla="val 4005" name="adj"/>
            </a:avLst>
          </a:prstGeom>
          <a:solidFill>
            <a:schemeClr val="accent4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29" name="Google Shape;529;p43"/>
          <p:cNvGrpSpPr/>
          <p:nvPr/>
        </p:nvGrpSpPr>
        <p:grpSpPr>
          <a:xfrm flipH="1">
            <a:off x="361202" y="960396"/>
            <a:ext cx="717597" cy="557552"/>
            <a:chOff x="1952075" y="1771825"/>
            <a:chExt cx="533450" cy="414475"/>
          </a:xfrm>
        </p:grpSpPr>
        <p:sp>
          <p:nvSpPr>
            <p:cNvPr id="530" name="Google Shape;530;p43"/>
            <p:cNvSpPr/>
            <p:nvPr/>
          </p:nvSpPr>
          <p:spPr>
            <a:xfrm>
              <a:off x="2366075" y="1775950"/>
              <a:ext cx="101075" cy="181100"/>
            </a:xfrm>
            <a:custGeom>
              <a:rect b="b" l="l" r="r" t="t"/>
              <a:pathLst>
                <a:path extrusionOk="0" h="7244" w="4043">
                  <a:moveTo>
                    <a:pt x="669" y="0"/>
                  </a:moveTo>
                  <a:lnTo>
                    <a:pt x="0" y="440"/>
                  </a:lnTo>
                  <a:lnTo>
                    <a:pt x="3411" y="7243"/>
                  </a:lnTo>
                  <a:lnTo>
                    <a:pt x="4042" y="6823"/>
                  </a:lnTo>
                  <a:lnTo>
                    <a:pt x="669" y="0"/>
                  </a:lnTo>
                  <a:close/>
                </a:path>
              </a:pathLst>
            </a:custGeom>
            <a:solidFill>
              <a:srgbClr val="BDD7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43"/>
            <p:cNvSpPr/>
            <p:nvPr/>
          </p:nvSpPr>
          <p:spPr>
            <a:xfrm>
              <a:off x="2361050" y="1771825"/>
              <a:ext cx="124475" cy="180975"/>
            </a:xfrm>
            <a:custGeom>
              <a:rect b="b" l="l" r="r" t="t"/>
              <a:pathLst>
                <a:path extrusionOk="0" h="7239" w="4979">
                  <a:moveTo>
                    <a:pt x="1497" y="1"/>
                  </a:moveTo>
                  <a:cubicBezTo>
                    <a:pt x="615" y="1"/>
                    <a:pt x="1" y="816"/>
                    <a:pt x="1" y="2182"/>
                  </a:cubicBezTo>
                  <a:cubicBezTo>
                    <a:pt x="1" y="4016"/>
                    <a:pt x="1109" y="6147"/>
                    <a:pt x="2485" y="6940"/>
                  </a:cubicBezTo>
                  <a:cubicBezTo>
                    <a:pt x="2836" y="7143"/>
                    <a:pt x="3171" y="7239"/>
                    <a:pt x="3475" y="7239"/>
                  </a:cubicBezTo>
                  <a:cubicBezTo>
                    <a:pt x="4359" y="7239"/>
                    <a:pt x="4979" y="6424"/>
                    <a:pt x="4979" y="5058"/>
                  </a:cubicBezTo>
                  <a:cubicBezTo>
                    <a:pt x="4979" y="3223"/>
                    <a:pt x="3861" y="1092"/>
                    <a:pt x="2485" y="299"/>
                  </a:cubicBezTo>
                  <a:cubicBezTo>
                    <a:pt x="2133" y="97"/>
                    <a:pt x="1799" y="1"/>
                    <a:pt x="14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43"/>
            <p:cNvSpPr/>
            <p:nvPr/>
          </p:nvSpPr>
          <p:spPr>
            <a:xfrm>
              <a:off x="2345525" y="1782225"/>
              <a:ext cx="124475" cy="180850"/>
            </a:xfrm>
            <a:custGeom>
              <a:rect b="b" l="l" r="r" t="t"/>
              <a:pathLst>
                <a:path extrusionOk="0" h="7234" w="4979">
                  <a:moveTo>
                    <a:pt x="1495" y="1"/>
                  </a:moveTo>
                  <a:cubicBezTo>
                    <a:pt x="614" y="1"/>
                    <a:pt x="0" y="821"/>
                    <a:pt x="0" y="2186"/>
                  </a:cubicBezTo>
                  <a:cubicBezTo>
                    <a:pt x="0" y="4011"/>
                    <a:pt x="1109" y="6142"/>
                    <a:pt x="2485" y="6935"/>
                  </a:cubicBezTo>
                  <a:cubicBezTo>
                    <a:pt x="2836" y="7137"/>
                    <a:pt x="3171" y="7233"/>
                    <a:pt x="3475" y="7233"/>
                  </a:cubicBezTo>
                  <a:cubicBezTo>
                    <a:pt x="4359" y="7233"/>
                    <a:pt x="4979" y="6418"/>
                    <a:pt x="4979" y="5052"/>
                  </a:cubicBezTo>
                  <a:cubicBezTo>
                    <a:pt x="4979" y="3227"/>
                    <a:pt x="3861" y="1097"/>
                    <a:pt x="2485" y="304"/>
                  </a:cubicBezTo>
                  <a:cubicBezTo>
                    <a:pt x="2133" y="98"/>
                    <a:pt x="1798" y="1"/>
                    <a:pt x="14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43"/>
            <p:cNvSpPr/>
            <p:nvPr/>
          </p:nvSpPr>
          <p:spPr>
            <a:xfrm>
              <a:off x="2293450" y="1839000"/>
              <a:ext cx="124950" cy="127600"/>
            </a:xfrm>
            <a:custGeom>
              <a:rect b="b" l="l" r="r" t="t"/>
              <a:pathLst>
                <a:path extrusionOk="0" h="5104" w="4998">
                  <a:moveTo>
                    <a:pt x="3545" y="1"/>
                  </a:moveTo>
                  <a:lnTo>
                    <a:pt x="0" y="2046"/>
                  </a:lnTo>
                  <a:lnTo>
                    <a:pt x="1510" y="5103"/>
                  </a:lnTo>
                  <a:lnTo>
                    <a:pt x="4998" y="3097"/>
                  </a:lnTo>
                  <a:lnTo>
                    <a:pt x="354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43"/>
            <p:cNvSpPr/>
            <p:nvPr/>
          </p:nvSpPr>
          <p:spPr>
            <a:xfrm>
              <a:off x="2372050" y="1837350"/>
              <a:ext cx="55675" cy="81075"/>
            </a:xfrm>
            <a:custGeom>
              <a:rect b="b" l="l" r="r" t="t"/>
              <a:pathLst>
                <a:path extrusionOk="0" h="3243" w="2227">
                  <a:moveTo>
                    <a:pt x="672" y="0"/>
                  </a:moveTo>
                  <a:cubicBezTo>
                    <a:pt x="275" y="0"/>
                    <a:pt x="0" y="363"/>
                    <a:pt x="0" y="975"/>
                  </a:cubicBezTo>
                  <a:cubicBezTo>
                    <a:pt x="0" y="1796"/>
                    <a:pt x="497" y="2752"/>
                    <a:pt x="1118" y="3105"/>
                  </a:cubicBezTo>
                  <a:cubicBezTo>
                    <a:pt x="1275" y="3199"/>
                    <a:pt x="1425" y="3243"/>
                    <a:pt x="1561" y="3243"/>
                  </a:cubicBezTo>
                  <a:cubicBezTo>
                    <a:pt x="1952" y="3243"/>
                    <a:pt x="2227" y="2875"/>
                    <a:pt x="2227" y="2265"/>
                  </a:cubicBezTo>
                  <a:cubicBezTo>
                    <a:pt x="2227" y="1443"/>
                    <a:pt x="1730" y="487"/>
                    <a:pt x="1118" y="134"/>
                  </a:cubicBezTo>
                  <a:cubicBezTo>
                    <a:pt x="959" y="43"/>
                    <a:pt x="808" y="0"/>
                    <a:pt x="6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43"/>
            <p:cNvSpPr/>
            <p:nvPr/>
          </p:nvSpPr>
          <p:spPr>
            <a:xfrm>
              <a:off x="2395200" y="1798050"/>
              <a:ext cx="17225" cy="25125"/>
            </a:xfrm>
            <a:custGeom>
              <a:rect b="b" l="l" r="r" t="t"/>
              <a:pathLst>
                <a:path extrusionOk="0" h="1005" w="689">
                  <a:moveTo>
                    <a:pt x="208" y="0"/>
                  </a:moveTo>
                  <a:cubicBezTo>
                    <a:pt x="86" y="0"/>
                    <a:pt x="1" y="116"/>
                    <a:pt x="1" y="301"/>
                  </a:cubicBezTo>
                  <a:cubicBezTo>
                    <a:pt x="1" y="559"/>
                    <a:pt x="154" y="855"/>
                    <a:pt x="345" y="961"/>
                  </a:cubicBezTo>
                  <a:cubicBezTo>
                    <a:pt x="395" y="991"/>
                    <a:pt x="443" y="1005"/>
                    <a:pt x="486" y="1005"/>
                  </a:cubicBezTo>
                  <a:cubicBezTo>
                    <a:pt x="606" y="1005"/>
                    <a:pt x="689" y="893"/>
                    <a:pt x="689" y="703"/>
                  </a:cubicBezTo>
                  <a:cubicBezTo>
                    <a:pt x="689" y="445"/>
                    <a:pt x="536" y="148"/>
                    <a:pt x="345" y="43"/>
                  </a:cubicBezTo>
                  <a:cubicBezTo>
                    <a:pt x="296" y="14"/>
                    <a:pt x="250" y="0"/>
                    <a:pt x="2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43"/>
            <p:cNvSpPr/>
            <p:nvPr/>
          </p:nvSpPr>
          <p:spPr>
            <a:xfrm>
              <a:off x="2432250" y="1921875"/>
              <a:ext cx="17225" cy="25250"/>
            </a:xfrm>
            <a:custGeom>
              <a:rect b="b" l="l" r="r" t="t"/>
              <a:pathLst>
                <a:path extrusionOk="0" h="1010" w="689">
                  <a:moveTo>
                    <a:pt x="210" y="1"/>
                  </a:moveTo>
                  <a:cubicBezTo>
                    <a:pt x="86" y="1"/>
                    <a:pt x="0" y="114"/>
                    <a:pt x="0" y="307"/>
                  </a:cubicBezTo>
                  <a:cubicBezTo>
                    <a:pt x="0" y="556"/>
                    <a:pt x="153" y="852"/>
                    <a:pt x="344" y="967"/>
                  </a:cubicBezTo>
                  <a:cubicBezTo>
                    <a:pt x="393" y="996"/>
                    <a:pt x="439" y="1010"/>
                    <a:pt x="481" y="1010"/>
                  </a:cubicBezTo>
                  <a:cubicBezTo>
                    <a:pt x="603" y="1010"/>
                    <a:pt x="688" y="894"/>
                    <a:pt x="688" y="709"/>
                  </a:cubicBezTo>
                  <a:cubicBezTo>
                    <a:pt x="688" y="451"/>
                    <a:pt x="535" y="154"/>
                    <a:pt x="344" y="40"/>
                  </a:cubicBezTo>
                  <a:cubicBezTo>
                    <a:pt x="296" y="14"/>
                    <a:pt x="251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43"/>
            <p:cNvSpPr/>
            <p:nvPr/>
          </p:nvSpPr>
          <p:spPr>
            <a:xfrm>
              <a:off x="1956375" y="1967175"/>
              <a:ext cx="58575" cy="50775"/>
            </a:xfrm>
            <a:custGeom>
              <a:rect b="b" l="l" r="r" t="t"/>
              <a:pathLst>
                <a:path extrusionOk="0" h="2031" w="2343">
                  <a:moveTo>
                    <a:pt x="1952" y="1"/>
                  </a:moveTo>
                  <a:cubicBezTo>
                    <a:pt x="1651" y="1"/>
                    <a:pt x="1213" y="84"/>
                    <a:pt x="775" y="464"/>
                  </a:cubicBezTo>
                  <a:cubicBezTo>
                    <a:pt x="1" y="1133"/>
                    <a:pt x="49" y="2031"/>
                    <a:pt x="49" y="2031"/>
                  </a:cubicBezTo>
                  <a:lnTo>
                    <a:pt x="1587" y="1142"/>
                  </a:lnTo>
                  <a:lnTo>
                    <a:pt x="2342" y="53"/>
                  </a:lnTo>
                  <a:cubicBezTo>
                    <a:pt x="2342" y="53"/>
                    <a:pt x="2190" y="1"/>
                    <a:pt x="19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43"/>
            <p:cNvSpPr/>
            <p:nvPr/>
          </p:nvSpPr>
          <p:spPr>
            <a:xfrm>
              <a:off x="2003925" y="1836625"/>
              <a:ext cx="335175" cy="342575"/>
            </a:xfrm>
            <a:custGeom>
              <a:rect b="b" l="l" r="r" t="t"/>
              <a:pathLst>
                <a:path extrusionOk="0" h="13703" w="13407">
                  <a:moveTo>
                    <a:pt x="9527" y="0"/>
                  </a:moveTo>
                  <a:lnTo>
                    <a:pt x="0" y="5495"/>
                  </a:lnTo>
                  <a:lnTo>
                    <a:pt x="4052" y="13703"/>
                  </a:lnTo>
                  <a:lnTo>
                    <a:pt x="13407" y="8304"/>
                  </a:lnTo>
                  <a:lnTo>
                    <a:pt x="952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43"/>
            <p:cNvSpPr/>
            <p:nvPr/>
          </p:nvSpPr>
          <p:spPr>
            <a:xfrm>
              <a:off x="1978125" y="1969050"/>
              <a:ext cx="149575" cy="217250"/>
            </a:xfrm>
            <a:custGeom>
              <a:rect b="b" l="l" r="r" t="t"/>
              <a:pathLst>
                <a:path extrusionOk="0" h="8690" w="5983">
                  <a:moveTo>
                    <a:pt x="1806" y="0"/>
                  </a:moveTo>
                  <a:cubicBezTo>
                    <a:pt x="747" y="0"/>
                    <a:pt x="1" y="979"/>
                    <a:pt x="1" y="2615"/>
                  </a:cubicBezTo>
                  <a:cubicBezTo>
                    <a:pt x="1" y="4822"/>
                    <a:pt x="1348" y="7374"/>
                    <a:pt x="2991" y="8329"/>
                  </a:cubicBezTo>
                  <a:cubicBezTo>
                    <a:pt x="3414" y="8573"/>
                    <a:pt x="3816" y="8689"/>
                    <a:pt x="4181" y="8689"/>
                  </a:cubicBezTo>
                  <a:cubicBezTo>
                    <a:pt x="5241" y="8689"/>
                    <a:pt x="5982" y="7710"/>
                    <a:pt x="5982" y="6074"/>
                  </a:cubicBezTo>
                  <a:cubicBezTo>
                    <a:pt x="5982" y="3867"/>
                    <a:pt x="4644" y="1306"/>
                    <a:pt x="2991" y="360"/>
                  </a:cubicBezTo>
                  <a:cubicBezTo>
                    <a:pt x="2571" y="116"/>
                    <a:pt x="2170" y="0"/>
                    <a:pt x="18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43"/>
            <p:cNvSpPr/>
            <p:nvPr/>
          </p:nvSpPr>
          <p:spPr>
            <a:xfrm>
              <a:off x="1995325" y="2001550"/>
              <a:ext cx="107050" cy="155725"/>
            </a:xfrm>
            <a:custGeom>
              <a:rect b="b" l="l" r="r" t="t"/>
              <a:pathLst>
                <a:path extrusionOk="0" h="6229" w="4282">
                  <a:moveTo>
                    <a:pt x="1294" y="0"/>
                  </a:moveTo>
                  <a:cubicBezTo>
                    <a:pt x="532" y="0"/>
                    <a:pt x="0" y="703"/>
                    <a:pt x="0" y="1879"/>
                  </a:cubicBezTo>
                  <a:cubicBezTo>
                    <a:pt x="0" y="3455"/>
                    <a:pt x="956" y="5290"/>
                    <a:pt x="2141" y="5968"/>
                  </a:cubicBezTo>
                  <a:cubicBezTo>
                    <a:pt x="2445" y="6145"/>
                    <a:pt x="2733" y="6228"/>
                    <a:pt x="2995" y="6228"/>
                  </a:cubicBezTo>
                  <a:cubicBezTo>
                    <a:pt x="3753" y="6228"/>
                    <a:pt x="4281" y="5526"/>
                    <a:pt x="4281" y="4354"/>
                  </a:cubicBezTo>
                  <a:cubicBezTo>
                    <a:pt x="4281" y="2777"/>
                    <a:pt x="3326" y="942"/>
                    <a:pt x="2141" y="254"/>
                  </a:cubicBezTo>
                  <a:cubicBezTo>
                    <a:pt x="1840" y="82"/>
                    <a:pt x="1553" y="0"/>
                    <a:pt x="12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43"/>
            <p:cNvSpPr/>
            <p:nvPr/>
          </p:nvSpPr>
          <p:spPr>
            <a:xfrm>
              <a:off x="2018500" y="2041425"/>
              <a:ext cx="53300" cy="77475"/>
            </a:xfrm>
            <a:custGeom>
              <a:rect b="b" l="l" r="r" t="t"/>
              <a:pathLst>
                <a:path extrusionOk="0" h="3099" w="2132">
                  <a:moveTo>
                    <a:pt x="643" y="1"/>
                  </a:moveTo>
                  <a:cubicBezTo>
                    <a:pt x="264" y="1"/>
                    <a:pt x="0" y="351"/>
                    <a:pt x="0" y="934"/>
                  </a:cubicBezTo>
                  <a:cubicBezTo>
                    <a:pt x="0" y="1717"/>
                    <a:pt x="478" y="2625"/>
                    <a:pt x="1071" y="2969"/>
                  </a:cubicBezTo>
                  <a:cubicBezTo>
                    <a:pt x="1220" y="3057"/>
                    <a:pt x="1363" y="3099"/>
                    <a:pt x="1492" y="3099"/>
                  </a:cubicBezTo>
                  <a:cubicBezTo>
                    <a:pt x="1867" y="3099"/>
                    <a:pt x="2131" y="2749"/>
                    <a:pt x="2131" y="2166"/>
                  </a:cubicBezTo>
                  <a:cubicBezTo>
                    <a:pt x="2131" y="1383"/>
                    <a:pt x="1653" y="465"/>
                    <a:pt x="1071" y="131"/>
                  </a:cubicBezTo>
                  <a:cubicBezTo>
                    <a:pt x="919" y="43"/>
                    <a:pt x="774" y="1"/>
                    <a:pt x="6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43"/>
            <p:cNvSpPr/>
            <p:nvPr/>
          </p:nvSpPr>
          <p:spPr>
            <a:xfrm>
              <a:off x="2031150" y="2059450"/>
              <a:ext cx="27500" cy="39900"/>
            </a:xfrm>
            <a:custGeom>
              <a:rect b="b" l="l" r="r" t="t"/>
              <a:pathLst>
                <a:path extrusionOk="0" h="1596" w="1100">
                  <a:moveTo>
                    <a:pt x="329" y="0"/>
                  </a:moveTo>
                  <a:cubicBezTo>
                    <a:pt x="138" y="0"/>
                    <a:pt x="1" y="182"/>
                    <a:pt x="1" y="480"/>
                  </a:cubicBezTo>
                  <a:cubicBezTo>
                    <a:pt x="1" y="881"/>
                    <a:pt x="249" y="1359"/>
                    <a:pt x="545" y="1531"/>
                  </a:cubicBezTo>
                  <a:cubicBezTo>
                    <a:pt x="623" y="1575"/>
                    <a:pt x="697" y="1596"/>
                    <a:pt x="765" y="1596"/>
                  </a:cubicBezTo>
                  <a:cubicBezTo>
                    <a:pt x="962" y="1596"/>
                    <a:pt x="1100" y="1417"/>
                    <a:pt x="1100" y="1111"/>
                  </a:cubicBezTo>
                  <a:cubicBezTo>
                    <a:pt x="1100" y="709"/>
                    <a:pt x="851" y="241"/>
                    <a:pt x="545" y="69"/>
                  </a:cubicBezTo>
                  <a:cubicBezTo>
                    <a:pt x="469" y="22"/>
                    <a:pt x="396" y="0"/>
                    <a:pt x="3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43"/>
            <p:cNvSpPr/>
            <p:nvPr/>
          </p:nvSpPr>
          <p:spPr>
            <a:xfrm>
              <a:off x="2214850" y="1832400"/>
              <a:ext cx="149575" cy="217375"/>
            </a:xfrm>
            <a:custGeom>
              <a:rect b="b" l="l" r="r" t="t"/>
              <a:pathLst>
                <a:path extrusionOk="0" h="8695" w="5983">
                  <a:moveTo>
                    <a:pt x="1803" y="1"/>
                  </a:moveTo>
                  <a:cubicBezTo>
                    <a:pt x="742" y="1"/>
                    <a:pt x="1" y="982"/>
                    <a:pt x="1" y="2625"/>
                  </a:cubicBezTo>
                  <a:cubicBezTo>
                    <a:pt x="1" y="4823"/>
                    <a:pt x="1339" y="7384"/>
                    <a:pt x="2992" y="8339"/>
                  </a:cubicBezTo>
                  <a:cubicBezTo>
                    <a:pt x="3413" y="8580"/>
                    <a:pt x="3814" y="8695"/>
                    <a:pt x="4178" y="8695"/>
                  </a:cubicBezTo>
                  <a:cubicBezTo>
                    <a:pt x="5240" y="8695"/>
                    <a:pt x="5982" y="7719"/>
                    <a:pt x="5982" y="6074"/>
                  </a:cubicBezTo>
                  <a:cubicBezTo>
                    <a:pt x="5982" y="3877"/>
                    <a:pt x="4645" y="1316"/>
                    <a:pt x="2992" y="360"/>
                  </a:cubicBezTo>
                  <a:cubicBezTo>
                    <a:pt x="2569" y="116"/>
                    <a:pt x="2167" y="1"/>
                    <a:pt x="180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43"/>
            <p:cNvSpPr/>
            <p:nvPr/>
          </p:nvSpPr>
          <p:spPr>
            <a:xfrm>
              <a:off x="1980750" y="1808650"/>
              <a:ext cx="415200" cy="309150"/>
            </a:xfrm>
            <a:custGeom>
              <a:rect b="b" l="l" r="r" t="t"/>
              <a:pathLst>
                <a:path extrusionOk="0" h="12366" w="16608">
                  <a:moveTo>
                    <a:pt x="11598" y="1"/>
                  </a:moveTo>
                  <a:cubicBezTo>
                    <a:pt x="11244" y="1"/>
                    <a:pt x="10913" y="87"/>
                    <a:pt x="10617" y="259"/>
                  </a:cubicBezTo>
                  <a:lnTo>
                    <a:pt x="1" y="6528"/>
                  </a:lnTo>
                  <a:cubicBezTo>
                    <a:pt x="1" y="6528"/>
                    <a:pt x="266" y="6372"/>
                    <a:pt x="764" y="6372"/>
                  </a:cubicBezTo>
                  <a:cubicBezTo>
                    <a:pt x="1138" y="6372"/>
                    <a:pt x="1643" y="6459"/>
                    <a:pt x="2265" y="6766"/>
                  </a:cubicBezTo>
                  <a:cubicBezTo>
                    <a:pt x="2504" y="6881"/>
                    <a:pt x="2657" y="7034"/>
                    <a:pt x="2934" y="7225"/>
                  </a:cubicBezTo>
                  <a:cubicBezTo>
                    <a:pt x="4941" y="8630"/>
                    <a:pt x="5992" y="12366"/>
                    <a:pt x="5992" y="12366"/>
                  </a:cubicBezTo>
                  <a:lnTo>
                    <a:pt x="16608" y="6098"/>
                  </a:lnTo>
                  <a:cubicBezTo>
                    <a:pt x="16197" y="3776"/>
                    <a:pt x="14773" y="1425"/>
                    <a:pt x="13091" y="451"/>
                  </a:cubicBezTo>
                  <a:cubicBezTo>
                    <a:pt x="12574" y="151"/>
                    <a:pt x="12067" y="1"/>
                    <a:pt x="1159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43"/>
            <p:cNvSpPr/>
            <p:nvPr/>
          </p:nvSpPr>
          <p:spPr>
            <a:xfrm>
              <a:off x="1952075" y="1965350"/>
              <a:ext cx="178475" cy="152450"/>
            </a:xfrm>
            <a:custGeom>
              <a:rect b="b" l="l" r="r" t="t"/>
              <a:pathLst>
                <a:path extrusionOk="0" h="6098" w="7139">
                  <a:moveTo>
                    <a:pt x="2129" y="1"/>
                  </a:moveTo>
                  <a:cubicBezTo>
                    <a:pt x="1775" y="1"/>
                    <a:pt x="1444" y="87"/>
                    <a:pt x="1148" y="260"/>
                  </a:cubicBezTo>
                  <a:cubicBezTo>
                    <a:pt x="593" y="575"/>
                    <a:pt x="202" y="1177"/>
                    <a:pt x="1" y="1970"/>
                  </a:cubicBezTo>
                  <a:lnTo>
                    <a:pt x="221" y="2094"/>
                  </a:lnTo>
                  <a:cubicBezTo>
                    <a:pt x="393" y="1339"/>
                    <a:pt x="756" y="766"/>
                    <a:pt x="1272" y="470"/>
                  </a:cubicBezTo>
                  <a:cubicBezTo>
                    <a:pt x="1530" y="317"/>
                    <a:pt x="1816" y="250"/>
                    <a:pt x="2132" y="250"/>
                  </a:cubicBezTo>
                  <a:cubicBezTo>
                    <a:pt x="2562" y="250"/>
                    <a:pt x="3020" y="384"/>
                    <a:pt x="3498" y="661"/>
                  </a:cubicBezTo>
                  <a:cubicBezTo>
                    <a:pt x="5084" y="1578"/>
                    <a:pt x="6422" y="3757"/>
                    <a:pt x="6871" y="5935"/>
                  </a:cubicBezTo>
                  <a:lnTo>
                    <a:pt x="7139" y="6098"/>
                  </a:lnTo>
                  <a:cubicBezTo>
                    <a:pt x="6728" y="3776"/>
                    <a:pt x="5304" y="1425"/>
                    <a:pt x="3622" y="451"/>
                  </a:cubicBezTo>
                  <a:cubicBezTo>
                    <a:pt x="3105" y="151"/>
                    <a:pt x="2598" y="1"/>
                    <a:pt x="2129" y="1"/>
                  </a:cubicBezTo>
                  <a:close/>
                </a:path>
              </a:pathLst>
            </a:custGeom>
            <a:solidFill>
              <a:srgbClr val="1E3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546" name="Google Shape;546;p43"/>
          <p:cNvCxnSpPr/>
          <p:nvPr/>
        </p:nvCxnSpPr>
        <p:spPr>
          <a:xfrm>
            <a:off x="8459444" y="140275"/>
            <a:ext cx="0" cy="17574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547" name="Google Shape;547;p43"/>
          <p:cNvCxnSpPr/>
          <p:nvPr/>
        </p:nvCxnSpPr>
        <p:spPr>
          <a:xfrm>
            <a:off x="8307519" y="140275"/>
            <a:ext cx="0" cy="11526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548" name="Google Shape;548;p43"/>
          <p:cNvCxnSpPr/>
          <p:nvPr/>
        </p:nvCxnSpPr>
        <p:spPr>
          <a:xfrm>
            <a:off x="121746" y="4091425"/>
            <a:ext cx="7254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549" name="Google Shape;549;p43"/>
          <p:cNvCxnSpPr/>
          <p:nvPr/>
        </p:nvCxnSpPr>
        <p:spPr>
          <a:xfrm>
            <a:off x="121746" y="4215975"/>
            <a:ext cx="3480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oval"/>
          </a:ln>
        </p:spPr>
      </p:cxn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LANK_1_1_1_1_1_1_1_1"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44"/>
          <p:cNvSpPr/>
          <p:nvPr/>
        </p:nvSpPr>
        <p:spPr>
          <a:xfrm>
            <a:off x="121425" y="140275"/>
            <a:ext cx="8901300" cy="4863000"/>
          </a:xfrm>
          <a:prstGeom prst="roundRect">
            <a:avLst>
              <a:gd fmla="val 4005" name="adj"/>
            </a:avLst>
          </a:prstGeom>
          <a:solidFill>
            <a:schemeClr val="accent2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52" name="Google Shape;552;p44"/>
          <p:cNvGrpSpPr/>
          <p:nvPr/>
        </p:nvGrpSpPr>
        <p:grpSpPr>
          <a:xfrm>
            <a:off x="7720459" y="353105"/>
            <a:ext cx="995977" cy="682870"/>
            <a:chOff x="3458975" y="1001825"/>
            <a:chExt cx="578350" cy="473000"/>
          </a:xfrm>
        </p:grpSpPr>
        <p:sp>
          <p:nvSpPr>
            <p:cNvPr id="553" name="Google Shape;553;p44"/>
            <p:cNvSpPr/>
            <p:nvPr/>
          </p:nvSpPr>
          <p:spPr>
            <a:xfrm>
              <a:off x="3970650" y="1224750"/>
              <a:ext cx="66675" cy="99100"/>
            </a:xfrm>
            <a:custGeom>
              <a:rect b="b" l="l" r="r" t="t"/>
              <a:pathLst>
                <a:path extrusionOk="0" h="3964" w="2667">
                  <a:moveTo>
                    <a:pt x="921" y="1"/>
                  </a:moveTo>
                  <a:cubicBezTo>
                    <a:pt x="806" y="1"/>
                    <a:pt x="699" y="30"/>
                    <a:pt x="602" y="84"/>
                  </a:cubicBezTo>
                  <a:lnTo>
                    <a:pt x="593" y="74"/>
                  </a:lnTo>
                  <a:lnTo>
                    <a:pt x="1" y="428"/>
                  </a:lnTo>
                  <a:lnTo>
                    <a:pt x="173" y="820"/>
                  </a:lnTo>
                  <a:cubicBezTo>
                    <a:pt x="153" y="906"/>
                    <a:pt x="144" y="1001"/>
                    <a:pt x="144" y="1106"/>
                  </a:cubicBezTo>
                  <a:cubicBezTo>
                    <a:pt x="144" y="2005"/>
                    <a:pt x="679" y="3037"/>
                    <a:pt x="1338" y="3467"/>
                  </a:cubicBezTo>
                  <a:lnTo>
                    <a:pt x="1558" y="3963"/>
                  </a:lnTo>
                  <a:lnTo>
                    <a:pt x="2236" y="3572"/>
                  </a:lnTo>
                  <a:cubicBezTo>
                    <a:pt x="2504" y="3409"/>
                    <a:pt x="2666" y="3065"/>
                    <a:pt x="2666" y="2559"/>
                  </a:cubicBezTo>
                  <a:cubicBezTo>
                    <a:pt x="2666" y="1632"/>
                    <a:pt x="2103" y="552"/>
                    <a:pt x="1405" y="151"/>
                  </a:cubicBezTo>
                  <a:cubicBezTo>
                    <a:pt x="1233" y="49"/>
                    <a:pt x="1070" y="1"/>
                    <a:pt x="9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44"/>
            <p:cNvSpPr/>
            <p:nvPr/>
          </p:nvSpPr>
          <p:spPr>
            <a:xfrm>
              <a:off x="3959425" y="1233350"/>
              <a:ext cx="63075" cy="91625"/>
            </a:xfrm>
            <a:custGeom>
              <a:rect b="b" l="l" r="r" t="t"/>
              <a:pathLst>
                <a:path extrusionOk="0" h="3665" w="2523">
                  <a:moveTo>
                    <a:pt x="762" y="0"/>
                  </a:moveTo>
                  <a:cubicBezTo>
                    <a:pt x="314" y="0"/>
                    <a:pt x="0" y="415"/>
                    <a:pt x="0" y="1106"/>
                  </a:cubicBezTo>
                  <a:cubicBezTo>
                    <a:pt x="0" y="2033"/>
                    <a:pt x="564" y="3113"/>
                    <a:pt x="1262" y="3514"/>
                  </a:cubicBezTo>
                  <a:cubicBezTo>
                    <a:pt x="1439" y="3616"/>
                    <a:pt x="1608" y="3665"/>
                    <a:pt x="1761" y="3665"/>
                  </a:cubicBezTo>
                  <a:cubicBezTo>
                    <a:pt x="2210" y="3665"/>
                    <a:pt x="2523" y="3250"/>
                    <a:pt x="2523" y="2559"/>
                  </a:cubicBezTo>
                  <a:cubicBezTo>
                    <a:pt x="2523" y="1632"/>
                    <a:pt x="1959" y="552"/>
                    <a:pt x="1262" y="151"/>
                  </a:cubicBezTo>
                  <a:cubicBezTo>
                    <a:pt x="1084" y="49"/>
                    <a:pt x="915" y="0"/>
                    <a:pt x="7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44"/>
            <p:cNvSpPr/>
            <p:nvPr/>
          </p:nvSpPr>
          <p:spPr>
            <a:xfrm>
              <a:off x="3706925" y="1266525"/>
              <a:ext cx="291450" cy="208300"/>
            </a:xfrm>
            <a:custGeom>
              <a:rect b="b" l="l" r="r" t="t"/>
              <a:pathLst>
                <a:path extrusionOk="0" h="8332" w="11658">
                  <a:moveTo>
                    <a:pt x="11111" y="0"/>
                  </a:moveTo>
                  <a:cubicBezTo>
                    <a:pt x="11059" y="0"/>
                    <a:pt x="11014" y="17"/>
                    <a:pt x="10979" y="47"/>
                  </a:cubicBezTo>
                  <a:cubicBezTo>
                    <a:pt x="10636" y="248"/>
                    <a:pt x="6947" y="2407"/>
                    <a:pt x="5428" y="3248"/>
                  </a:cubicBezTo>
                  <a:cubicBezTo>
                    <a:pt x="5208" y="3372"/>
                    <a:pt x="4998" y="3487"/>
                    <a:pt x="4807" y="3582"/>
                  </a:cubicBezTo>
                  <a:cubicBezTo>
                    <a:pt x="3546" y="4261"/>
                    <a:pt x="2714" y="4710"/>
                    <a:pt x="2322" y="6258"/>
                  </a:cubicBezTo>
                  <a:cubicBezTo>
                    <a:pt x="2170" y="6842"/>
                    <a:pt x="1695" y="7131"/>
                    <a:pt x="1385" y="7131"/>
                  </a:cubicBezTo>
                  <a:cubicBezTo>
                    <a:pt x="1365" y="7131"/>
                    <a:pt x="1347" y="7130"/>
                    <a:pt x="1329" y="7127"/>
                  </a:cubicBezTo>
                  <a:cubicBezTo>
                    <a:pt x="1252" y="7118"/>
                    <a:pt x="1204" y="7108"/>
                    <a:pt x="1204" y="6927"/>
                  </a:cubicBezTo>
                  <a:lnTo>
                    <a:pt x="1204" y="3019"/>
                  </a:lnTo>
                  <a:lnTo>
                    <a:pt x="1" y="3019"/>
                  </a:lnTo>
                  <a:lnTo>
                    <a:pt x="1" y="6927"/>
                  </a:lnTo>
                  <a:cubicBezTo>
                    <a:pt x="1" y="7682"/>
                    <a:pt x="459" y="8226"/>
                    <a:pt x="1176" y="8322"/>
                  </a:cubicBezTo>
                  <a:cubicBezTo>
                    <a:pt x="1243" y="8331"/>
                    <a:pt x="1310" y="8331"/>
                    <a:pt x="1386" y="8331"/>
                  </a:cubicBezTo>
                  <a:cubicBezTo>
                    <a:pt x="2227" y="8331"/>
                    <a:pt x="3192" y="7710"/>
                    <a:pt x="3479" y="6554"/>
                  </a:cubicBezTo>
                  <a:cubicBezTo>
                    <a:pt x="3746" y="5522"/>
                    <a:pt x="4224" y="5264"/>
                    <a:pt x="5380" y="4643"/>
                  </a:cubicBezTo>
                  <a:cubicBezTo>
                    <a:pt x="5571" y="4538"/>
                    <a:pt x="5781" y="4423"/>
                    <a:pt x="6011" y="4299"/>
                  </a:cubicBezTo>
                  <a:cubicBezTo>
                    <a:pt x="7606" y="3410"/>
                    <a:pt x="11476" y="1155"/>
                    <a:pt x="11515" y="1127"/>
                  </a:cubicBezTo>
                  <a:cubicBezTo>
                    <a:pt x="11601" y="1079"/>
                    <a:pt x="11658" y="974"/>
                    <a:pt x="11658" y="811"/>
                  </a:cubicBezTo>
                  <a:cubicBezTo>
                    <a:pt x="11658" y="515"/>
                    <a:pt x="11486" y="171"/>
                    <a:pt x="11266" y="47"/>
                  </a:cubicBezTo>
                  <a:cubicBezTo>
                    <a:pt x="11211" y="15"/>
                    <a:pt x="11158" y="0"/>
                    <a:pt x="11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44"/>
            <p:cNvSpPr/>
            <p:nvPr/>
          </p:nvSpPr>
          <p:spPr>
            <a:xfrm>
              <a:off x="3494325" y="1001825"/>
              <a:ext cx="455325" cy="449100"/>
            </a:xfrm>
            <a:custGeom>
              <a:rect b="b" l="l" r="r" t="t"/>
              <a:pathLst>
                <a:path extrusionOk="0" h="17964" w="18213">
                  <a:moveTo>
                    <a:pt x="12527" y="0"/>
                  </a:moveTo>
                  <a:cubicBezTo>
                    <a:pt x="12374" y="0"/>
                    <a:pt x="12222" y="48"/>
                    <a:pt x="12078" y="134"/>
                  </a:cubicBezTo>
                  <a:lnTo>
                    <a:pt x="0" y="7033"/>
                  </a:lnTo>
                  <a:lnTo>
                    <a:pt x="5514" y="17964"/>
                  </a:lnTo>
                  <a:lnTo>
                    <a:pt x="17668" y="11036"/>
                  </a:lnTo>
                  <a:lnTo>
                    <a:pt x="17668" y="11017"/>
                  </a:lnTo>
                  <a:cubicBezTo>
                    <a:pt x="17792" y="10960"/>
                    <a:pt x="17907" y="10864"/>
                    <a:pt x="17993" y="10740"/>
                  </a:cubicBezTo>
                  <a:cubicBezTo>
                    <a:pt x="18136" y="10539"/>
                    <a:pt x="18213" y="10262"/>
                    <a:pt x="18213" y="9957"/>
                  </a:cubicBezTo>
                  <a:lnTo>
                    <a:pt x="18213" y="4520"/>
                  </a:lnTo>
                  <a:cubicBezTo>
                    <a:pt x="18213" y="3736"/>
                    <a:pt x="17744" y="2857"/>
                    <a:pt x="17142" y="2513"/>
                  </a:cubicBezTo>
                  <a:lnTo>
                    <a:pt x="13072" y="153"/>
                  </a:lnTo>
                  <a:cubicBezTo>
                    <a:pt x="12890" y="48"/>
                    <a:pt x="12709" y="0"/>
                    <a:pt x="125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44"/>
            <p:cNvSpPr/>
            <p:nvPr/>
          </p:nvSpPr>
          <p:spPr>
            <a:xfrm>
              <a:off x="3949400" y="1109550"/>
              <a:ext cx="250" cy="139050"/>
            </a:xfrm>
            <a:custGeom>
              <a:rect b="b" l="l" r="r" t="t"/>
              <a:pathLst>
                <a:path extrusionOk="0" h="5562" w="10">
                  <a:moveTo>
                    <a:pt x="0" y="0"/>
                  </a:moveTo>
                  <a:lnTo>
                    <a:pt x="0" y="5562"/>
                  </a:lnTo>
                  <a:lnTo>
                    <a:pt x="10" y="5562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D0E3F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44"/>
            <p:cNvSpPr/>
            <p:nvPr/>
          </p:nvSpPr>
          <p:spPr>
            <a:xfrm>
              <a:off x="3660825" y="1109775"/>
              <a:ext cx="288825" cy="305575"/>
            </a:xfrm>
            <a:custGeom>
              <a:rect b="b" l="l" r="r" t="t"/>
              <a:pathLst>
                <a:path extrusionOk="0" h="12223" w="11553">
                  <a:moveTo>
                    <a:pt x="11543" y="1"/>
                  </a:moveTo>
                  <a:lnTo>
                    <a:pt x="0" y="6661"/>
                  </a:lnTo>
                  <a:lnTo>
                    <a:pt x="0" y="12222"/>
                  </a:lnTo>
                  <a:lnTo>
                    <a:pt x="11553" y="5553"/>
                  </a:lnTo>
                  <a:lnTo>
                    <a:pt x="11553" y="202"/>
                  </a:lnTo>
                  <a:cubicBezTo>
                    <a:pt x="11553" y="135"/>
                    <a:pt x="11553" y="68"/>
                    <a:pt x="11543" y="1"/>
                  </a:cubicBezTo>
                  <a:close/>
                </a:path>
              </a:pathLst>
            </a:custGeom>
            <a:solidFill>
              <a:srgbClr val="CFE3F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44"/>
            <p:cNvSpPr/>
            <p:nvPr/>
          </p:nvSpPr>
          <p:spPr>
            <a:xfrm>
              <a:off x="3634550" y="1244025"/>
              <a:ext cx="43975" cy="205700"/>
            </a:xfrm>
            <a:custGeom>
              <a:rect b="b" l="l" r="r" t="t"/>
              <a:pathLst>
                <a:path extrusionOk="0" h="8228" w="1759">
                  <a:moveTo>
                    <a:pt x="1758" y="1"/>
                  </a:moveTo>
                  <a:lnTo>
                    <a:pt x="0" y="441"/>
                  </a:lnTo>
                  <a:lnTo>
                    <a:pt x="0" y="8228"/>
                  </a:lnTo>
                  <a:lnTo>
                    <a:pt x="1758" y="7225"/>
                  </a:lnTo>
                  <a:lnTo>
                    <a:pt x="175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44"/>
            <p:cNvSpPr/>
            <p:nvPr/>
          </p:nvSpPr>
          <p:spPr>
            <a:xfrm>
              <a:off x="3481175" y="1175250"/>
              <a:ext cx="165100" cy="277825"/>
            </a:xfrm>
            <a:custGeom>
              <a:rect b="b" l="l" r="r" t="t"/>
              <a:pathLst>
                <a:path extrusionOk="0" h="11113" w="6604">
                  <a:moveTo>
                    <a:pt x="918" y="0"/>
                  </a:moveTo>
                  <a:cubicBezTo>
                    <a:pt x="479" y="0"/>
                    <a:pt x="1" y="363"/>
                    <a:pt x="1" y="1156"/>
                  </a:cubicBezTo>
                  <a:lnTo>
                    <a:pt x="1" y="6593"/>
                  </a:lnTo>
                  <a:cubicBezTo>
                    <a:pt x="1" y="7367"/>
                    <a:pt x="469" y="8256"/>
                    <a:pt x="1071" y="8600"/>
                  </a:cubicBezTo>
                  <a:lnTo>
                    <a:pt x="5142" y="10950"/>
                  </a:lnTo>
                  <a:cubicBezTo>
                    <a:pt x="5323" y="11055"/>
                    <a:pt x="5505" y="11113"/>
                    <a:pt x="5686" y="11113"/>
                  </a:cubicBezTo>
                  <a:cubicBezTo>
                    <a:pt x="5963" y="11113"/>
                    <a:pt x="6212" y="10979"/>
                    <a:pt x="6384" y="10740"/>
                  </a:cubicBezTo>
                  <a:cubicBezTo>
                    <a:pt x="6527" y="10539"/>
                    <a:pt x="6603" y="10272"/>
                    <a:pt x="6603" y="9957"/>
                  </a:cubicBezTo>
                  <a:lnTo>
                    <a:pt x="6603" y="4520"/>
                  </a:lnTo>
                  <a:cubicBezTo>
                    <a:pt x="6603" y="3736"/>
                    <a:pt x="6135" y="2857"/>
                    <a:pt x="5533" y="2513"/>
                  </a:cubicBezTo>
                  <a:lnTo>
                    <a:pt x="1453" y="153"/>
                  </a:lnTo>
                  <a:cubicBezTo>
                    <a:pt x="1272" y="57"/>
                    <a:pt x="1090" y="0"/>
                    <a:pt x="9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44"/>
            <p:cNvSpPr/>
            <p:nvPr/>
          </p:nvSpPr>
          <p:spPr>
            <a:xfrm>
              <a:off x="3490725" y="1184825"/>
              <a:ext cx="145750" cy="258425"/>
            </a:xfrm>
            <a:custGeom>
              <a:rect b="b" l="l" r="r" t="t"/>
              <a:pathLst>
                <a:path extrusionOk="0" h="10337" w="5830">
                  <a:moveTo>
                    <a:pt x="536" y="1"/>
                  </a:moveTo>
                  <a:cubicBezTo>
                    <a:pt x="224" y="1"/>
                    <a:pt x="1" y="289"/>
                    <a:pt x="1" y="773"/>
                  </a:cubicBezTo>
                  <a:lnTo>
                    <a:pt x="1" y="6210"/>
                  </a:lnTo>
                  <a:cubicBezTo>
                    <a:pt x="1" y="6850"/>
                    <a:pt x="402" y="7605"/>
                    <a:pt x="880" y="7882"/>
                  </a:cubicBezTo>
                  <a:lnTo>
                    <a:pt x="4960" y="10233"/>
                  </a:lnTo>
                  <a:cubicBezTo>
                    <a:pt x="5082" y="10303"/>
                    <a:pt x="5198" y="10337"/>
                    <a:pt x="5303" y="10337"/>
                  </a:cubicBezTo>
                  <a:cubicBezTo>
                    <a:pt x="5612" y="10337"/>
                    <a:pt x="5830" y="10051"/>
                    <a:pt x="5830" y="9574"/>
                  </a:cubicBezTo>
                  <a:lnTo>
                    <a:pt x="5830" y="4137"/>
                  </a:lnTo>
                  <a:cubicBezTo>
                    <a:pt x="5830" y="3496"/>
                    <a:pt x="5438" y="2742"/>
                    <a:pt x="4960" y="2465"/>
                  </a:cubicBezTo>
                  <a:lnTo>
                    <a:pt x="880" y="104"/>
                  </a:lnTo>
                  <a:cubicBezTo>
                    <a:pt x="759" y="34"/>
                    <a:pt x="642" y="1"/>
                    <a:pt x="5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44"/>
            <p:cNvSpPr/>
            <p:nvPr/>
          </p:nvSpPr>
          <p:spPr>
            <a:xfrm>
              <a:off x="3514875" y="1227425"/>
              <a:ext cx="97725" cy="173350"/>
            </a:xfrm>
            <a:custGeom>
              <a:rect b="b" l="l" r="r" t="t"/>
              <a:pathLst>
                <a:path extrusionOk="0" h="6934" w="3909">
                  <a:moveTo>
                    <a:pt x="348" y="0"/>
                  </a:moveTo>
                  <a:cubicBezTo>
                    <a:pt x="142" y="0"/>
                    <a:pt x="0" y="193"/>
                    <a:pt x="0" y="512"/>
                  </a:cubicBezTo>
                  <a:lnTo>
                    <a:pt x="0" y="4162"/>
                  </a:lnTo>
                  <a:cubicBezTo>
                    <a:pt x="0" y="4592"/>
                    <a:pt x="258" y="5099"/>
                    <a:pt x="583" y="5290"/>
                  </a:cubicBezTo>
                  <a:lnTo>
                    <a:pt x="3316" y="6866"/>
                  </a:lnTo>
                  <a:cubicBezTo>
                    <a:pt x="3397" y="6912"/>
                    <a:pt x="3475" y="6933"/>
                    <a:pt x="3545" y="6933"/>
                  </a:cubicBezTo>
                  <a:cubicBezTo>
                    <a:pt x="3758" y="6933"/>
                    <a:pt x="3908" y="6740"/>
                    <a:pt x="3908" y="6417"/>
                  </a:cubicBezTo>
                  <a:lnTo>
                    <a:pt x="3908" y="2777"/>
                  </a:lnTo>
                  <a:cubicBezTo>
                    <a:pt x="3908" y="2337"/>
                    <a:pt x="3641" y="1840"/>
                    <a:pt x="3316" y="1649"/>
                  </a:cubicBezTo>
                  <a:lnTo>
                    <a:pt x="583" y="73"/>
                  </a:lnTo>
                  <a:cubicBezTo>
                    <a:pt x="499" y="23"/>
                    <a:pt x="420" y="0"/>
                    <a:pt x="3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44"/>
            <p:cNvSpPr/>
            <p:nvPr/>
          </p:nvSpPr>
          <p:spPr>
            <a:xfrm>
              <a:off x="3526575" y="1260200"/>
              <a:ext cx="69050" cy="100300"/>
            </a:xfrm>
            <a:custGeom>
              <a:rect b="b" l="l" r="r" t="t"/>
              <a:pathLst>
                <a:path extrusionOk="0" h="4012" w="2762">
                  <a:moveTo>
                    <a:pt x="833" y="1"/>
                  </a:moveTo>
                  <a:cubicBezTo>
                    <a:pt x="345" y="1"/>
                    <a:pt x="0" y="453"/>
                    <a:pt x="0" y="1208"/>
                  </a:cubicBezTo>
                  <a:cubicBezTo>
                    <a:pt x="0" y="2230"/>
                    <a:pt x="621" y="3405"/>
                    <a:pt x="1376" y="3845"/>
                  </a:cubicBezTo>
                  <a:cubicBezTo>
                    <a:pt x="1573" y="3958"/>
                    <a:pt x="1760" y="4012"/>
                    <a:pt x="1929" y="4012"/>
                  </a:cubicBezTo>
                  <a:cubicBezTo>
                    <a:pt x="2419" y="4012"/>
                    <a:pt x="2762" y="3563"/>
                    <a:pt x="2762" y="2803"/>
                  </a:cubicBezTo>
                  <a:cubicBezTo>
                    <a:pt x="2762" y="1791"/>
                    <a:pt x="2141" y="606"/>
                    <a:pt x="1376" y="166"/>
                  </a:cubicBezTo>
                  <a:cubicBezTo>
                    <a:pt x="1184" y="54"/>
                    <a:pt x="1000" y="1"/>
                    <a:pt x="8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44"/>
            <p:cNvSpPr/>
            <p:nvPr/>
          </p:nvSpPr>
          <p:spPr>
            <a:xfrm>
              <a:off x="3536850" y="1275325"/>
              <a:ext cx="48500" cy="70275"/>
            </a:xfrm>
            <a:custGeom>
              <a:rect b="b" l="l" r="r" t="t"/>
              <a:pathLst>
                <a:path extrusionOk="0" h="2811" w="1940">
                  <a:moveTo>
                    <a:pt x="581" y="0"/>
                  </a:moveTo>
                  <a:cubicBezTo>
                    <a:pt x="239" y="0"/>
                    <a:pt x="0" y="315"/>
                    <a:pt x="0" y="842"/>
                  </a:cubicBezTo>
                  <a:cubicBezTo>
                    <a:pt x="0" y="1558"/>
                    <a:pt x="430" y="2380"/>
                    <a:pt x="965" y="2695"/>
                  </a:cubicBezTo>
                  <a:cubicBezTo>
                    <a:pt x="1102" y="2773"/>
                    <a:pt x="1232" y="2810"/>
                    <a:pt x="1350" y="2810"/>
                  </a:cubicBezTo>
                  <a:cubicBezTo>
                    <a:pt x="1696" y="2810"/>
                    <a:pt x="1940" y="2494"/>
                    <a:pt x="1940" y="1960"/>
                  </a:cubicBezTo>
                  <a:cubicBezTo>
                    <a:pt x="1940" y="1252"/>
                    <a:pt x="1500" y="421"/>
                    <a:pt x="965" y="115"/>
                  </a:cubicBezTo>
                  <a:cubicBezTo>
                    <a:pt x="829" y="37"/>
                    <a:pt x="699" y="0"/>
                    <a:pt x="5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44"/>
            <p:cNvSpPr/>
            <p:nvPr/>
          </p:nvSpPr>
          <p:spPr>
            <a:xfrm>
              <a:off x="3551425" y="1296350"/>
              <a:ext cx="19375" cy="28175"/>
            </a:xfrm>
            <a:custGeom>
              <a:rect b="b" l="l" r="r" t="t"/>
              <a:pathLst>
                <a:path extrusionOk="0" h="1127" w="775">
                  <a:moveTo>
                    <a:pt x="227" y="0"/>
                  </a:moveTo>
                  <a:cubicBezTo>
                    <a:pt x="94" y="0"/>
                    <a:pt x="0" y="123"/>
                    <a:pt x="0" y="335"/>
                  </a:cubicBezTo>
                  <a:cubicBezTo>
                    <a:pt x="0" y="622"/>
                    <a:pt x="172" y="956"/>
                    <a:pt x="382" y="1080"/>
                  </a:cubicBezTo>
                  <a:cubicBezTo>
                    <a:pt x="438" y="1112"/>
                    <a:pt x="491" y="1127"/>
                    <a:pt x="538" y="1127"/>
                  </a:cubicBezTo>
                  <a:cubicBezTo>
                    <a:pt x="678" y="1127"/>
                    <a:pt x="774" y="998"/>
                    <a:pt x="774" y="784"/>
                  </a:cubicBezTo>
                  <a:cubicBezTo>
                    <a:pt x="774" y="497"/>
                    <a:pt x="602" y="173"/>
                    <a:pt x="382" y="48"/>
                  </a:cubicBezTo>
                  <a:cubicBezTo>
                    <a:pt x="327" y="16"/>
                    <a:pt x="275" y="0"/>
                    <a:pt x="2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44"/>
            <p:cNvSpPr/>
            <p:nvPr/>
          </p:nvSpPr>
          <p:spPr>
            <a:xfrm>
              <a:off x="3521325" y="1331975"/>
              <a:ext cx="12925" cy="18750"/>
            </a:xfrm>
            <a:custGeom>
              <a:rect b="b" l="l" r="r" t="t"/>
              <a:pathLst>
                <a:path extrusionOk="0" h="750" w="517">
                  <a:moveTo>
                    <a:pt x="159" y="0"/>
                  </a:moveTo>
                  <a:cubicBezTo>
                    <a:pt x="65" y="0"/>
                    <a:pt x="0" y="85"/>
                    <a:pt x="0" y="229"/>
                  </a:cubicBezTo>
                  <a:cubicBezTo>
                    <a:pt x="0" y="420"/>
                    <a:pt x="115" y="639"/>
                    <a:pt x="258" y="716"/>
                  </a:cubicBezTo>
                  <a:cubicBezTo>
                    <a:pt x="296" y="739"/>
                    <a:pt x="332" y="749"/>
                    <a:pt x="364" y="749"/>
                  </a:cubicBezTo>
                  <a:cubicBezTo>
                    <a:pt x="454" y="749"/>
                    <a:pt x="516" y="666"/>
                    <a:pt x="516" y="525"/>
                  </a:cubicBezTo>
                  <a:cubicBezTo>
                    <a:pt x="516" y="334"/>
                    <a:pt x="401" y="114"/>
                    <a:pt x="258" y="28"/>
                  </a:cubicBezTo>
                  <a:cubicBezTo>
                    <a:pt x="223" y="9"/>
                    <a:pt x="189" y="0"/>
                    <a:pt x="1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44"/>
            <p:cNvSpPr/>
            <p:nvPr/>
          </p:nvSpPr>
          <p:spPr>
            <a:xfrm>
              <a:off x="3592500" y="1373875"/>
              <a:ext cx="12925" cy="18900"/>
            </a:xfrm>
            <a:custGeom>
              <a:rect b="b" l="l" r="r" t="t"/>
              <a:pathLst>
                <a:path extrusionOk="0" h="756" w="517">
                  <a:moveTo>
                    <a:pt x="153" y="0"/>
                  </a:moveTo>
                  <a:cubicBezTo>
                    <a:pt x="63" y="0"/>
                    <a:pt x="1" y="84"/>
                    <a:pt x="1" y="225"/>
                  </a:cubicBezTo>
                  <a:cubicBezTo>
                    <a:pt x="1" y="416"/>
                    <a:pt x="115" y="636"/>
                    <a:pt x="259" y="722"/>
                  </a:cubicBezTo>
                  <a:cubicBezTo>
                    <a:pt x="296" y="744"/>
                    <a:pt x="332" y="755"/>
                    <a:pt x="364" y="755"/>
                  </a:cubicBezTo>
                  <a:cubicBezTo>
                    <a:pt x="454" y="755"/>
                    <a:pt x="517" y="671"/>
                    <a:pt x="517" y="531"/>
                  </a:cubicBezTo>
                  <a:cubicBezTo>
                    <a:pt x="517" y="339"/>
                    <a:pt x="402" y="120"/>
                    <a:pt x="259" y="34"/>
                  </a:cubicBezTo>
                  <a:cubicBezTo>
                    <a:pt x="221" y="11"/>
                    <a:pt x="185" y="0"/>
                    <a:pt x="1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44"/>
            <p:cNvSpPr/>
            <p:nvPr/>
          </p:nvSpPr>
          <p:spPr>
            <a:xfrm>
              <a:off x="3521325" y="1236075"/>
              <a:ext cx="12925" cy="18850"/>
            </a:xfrm>
            <a:custGeom>
              <a:rect b="b" l="l" r="r" t="t"/>
              <a:pathLst>
                <a:path extrusionOk="0" h="754" w="517">
                  <a:moveTo>
                    <a:pt x="157" y="1"/>
                  </a:moveTo>
                  <a:cubicBezTo>
                    <a:pt x="64" y="1"/>
                    <a:pt x="0" y="90"/>
                    <a:pt x="0" y="233"/>
                  </a:cubicBezTo>
                  <a:cubicBezTo>
                    <a:pt x="0" y="415"/>
                    <a:pt x="115" y="644"/>
                    <a:pt x="258" y="720"/>
                  </a:cubicBezTo>
                  <a:cubicBezTo>
                    <a:pt x="296" y="743"/>
                    <a:pt x="332" y="754"/>
                    <a:pt x="364" y="754"/>
                  </a:cubicBezTo>
                  <a:cubicBezTo>
                    <a:pt x="454" y="754"/>
                    <a:pt x="516" y="670"/>
                    <a:pt x="516" y="529"/>
                  </a:cubicBezTo>
                  <a:cubicBezTo>
                    <a:pt x="516" y="338"/>
                    <a:pt x="401" y="118"/>
                    <a:pt x="258" y="32"/>
                  </a:cubicBezTo>
                  <a:cubicBezTo>
                    <a:pt x="222" y="11"/>
                    <a:pt x="188" y="1"/>
                    <a:pt x="1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44"/>
            <p:cNvSpPr/>
            <p:nvPr/>
          </p:nvSpPr>
          <p:spPr>
            <a:xfrm>
              <a:off x="3592500" y="1278075"/>
              <a:ext cx="12925" cy="18850"/>
            </a:xfrm>
            <a:custGeom>
              <a:rect b="b" l="l" r="r" t="t"/>
              <a:pathLst>
                <a:path extrusionOk="0" h="754" w="517">
                  <a:moveTo>
                    <a:pt x="153" y="1"/>
                  </a:moveTo>
                  <a:cubicBezTo>
                    <a:pt x="63" y="1"/>
                    <a:pt x="1" y="84"/>
                    <a:pt x="1" y="225"/>
                  </a:cubicBezTo>
                  <a:cubicBezTo>
                    <a:pt x="1" y="416"/>
                    <a:pt x="115" y="636"/>
                    <a:pt x="259" y="722"/>
                  </a:cubicBezTo>
                  <a:cubicBezTo>
                    <a:pt x="295" y="744"/>
                    <a:pt x="329" y="754"/>
                    <a:pt x="360" y="754"/>
                  </a:cubicBezTo>
                  <a:cubicBezTo>
                    <a:pt x="452" y="754"/>
                    <a:pt x="517" y="664"/>
                    <a:pt x="517" y="521"/>
                  </a:cubicBezTo>
                  <a:cubicBezTo>
                    <a:pt x="517" y="340"/>
                    <a:pt x="402" y="110"/>
                    <a:pt x="259" y="34"/>
                  </a:cubicBezTo>
                  <a:cubicBezTo>
                    <a:pt x="221" y="11"/>
                    <a:pt x="185" y="1"/>
                    <a:pt x="1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44"/>
            <p:cNvSpPr/>
            <p:nvPr/>
          </p:nvSpPr>
          <p:spPr>
            <a:xfrm>
              <a:off x="3458975" y="1150875"/>
              <a:ext cx="216925" cy="134750"/>
            </a:xfrm>
            <a:custGeom>
              <a:rect b="b" l="l" r="r" t="t"/>
              <a:pathLst>
                <a:path extrusionOk="0" h="5390" w="8677">
                  <a:moveTo>
                    <a:pt x="2756" y="0"/>
                  </a:moveTo>
                  <a:cubicBezTo>
                    <a:pt x="2578" y="0"/>
                    <a:pt x="2399" y="48"/>
                    <a:pt x="2236" y="144"/>
                  </a:cubicBezTo>
                  <a:lnTo>
                    <a:pt x="459" y="1166"/>
                  </a:lnTo>
                  <a:cubicBezTo>
                    <a:pt x="0" y="1434"/>
                    <a:pt x="325" y="2055"/>
                    <a:pt x="1510" y="2733"/>
                  </a:cubicBezTo>
                  <a:cubicBezTo>
                    <a:pt x="1644" y="2810"/>
                    <a:pt x="1787" y="2896"/>
                    <a:pt x="1921" y="2972"/>
                  </a:cubicBezTo>
                  <a:cubicBezTo>
                    <a:pt x="2991" y="3584"/>
                    <a:pt x="4052" y="4205"/>
                    <a:pt x="4052" y="4205"/>
                  </a:cubicBezTo>
                  <a:cubicBezTo>
                    <a:pt x="4195" y="4281"/>
                    <a:pt x="4329" y="4358"/>
                    <a:pt x="4462" y="4444"/>
                  </a:cubicBezTo>
                  <a:cubicBezTo>
                    <a:pt x="5305" y="4926"/>
                    <a:pt x="6089" y="5162"/>
                    <a:pt x="6637" y="5162"/>
                  </a:cubicBezTo>
                  <a:cubicBezTo>
                    <a:pt x="6860" y="5162"/>
                    <a:pt x="7044" y="5123"/>
                    <a:pt x="7176" y="5046"/>
                  </a:cubicBezTo>
                  <a:cubicBezTo>
                    <a:pt x="7310" y="4979"/>
                    <a:pt x="7482" y="4864"/>
                    <a:pt x="7683" y="4759"/>
                  </a:cubicBezTo>
                  <a:cubicBezTo>
                    <a:pt x="7773" y="4712"/>
                    <a:pt x="7852" y="4692"/>
                    <a:pt x="7922" y="4692"/>
                  </a:cubicBezTo>
                  <a:cubicBezTo>
                    <a:pt x="8332" y="4692"/>
                    <a:pt x="8409" y="5390"/>
                    <a:pt x="8409" y="5390"/>
                  </a:cubicBezTo>
                  <a:cubicBezTo>
                    <a:pt x="8409" y="5390"/>
                    <a:pt x="8571" y="5342"/>
                    <a:pt x="8600" y="5275"/>
                  </a:cubicBezTo>
                  <a:cubicBezTo>
                    <a:pt x="8600" y="4549"/>
                    <a:pt x="8676" y="3240"/>
                    <a:pt x="8285" y="3039"/>
                  </a:cubicBezTo>
                  <a:cubicBezTo>
                    <a:pt x="7969" y="2886"/>
                    <a:pt x="7176" y="2399"/>
                    <a:pt x="7176" y="2399"/>
                  </a:cubicBezTo>
                  <a:lnTo>
                    <a:pt x="5045" y="1166"/>
                  </a:lnTo>
                  <a:lnTo>
                    <a:pt x="3268" y="144"/>
                  </a:lnTo>
                  <a:cubicBezTo>
                    <a:pt x="3110" y="48"/>
                    <a:pt x="2934" y="0"/>
                    <a:pt x="27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44"/>
            <p:cNvSpPr/>
            <p:nvPr/>
          </p:nvSpPr>
          <p:spPr>
            <a:xfrm>
              <a:off x="3458975" y="1145800"/>
              <a:ext cx="222900" cy="129125"/>
            </a:xfrm>
            <a:custGeom>
              <a:rect b="b" l="l" r="r" t="t"/>
              <a:pathLst>
                <a:path extrusionOk="0" h="5165" w="8916">
                  <a:moveTo>
                    <a:pt x="2756" y="0"/>
                  </a:moveTo>
                  <a:cubicBezTo>
                    <a:pt x="2578" y="0"/>
                    <a:pt x="2399" y="46"/>
                    <a:pt x="2236" y="137"/>
                  </a:cubicBezTo>
                  <a:lnTo>
                    <a:pt x="459" y="1169"/>
                  </a:lnTo>
                  <a:cubicBezTo>
                    <a:pt x="0" y="1436"/>
                    <a:pt x="325" y="2048"/>
                    <a:pt x="1510" y="2736"/>
                  </a:cubicBezTo>
                  <a:cubicBezTo>
                    <a:pt x="1644" y="2812"/>
                    <a:pt x="1787" y="2888"/>
                    <a:pt x="1921" y="2974"/>
                  </a:cubicBezTo>
                  <a:cubicBezTo>
                    <a:pt x="2991" y="3586"/>
                    <a:pt x="4052" y="4198"/>
                    <a:pt x="4052" y="4198"/>
                  </a:cubicBezTo>
                  <a:cubicBezTo>
                    <a:pt x="4195" y="4284"/>
                    <a:pt x="4329" y="4360"/>
                    <a:pt x="4462" y="4436"/>
                  </a:cubicBezTo>
                  <a:cubicBezTo>
                    <a:pt x="5306" y="4926"/>
                    <a:pt x="6091" y="5164"/>
                    <a:pt x="6639" y="5164"/>
                  </a:cubicBezTo>
                  <a:cubicBezTo>
                    <a:pt x="6861" y="5164"/>
                    <a:pt x="7044" y="5125"/>
                    <a:pt x="7176" y="5048"/>
                  </a:cubicBezTo>
                  <a:cubicBezTo>
                    <a:pt x="7644" y="4780"/>
                    <a:pt x="8781" y="4121"/>
                    <a:pt x="8781" y="4121"/>
                  </a:cubicBezTo>
                  <a:cubicBezTo>
                    <a:pt x="8781" y="4121"/>
                    <a:pt x="8915" y="3357"/>
                    <a:pt x="8390" y="3099"/>
                  </a:cubicBezTo>
                  <a:cubicBezTo>
                    <a:pt x="8074" y="2936"/>
                    <a:pt x="7176" y="2392"/>
                    <a:pt x="7176" y="2392"/>
                  </a:cubicBezTo>
                  <a:lnTo>
                    <a:pt x="5045" y="1169"/>
                  </a:lnTo>
                  <a:lnTo>
                    <a:pt x="3268" y="137"/>
                  </a:lnTo>
                  <a:cubicBezTo>
                    <a:pt x="3110" y="46"/>
                    <a:pt x="2934" y="0"/>
                    <a:pt x="2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44"/>
            <p:cNvSpPr/>
            <p:nvPr/>
          </p:nvSpPr>
          <p:spPr>
            <a:xfrm>
              <a:off x="3670239" y="1169500"/>
              <a:ext cx="280225" cy="183500"/>
            </a:xfrm>
            <a:custGeom>
              <a:rect b="b" l="l" r="r" t="t"/>
              <a:pathLst>
                <a:path extrusionOk="0" h="7340" w="11209">
                  <a:moveTo>
                    <a:pt x="11209" y="1"/>
                  </a:moveTo>
                  <a:lnTo>
                    <a:pt x="0" y="6470"/>
                  </a:lnTo>
                  <a:lnTo>
                    <a:pt x="0" y="7339"/>
                  </a:lnTo>
                  <a:lnTo>
                    <a:pt x="11209" y="861"/>
                  </a:lnTo>
                  <a:lnTo>
                    <a:pt x="1120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573" name="Google Shape;573;p44"/>
          <p:cNvCxnSpPr/>
          <p:nvPr/>
        </p:nvCxnSpPr>
        <p:spPr>
          <a:xfrm>
            <a:off x="682643" y="140275"/>
            <a:ext cx="0" cy="17574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574" name="Google Shape;574;p44"/>
          <p:cNvCxnSpPr/>
          <p:nvPr/>
        </p:nvCxnSpPr>
        <p:spPr>
          <a:xfrm>
            <a:off x="834568" y="140275"/>
            <a:ext cx="0" cy="11526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575" name="Google Shape;575;p44"/>
          <p:cNvCxnSpPr/>
          <p:nvPr/>
        </p:nvCxnSpPr>
        <p:spPr>
          <a:xfrm rot="10800000">
            <a:off x="8294941" y="4091425"/>
            <a:ext cx="7254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576" name="Google Shape;576;p44"/>
          <p:cNvCxnSpPr/>
          <p:nvPr/>
        </p:nvCxnSpPr>
        <p:spPr>
          <a:xfrm rot="10800000">
            <a:off x="8672341" y="4215975"/>
            <a:ext cx="3480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oval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26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38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29" Type="http://schemas.openxmlformats.org/officeDocument/2006/relationships/slideLayout" Target="../slideLayouts/slideLayout40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42.xml"/><Relationship Id="rId30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32" Type="http://schemas.openxmlformats.org/officeDocument/2006/relationships/theme" Target="../theme/theme2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ans"/>
              <a:buNone/>
              <a:defRPr b="1" sz="2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ans"/>
              <a:buNone/>
              <a:defRPr sz="2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ans"/>
              <a:buNone/>
              <a:defRPr sz="2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ans"/>
              <a:buNone/>
              <a:defRPr sz="2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ans"/>
              <a:buNone/>
              <a:defRPr sz="2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ans"/>
              <a:buNone/>
              <a:defRPr sz="2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ans"/>
              <a:buNone/>
              <a:defRPr sz="2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ans"/>
              <a:buNone/>
              <a:defRPr sz="2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ans"/>
              <a:buNone/>
              <a:defRPr sz="2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"/>
              <a:buChar char="●"/>
              <a:defRPr sz="1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○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■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●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○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■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●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○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■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454">
          <p15:clr>
            <a:srgbClr val="EA4335"/>
          </p15:clr>
        </p15:guide>
        <p15:guide id="2" pos="5306">
          <p15:clr>
            <a:srgbClr val="EA4335"/>
          </p15:clr>
        </p15:guide>
        <p15:guide id="3" pos="2880">
          <p15:clr>
            <a:srgbClr val="EA4335"/>
          </p15:clr>
        </p15:guide>
        <p15:guide id="4" orient="horz" pos="1620">
          <p15:clr>
            <a:srgbClr val="EA4335"/>
          </p15:clr>
        </p15:guide>
        <p15:guide id="5" orient="horz" pos="340">
          <p15:clr>
            <a:srgbClr val="EA4335"/>
          </p15:clr>
        </p15:guide>
        <p15:guide id="6" orient="horz" pos="2900">
          <p15:clr>
            <a:srgbClr val="EA4335"/>
          </p15:clr>
        </p15:guide>
        <p15:guide id="7" orient="horz" pos="1747">
          <p15:clr>
            <a:srgbClr val="EA4335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8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1.png"/><Relationship Id="rId4" Type="http://schemas.openxmlformats.org/officeDocument/2006/relationships/image" Target="../media/image3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9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1.png"/><Relationship Id="rId4" Type="http://schemas.openxmlformats.org/officeDocument/2006/relationships/image" Target="../media/image3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2.png"/><Relationship Id="rId4" Type="http://schemas.openxmlformats.org/officeDocument/2006/relationships/image" Target="../media/image2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9.png"/><Relationship Id="rId4" Type="http://schemas.openxmlformats.org/officeDocument/2006/relationships/image" Target="../media/image3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3.png"/><Relationship Id="rId4" Type="http://schemas.openxmlformats.org/officeDocument/2006/relationships/image" Target="../media/image4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9.png"/><Relationship Id="rId4" Type="http://schemas.openxmlformats.org/officeDocument/2006/relationships/image" Target="../media/image3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6.png"/><Relationship Id="rId4" Type="http://schemas.openxmlformats.org/officeDocument/2006/relationships/image" Target="../media/image3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5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5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5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5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5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8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8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8.png"/><Relationship Id="rId4" Type="http://schemas.openxmlformats.org/officeDocument/2006/relationships/image" Target="../media/image35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7.png"/><Relationship Id="rId4" Type="http://schemas.openxmlformats.org/officeDocument/2006/relationships/image" Target="../media/image4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3.png"/><Relationship Id="rId6" Type="http://schemas.openxmlformats.org/officeDocument/2006/relationships/image" Target="../media/image10.png"/><Relationship Id="rId7" Type="http://schemas.openxmlformats.org/officeDocument/2006/relationships/image" Target="../media/image1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0.png"/><Relationship Id="rId4" Type="http://schemas.openxmlformats.org/officeDocument/2006/relationships/image" Target="../media/image18.png"/><Relationship Id="rId5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2.jpg"/><Relationship Id="rId4" Type="http://schemas.openxmlformats.org/officeDocument/2006/relationships/image" Target="../media/image1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45"/>
          <p:cNvSpPr txBox="1"/>
          <p:nvPr>
            <p:ph type="ctrTitle"/>
          </p:nvPr>
        </p:nvSpPr>
        <p:spPr>
          <a:xfrm>
            <a:off x="571300" y="484900"/>
            <a:ext cx="5154600" cy="81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Smart Security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82" name="Google Shape;582;p45"/>
          <p:cNvGrpSpPr/>
          <p:nvPr/>
        </p:nvGrpSpPr>
        <p:grpSpPr>
          <a:xfrm flipH="1">
            <a:off x="304113" y="1605770"/>
            <a:ext cx="717617" cy="586898"/>
            <a:chOff x="3458975" y="1001825"/>
            <a:chExt cx="578350" cy="473000"/>
          </a:xfrm>
        </p:grpSpPr>
        <p:sp>
          <p:nvSpPr>
            <p:cNvPr id="583" name="Google Shape;583;p45"/>
            <p:cNvSpPr/>
            <p:nvPr/>
          </p:nvSpPr>
          <p:spPr>
            <a:xfrm>
              <a:off x="3970650" y="1224750"/>
              <a:ext cx="66675" cy="99100"/>
            </a:xfrm>
            <a:custGeom>
              <a:rect b="b" l="l" r="r" t="t"/>
              <a:pathLst>
                <a:path extrusionOk="0" h="3964" w="2667">
                  <a:moveTo>
                    <a:pt x="921" y="1"/>
                  </a:moveTo>
                  <a:cubicBezTo>
                    <a:pt x="806" y="1"/>
                    <a:pt x="699" y="30"/>
                    <a:pt x="602" y="84"/>
                  </a:cubicBezTo>
                  <a:lnTo>
                    <a:pt x="593" y="74"/>
                  </a:lnTo>
                  <a:lnTo>
                    <a:pt x="1" y="428"/>
                  </a:lnTo>
                  <a:lnTo>
                    <a:pt x="173" y="820"/>
                  </a:lnTo>
                  <a:cubicBezTo>
                    <a:pt x="153" y="906"/>
                    <a:pt x="144" y="1001"/>
                    <a:pt x="144" y="1106"/>
                  </a:cubicBezTo>
                  <a:cubicBezTo>
                    <a:pt x="144" y="2005"/>
                    <a:pt x="679" y="3037"/>
                    <a:pt x="1338" y="3467"/>
                  </a:cubicBezTo>
                  <a:lnTo>
                    <a:pt x="1558" y="3963"/>
                  </a:lnTo>
                  <a:lnTo>
                    <a:pt x="2236" y="3572"/>
                  </a:lnTo>
                  <a:cubicBezTo>
                    <a:pt x="2504" y="3409"/>
                    <a:pt x="2666" y="3065"/>
                    <a:pt x="2666" y="2559"/>
                  </a:cubicBezTo>
                  <a:cubicBezTo>
                    <a:pt x="2666" y="1632"/>
                    <a:pt x="2103" y="552"/>
                    <a:pt x="1405" y="151"/>
                  </a:cubicBezTo>
                  <a:cubicBezTo>
                    <a:pt x="1233" y="49"/>
                    <a:pt x="1070" y="1"/>
                    <a:pt x="9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45"/>
            <p:cNvSpPr/>
            <p:nvPr/>
          </p:nvSpPr>
          <p:spPr>
            <a:xfrm>
              <a:off x="3959425" y="1233350"/>
              <a:ext cx="63075" cy="91625"/>
            </a:xfrm>
            <a:custGeom>
              <a:rect b="b" l="l" r="r" t="t"/>
              <a:pathLst>
                <a:path extrusionOk="0" h="3665" w="2523">
                  <a:moveTo>
                    <a:pt x="762" y="0"/>
                  </a:moveTo>
                  <a:cubicBezTo>
                    <a:pt x="314" y="0"/>
                    <a:pt x="0" y="415"/>
                    <a:pt x="0" y="1106"/>
                  </a:cubicBezTo>
                  <a:cubicBezTo>
                    <a:pt x="0" y="2033"/>
                    <a:pt x="564" y="3113"/>
                    <a:pt x="1262" y="3514"/>
                  </a:cubicBezTo>
                  <a:cubicBezTo>
                    <a:pt x="1439" y="3616"/>
                    <a:pt x="1608" y="3665"/>
                    <a:pt x="1761" y="3665"/>
                  </a:cubicBezTo>
                  <a:cubicBezTo>
                    <a:pt x="2210" y="3665"/>
                    <a:pt x="2523" y="3250"/>
                    <a:pt x="2523" y="2559"/>
                  </a:cubicBezTo>
                  <a:cubicBezTo>
                    <a:pt x="2523" y="1632"/>
                    <a:pt x="1959" y="552"/>
                    <a:pt x="1262" y="151"/>
                  </a:cubicBezTo>
                  <a:cubicBezTo>
                    <a:pt x="1084" y="49"/>
                    <a:pt x="915" y="0"/>
                    <a:pt x="7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45"/>
            <p:cNvSpPr/>
            <p:nvPr/>
          </p:nvSpPr>
          <p:spPr>
            <a:xfrm>
              <a:off x="3706925" y="1266525"/>
              <a:ext cx="291450" cy="208300"/>
            </a:xfrm>
            <a:custGeom>
              <a:rect b="b" l="l" r="r" t="t"/>
              <a:pathLst>
                <a:path extrusionOk="0" h="8332" w="11658">
                  <a:moveTo>
                    <a:pt x="11111" y="0"/>
                  </a:moveTo>
                  <a:cubicBezTo>
                    <a:pt x="11059" y="0"/>
                    <a:pt x="11014" y="17"/>
                    <a:pt x="10979" y="47"/>
                  </a:cubicBezTo>
                  <a:cubicBezTo>
                    <a:pt x="10636" y="248"/>
                    <a:pt x="6947" y="2407"/>
                    <a:pt x="5428" y="3248"/>
                  </a:cubicBezTo>
                  <a:cubicBezTo>
                    <a:pt x="5208" y="3372"/>
                    <a:pt x="4998" y="3487"/>
                    <a:pt x="4807" y="3582"/>
                  </a:cubicBezTo>
                  <a:cubicBezTo>
                    <a:pt x="3546" y="4261"/>
                    <a:pt x="2714" y="4710"/>
                    <a:pt x="2322" y="6258"/>
                  </a:cubicBezTo>
                  <a:cubicBezTo>
                    <a:pt x="2170" y="6842"/>
                    <a:pt x="1695" y="7131"/>
                    <a:pt x="1385" y="7131"/>
                  </a:cubicBezTo>
                  <a:cubicBezTo>
                    <a:pt x="1365" y="7131"/>
                    <a:pt x="1347" y="7130"/>
                    <a:pt x="1329" y="7127"/>
                  </a:cubicBezTo>
                  <a:cubicBezTo>
                    <a:pt x="1252" y="7118"/>
                    <a:pt x="1204" y="7108"/>
                    <a:pt x="1204" y="6927"/>
                  </a:cubicBezTo>
                  <a:lnTo>
                    <a:pt x="1204" y="3019"/>
                  </a:lnTo>
                  <a:lnTo>
                    <a:pt x="1" y="3019"/>
                  </a:lnTo>
                  <a:lnTo>
                    <a:pt x="1" y="6927"/>
                  </a:lnTo>
                  <a:cubicBezTo>
                    <a:pt x="1" y="7682"/>
                    <a:pt x="459" y="8226"/>
                    <a:pt x="1176" y="8322"/>
                  </a:cubicBezTo>
                  <a:cubicBezTo>
                    <a:pt x="1243" y="8331"/>
                    <a:pt x="1310" y="8331"/>
                    <a:pt x="1386" y="8331"/>
                  </a:cubicBezTo>
                  <a:cubicBezTo>
                    <a:pt x="2227" y="8331"/>
                    <a:pt x="3192" y="7710"/>
                    <a:pt x="3479" y="6554"/>
                  </a:cubicBezTo>
                  <a:cubicBezTo>
                    <a:pt x="3746" y="5522"/>
                    <a:pt x="4224" y="5264"/>
                    <a:pt x="5380" y="4643"/>
                  </a:cubicBezTo>
                  <a:cubicBezTo>
                    <a:pt x="5571" y="4538"/>
                    <a:pt x="5781" y="4423"/>
                    <a:pt x="6011" y="4299"/>
                  </a:cubicBezTo>
                  <a:cubicBezTo>
                    <a:pt x="7606" y="3410"/>
                    <a:pt x="11476" y="1155"/>
                    <a:pt x="11515" y="1127"/>
                  </a:cubicBezTo>
                  <a:cubicBezTo>
                    <a:pt x="11601" y="1079"/>
                    <a:pt x="11658" y="974"/>
                    <a:pt x="11658" y="811"/>
                  </a:cubicBezTo>
                  <a:cubicBezTo>
                    <a:pt x="11658" y="515"/>
                    <a:pt x="11486" y="171"/>
                    <a:pt x="11266" y="47"/>
                  </a:cubicBezTo>
                  <a:cubicBezTo>
                    <a:pt x="11211" y="15"/>
                    <a:pt x="11158" y="0"/>
                    <a:pt x="11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45"/>
            <p:cNvSpPr/>
            <p:nvPr/>
          </p:nvSpPr>
          <p:spPr>
            <a:xfrm>
              <a:off x="3494325" y="1001825"/>
              <a:ext cx="455325" cy="449100"/>
            </a:xfrm>
            <a:custGeom>
              <a:rect b="b" l="l" r="r" t="t"/>
              <a:pathLst>
                <a:path extrusionOk="0" h="17964" w="18213">
                  <a:moveTo>
                    <a:pt x="12527" y="0"/>
                  </a:moveTo>
                  <a:cubicBezTo>
                    <a:pt x="12374" y="0"/>
                    <a:pt x="12222" y="48"/>
                    <a:pt x="12078" y="134"/>
                  </a:cubicBezTo>
                  <a:lnTo>
                    <a:pt x="0" y="7033"/>
                  </a:lnTo>
                  <a:lnTo>
                    <a:pt x="5514" y="17964"/>
                  </a:lnTo>
                  <a:lnTo>
                    <a:pt x="17668" y="11036"/>
                  </a:lnTo>
                  <a:lnTo>
                    <a:pt x="17668" y="11017"/>
                  </a:lnTo>
                  <a:cubicBezTo>
                    <a:pt x="17792" y="10960"/>
                    <a:pt x="17907" y="10864"/>
                    <a:pt x="17993" y="10740"/>
                  </a:cubicBezTo>
                  <a:cubicBezTo>
                    <a:pt x="18136" y="10539"/>
                    <a:pt x="18213" y="10262"/>
                    <a:pt x="18213" y="9957"/>
                  </a:cubicBezTo>
                  <a:lnTo>
                    <a:pt x="18213" y="4520"/>
                  </a:lnTo>
                  <a:cubicBezTo>
                    <a:pt x="18213" y="3736"/>
                    <a:pt x="17744" y="2857"/>
                    <a:pt x="17142" y="2513"/>
                  </a:cubicBezTo>
                  <a:lnTo>
                    <a:pt x="13072" y="153"/>
                  </a:lnTo>
                  <a:cubicBezTo>
                    <a:pt x="12890" y="48"/>
                    <a:pt x="12709" y="0"/>
                    <a:pt x="125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45"/>
            <p:cNvSpPr/>
            <p:nvPr/>
          </p:nvSpPr>
          <p:spPr>
            <a:xfrm>
              <a:off x="3949400" y="1109550"/>
              <a:ext cx="250" cy="139050"/>
            </a:xfrm>
            <a:custGeom>
              <a:rect b="b" l="l" r="r" t="t"/>
              <a:pathLst>
                <a:path extrusionOk="0" h="5562" w="10">
                  <a:moveTo>
                    <a:pt x="0" y="0"/>
                  </a:moveTo>
                  <a:lnTo>
                    <a:pt x="0" y="5562"/>
                  </a:lnTo>
                  <a:lnTo>
                    <a:pt x="10" y="5562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D0E3F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45"/>
            <p:cNvSpPr/>
            <p:nvPr/>
          </p:nvSpPr>
          <p:spPr>
            <a:xfrm>
              <a:off x="3660825" y="1109775"/>
              <a:ext cx="288825" cy="305575"/>
            </a:xfrm>
            <a:custGeom>
              <a:rect b="b" l="l" r="r" t="t"/>
              <a:pathLst>
                <a:path extrusionOk="0" h="12223" w="11553">
                  <a:moveTo>
                    <a:pt x="11543" y="1"/>
                  </a:moveTo>
                  <a:lnTo>
                    <a:pt x="0" y="6661"/>
                  </a:lnTo>
                  <a:lnTo>
                    <a:pt x="0" y="12222"/>
                  </a:lnTo>
                  <a:lnTo>
                    <a:pt x="11553" y="5553"/>
                  </a:lnTo>
                  <a:lnTo>
                    <a:pt x="11553" y="202"/>
                  </a:lnTo>
                  <a:cubicBezTo>
                    <a:pt x="11553" y="135"/>
                    <a:pt x="11553" y="68"/>
                    <a:pt x="11543" y="1"/>
                  </a:cubicBezTo>
                  <a:close/>
                </a:path>
              </a:pathLst>
            </a:custGeom>
            <a:solidFill>
              <a:srgbClr val="CFE3F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45"/>
            <p:cNvSpPr/>
            <p:nvPr/>
          </p:nvSpPr>
          <p:spPr>
            <a:xfrm>
              <a:off x="3634550" y="1244025"/>
              <a:ext cx="43975" cy="205700"/>
            </a:xfrm>
            <a:custGeom>
              <a:rect b="b" l="l" r="r" t="t"/>
              <a:pathLst>
                <a:path extrusionOk="0" h="8228" w="1759">
                  <a:moveTo>
                    <a:pt x="1758" y="1"/>
                  </a:moveTo>
                  <a:lnTo>
                    <a:pt x="0" y="441"/>
                  </a:lnTo>
                  <a:lnTo>
                    <a:pt x="0" y="8228"/>
                  </a:lnTo>
                  <a:lnTo>
                    <a:pt x="1758" y="7225"/>
                  </a:lnTo>
                  <a:lnTo>
                    <a:pt x="175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45"/>
            <p:cNvSpPr/>
            <p:nvPr/>
          </p:nvSpPr>
          <p:spPr>
            <a:xfrm>
              <a:off x="3481175" y="1175250"/>
              <a:ext cx="165100" cy="277825"/>
            </a:xfrm>
            <a:custGeom>
              <a:rect b="b" l="l" r="r" t="t"/>
              <a:pathLst>
                <a:path extrusionOk="0" h="11113" w="6604">
                  <a:moveTo>
                    <a:pt x="918" y="0"/>
                  </a:moveTo>
                  <a:cubicBezTo>
                    <a:pt x="479" y="0"/>
                    <a:pt x="1" y="363"/>
                    <a:pt x="1" y="1156"/>
                  </a:cubicBezTo>
                  <a:lnTo>
                    <a:pt x="1" y="6593"/>
                  </a:lnTo>
                  <a:cubicBezTo>
                    <a:pt x="1" y="7367"/>
                    <a:pt x="469" y="8256"/>
                    <a:pt x="1071" y="8600"/>
                  </a:cubicBezTo>
                  <a:lnTo>
                    <a:pt x="5142" y="10950"/>
                  </a:lnTo>
                  <a:cubicBezTo>
                    <a:pt x="5323" y="11055"/>
                    <a:pt x="5505" y="11113"/>
                    <a:pt x="5686" y="11113"/>
                  </a:cubicBezTo>
                  <a:cubicBezTo>
                    <a:pt x="5963" y="11113"/>
                    <a:pt x="6212" y="10979"/>
                    <a:pt x="6384" y="10740"/>
                  </a:cubicBezTo>
                  <a:cubicBezTo>
                    <a:pt x="6527" y="10539"/>
                    <a:pt x="6603" y="10272"/>
                    <a:pt x="6603" y="9957"/>
                  </a:cubicBezTo>
                  <a:lnTo>
                    <a:pt x="6603" y="4520"/>
                  </a:lnTo>
                  <a:cubicBezTo>
                    <a:pt x="6603" y="3736"/>
                    <a:pt x="6135" y="2857"/>
                    <a:pt x="5533" y="2513"/>
                  </a:cubicBezTo>
                  <a:lnTo>
                    <a:pt x="1453" y="153"/>
                  </a:lnTo>
                  <a:cubicBezTo>
                    <a:pt x="1272" y="57"/>
                    <a:pt x="1090" y="0"/>
                    <a:pt x="9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45"/>
            <p:cNvSpPr/>
            <p:nvPr/>
          </p:nvSpPr>
          <p:spPr>
            <a:xfrm>
              <a:off x="3490725" y="1184825"/>
              <a:ext cx="145750" cy="258425"/>
            </a:xfrm>
            <a:custGeom>
              <a:rect b="b" l="l" r="r" t="t"/>
              <a:pathLst>
                <a:path extrusionOk="0" h="10337" w="5830">
                  <a:moveTo>
                    <a:pt x="536" y="1"/>
                  </a:moveTo>
                  <a:cubicBezTo>
                    <a:pt x="224" y="1"/>
                    <a:pt x="1" y="289"/>
                    <a:pt x="1" y="773"/>
                  </a:cubicBezTo>
                  <a:lnTo>
                    <a:pt x="1" y="6210"/>
                  </a:lnTo>
                  <a:cubicBezTo>
                    <a:pt x="1" y="6850"/>
                    <a:pt x="402" y="7605"/>
                    <a:pt x="880" y="7882"/>
                  </a:cubicBezTo>
                  <a:lnTo>
                    <a:pt x="4960" y="10233"/>
                  </a:lnTo>
                  <a:cubicBezTo>
                    <a:pt x="5082" y="10303"/>
                    <a:pt x="5198" y="10337"/>
                    <a:pt x="5303" y="10337"/>
                  </a:cubicBezTo>
                  <a:cubicBezTo>
                    <a:pt x="5612" y="10337"/>
                    <a:pt x="5830" y="10051"/>
                    <a:pt x="5830" y="9574"/>
                  </a:cubicBezTo>
                  <a:lnTo>
                    <a:pt x="5830" y="4137"/>
                  </a:lnTo>
                  <a:cubicBezTo>
                    <a:pt x="5830" y="3496"/>
                    <a:pt x="5438" y="2742"/>
                    <a:pt x="4960" y="2465"/>
                  </a:cubicBezTo>
                  <a:lnTo>
                    <a:pt x="880" y="104"/>
                  </a:lnTo>
                  <a:cubicBezTo>
                    <a:pt x="759" y="34"/>
                    <a:pt x="642" y="1"/>
                    <a:pt x="5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45"/>
            <p:cNvSpPr/>
            <p:nvPr/>
          </p:nvSpPr>
          <p:spPr>
            <a:xfrm>
              <a:off x="3514875" y="1227425"/>
              <a:ext cx="97725" cy="173350"/>
            </a:xfrm>
            <a:custGeom>
              <a:rect b="b" l="l" r="r" t="t"/>
              <a:pathLst>
                <a:path extrusionOk="0" h="6934" w="3909">
                  <a:moveTo>
                    <a:pt x="348" y="0"/>
                  </a:moveTo>
                  <a:cubicBezTo>
                    <a:pt x="142" y="0"/>
                    <a:pt x="0" y="193"/>
                    <a:pt x="0" y="512"/>
                  </a:cubicBezTo>
                  <a:lnTo>
                    <a:pt x="0" y="4162"/>
                  </a:lnTo>
                  <a:cubicBezTo>
                    <a:pt x="0" y="4592"/>
                    <a:pt x="258" y="5099"/>
                    <a:pt x="583" y="5290"/>
                  </a:cubicBezTo>
                  <a:lnTo>
                    <a:pt x="3316" y="6866"/>
                  </a:lnTo>
                  <a:cubicBezTo>
                    <a:pt x="3397" y="6912"/>
                    <a:pt x="3475" y="6933"/>
                    <a:pt x="3545" y="6933"/>
                  </a:cubicBezTo>
                  <a:cubicBezTo>
                    <a:pt x="3758" y="6933"/>
                    <a:pt x="3908" y="6740"/>
                    <a:pt x="3908" y="6417"/>
                  </a:cubicBezTo>
                  <a:lnTo>
                    <a:pt x="3908" y="2777"/>
                  </a:lnTo>
                  <a:cubicBezTo>
                    <a:pt x="3908" y="2337"/>
                    <a:pt x="3641" y="1840"/>
                    <a:pt x="3316" y="1649"/>
                  </a:cubicBezTo>
                  <a:lnTo>
                    <a:pt x="583" y="73"/>
                  </a:lnTo>
                  <a:cubicBezTo>
                    <a:pt x="499" y="23"/>
                    <a:pt x="420" y="0"/>
                    <a:pt x="3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45"/>
            <p:cNvSpPr/>
            <p:nvPr/>
          </p:nvSpPr>
          <p:spPr>
            <a:xfrm>
              <a:off x="3526575" y="1260200"/>
              <a:ext cx="69050" cy="100300"/>
            </a:xfrm>
            <a:custGeom>
              <a:rect b="b" l="l" r="r" t="t"/>
              <a:pathLst>
                <a:path extrusionOk="0" h="4012" w="2762">
                  <a:moveTo>
                    <a:pt x="833" y="1"/>
                  </a:moveTo>
                  <a:cubicBezTo>
                    <a:pt x="345" y="1"/>
                    <a:pt x="0" y="453"/>
                    <a:pt x="0" y="1208"/>
                  </a:cubicBezTo>
                  <a:cubicBezTo>
                    <a:pt x="0" y="2230"/>
                    <a:pt x="621" y="3405"/>
                    <a:pt x="1376" y="3845"/>
                  </a:cubicBezTo>
                  <a:cubicBezTo>
                    <a:pt x="1573" y="3958"/>
                    <a:pt x="1760" y="4012"/>
                    <a:pt x="1929" y="4012"/>
                  </a:cubicBezTo>
                  <a:cubicBezTo>
                    <a:pt x="2419" y="4012"/>
                    <a:pt x="2762" y="3563"/>
                    <a:pt x="2762" y="2803"/>
                  </a:cubicBezTo>
                  <a:cubicBezTo>
                    <a:pt x="2762" y="1791"/>
                    <a:pt x="2141" y="606"/>
                    <a:pt x="1376" y="166"/>
                  </a:cubicBezTo>
                  <a:cubicBezTo>
                    <a:pt x="1184" y="54"/>
                    <a:pt x="1000" y="1"/>
                    <a:pt x="8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45"/>
            <p:cNvSpPr/>
            <p:nvPr/>
          </p:nvSpPr>
          <p:spPr>
            <a:xfrm>
              <a:off x="3536850" y="1275325"/>
              <a:ext cx="48500" cy="70275"/>
            </a:xfrm>
            <a:custGeom>
              <a:rect b="b" l="l" r="r" t="t"/>
              <a:pathLst>
                <a:path extrusionOk="0" h="2811" w="1940">
                  <a:moveTo>
                    <a:pt x="581" y="0"/>
                  </a:moveTo>
                  <a:cubicBezTo>
                    <a:pt x="239" y="0"/>
                    <a:pt x="0" y="315"/>
                    <a:pt x="0" y="842"/>
                  </a:cubicBezTo>
                  <a:cubicBezTo>
                    <a:pt x="0" y="1558"/>
                    <a:pt x="430" y="2380"/>
                    <a:pt x="965" y="2695"/>
                  </a:cubicBezTo>
                  <a:cubicBezTo>
                    <a:pt x="1102" y="2773"/>
                    <a:pt x="1232" y="2810"/>
                    <a:pt x="1350" y="2810"/>
                  </a:cubicBezTo>
                  <a:cubicBezTo>
                    <a:pt x="1696" y="2810"/>
                    <a:pt x="1940" y="2494"/>
                    <a:pt x="1940" y="1960"/>
                  </a:cubicBezTo>
                  <a:cubicBezTo>
                    <a:pt x="1940" y="1252"/>
                    <a:pt x="1500" y="421"/>
                    <a:pt x="965" y="115"/>
                  </a:cubicBezTo>
                  <a:cubicBezTo>
                    <a:pt x="829" y="37"/>
                    <a:pt x="699" y="0"/>
                    <a:pt x="5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45"/>
            <p:cNvSpPr/>
            <p:nvPr/>
          </p:nvSpPr>
          <p:spPr>
            <a:xfrm>
              <a:off x="3551425" y="1296350"/>
              <a:ext cx="19375" cy="28175"/>
            </a:xfrm>
            <a:custGeom>
              <a:rect b="b" l="l" r="r" t="t"/>
              <a:pathLst>
                <a:path extrusionOk="0" h="1127" w="775">
                  <a:moveTo>
                    <a:pt x="227" y="0"/>
                  </a:moveTo>
                  <a:cubicBezTo>
                    <a:pt x="94" y="0"/>
                    <a:pt x="0" y="123"/>
                    <a:pt x="0" y="335"/>
                  </a:cubicBezTo>
                  <a:cubicBezTo>
                    <a:pt x="0" y="622"/>
                    <a:pt x="172" y="956"/>
                    <a:pt x="382" y="1080"/>
                  </a:cubicBezTo>
                  <a:cubicBezTo>
                    <a:pt x="438" y="1112"/>
                    <a:pt x="491" y="1127"/>
                    <a:pt x="538" y="1127"/>
                  </a:cubicBezTo>
                  <a:cubicBezTo>
                    <a:pt x="678" y="1127"/>
                    <a:pt x="774" y="998"/>
                    <a:pt x="774" y="784"/>
                  </a:cubicBezTo>
                  <a:cubicBezTo>
                    <a:pt x="774" y="497"/>
                    <a:pt x="602" y="173"/>
                    <a:pt x="382" y="48"/>
                  </a:cubicBezTo>
                  <a:cubicBezTo>
                    <a:pt x="327" y="16"/>
                    <a:pt x="275" y="0"/>
                    <a:pt x="2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45"/>
            <p:cNvSpPr/>
            <p:nvPr/>
          </p:nvSpPr>
          <p:spPr>
            <a:xfrm>
              <a:off x="3521325" y="1331975"/>
              <a:ext cx="12925" cy="18750"/>
            </a:xfrm>
            <a:custGeom>
              <a:rect b="b" l="l" r="r" t="t"/>
              <a:pathLst>
                <a:path extrusionOk="0" h="750" w="517">
                  <a:moveTo>
                    <a:pt x="159" y="0"/>
                  </a:moveTo>
                  <a:cubicBezTo>
                    <a:pt x="65" y="0"/>
                    <a:pt x="0" y="85"/>
                    <a:pt x="0" y="229"/>
                  </a:cubicBezTo>
                  <a:cubicBezTo>
                    <a:pt x="0" y="420"/>
                    <a:pt x="115" y="639"/>
                    <a:pt x="258" y="716"/>
                  </a:cubicBezTo>
                  <a:cubicBezTo>
                    <a:pt x="296" y="739"/>
                    <a:pt x="332" y="749"/>
                    <a:pt x="364" y="749"/>
                  </a:cubicBezTo>
                  <a:cubicBezTo>
                    <a:pt x="454" y="749"/>
                    <a:pt x="516" y="666"/>
                    <a:pt x="516" y="525"/>
                  </a:cubicBezTo>
                  <a:cubicBezTo>
                    <a:pt x="516" y="334"/>
                    <a:pt x="401" y="114"/>
                    <a:pt x="258" y="28"/>
                  </a:cubicBezTo>
                  <a:cubicBezTo>
                    <a:pt x="223" y="9"/>
                    <a:pt x="189" y="0"/>
                    <a:pt x="1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45"/>
            <p:cNvSpPr/>
            <p:nvPr/>
          </p:nvSpPr>
          <p:spPr>
            <a:xfrm>
              <a:off x="3592500" y="1373875"/>
              <a:ext cx="12925" cy="18900"/>
            </a:xfrm>
            <a:custGeom>
              <a:rect b="b" l="l" r="r" t="t"/>
              <a:pathLst>
                <a:path extrusionOk="0" h="756" w="517">
                  <a:moveTo>
                    <a:pt x="153" y="0"/>
                  </a:moveTo>
                  <a:cubicBezTo>
                    <a:pt x="63" y="0"/>
                    <a:pt x="1" y="84"/>
                    <a:pt x="1" y="225"/>
                  </a:cubicBezTo>
                  <a:cubicBezTo>
                    <a:pt x="1" y="416"/>
                    <a:pt x="115" y="636"/>
                    <a:pt x="259" y="722"/>
                  </a:cubicBezTo>
                  <a:cubicBezTo>
                    <a:pt x="296" y="744"/>
                    <a:pt x="332" y="755"/>
                    <a:pt x="364" y="755"/>
                  </a:cubicBezTo>
                  <a:cubicBezTo>
                    <a:pt x="454" y="755"/>
                    <a:pt x="517" y="671"/>
                    <a:pt x="517" y="531"/>
                  </a:cubicBezTo>
                  <a:cubicBezTo>
                    <a:pt x="517" y="339"/>
                    <a:pt x="402" y="120"/>
                    <a:pt x="259" y="34"/>
                  </a:cubicBezTo>
                  <a:cubicBezTo>
                    <a:pt x="221" y="11"/>
                    <a:pt x="185" y="0"/>
                    <a:pt x="1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45"/>
            <p:cNvSpPr/>
            <p:nvPr/>
          </p:nvSpPr>
          <p:spPr>
            <a:xfrm>
              <a:off x="3521325" y="1236075"/>
              <a:ext cx="12925" cy="18850"/>
            </a:xfrm>
            <a:custGeom>
              <a:rect b="b" l="l" r="r" t="t"/>
              <a:pathLst>
                <a:path extrusionOk="0" h="754" w="517">
                  <a:moveTo>
                    <a:pt x="157" y="1"/>
                  </a:moveTo>
                  <a:cubicBezTo>
                    <a:pt x="64" y="1"/>
                    <a:pt x="0" y="90"/>
                    <a:pt x="0" y="233"/>
                  </a:cubicBezTo>
                  <a:cubicBezTo>
                    <a:pt x="0" y="415"/>
                    <a:pt x="115" y="644"/>
                    <a:pt x="258" y="720"/>
                  </a:cubicBezTo>
                  <a:cubicBezTo>
                    <a:pt x="296" y="743"/>
                    <a:pt x="332" y="754"/>
                    <a:pt x="364" y="754"/>
                  </a:cubicBezTo>
                  <a:cubicBezTo>
                    <a:pt x="454" y="754"/>
                    <a:pt x="516" y="670"/>
                    <a:pt x="516" y="529"/>
                  </a:cubicBezTo>
                  <a:cubicBezTo>
                    <a:pt x="516" y="338"/>
                    <a:pt x="401" y="118"/>
                    <a:pt x="258" y="32"/>
                  </a:cubicBezTo>
                  <a:cubicBezTo>
                    <a:pt x="222" y="11"/>
                    <a:pt x="188" y="1"/>
                    <a:pt x="1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45"/>
            <p:cNvSpPr/>
            <p:nvPr/>
          </p:nvSpPr>
          <p:spPr>
            <a:xfrm>
              <a:off x="3592500" y="1278075"/>
              <a:ext cx="12925" cy="18850"/>
            </a:xfrm>
            <a:custGeom>
              <a:rect b="b" l="l" r="r" t="t"/>
              <a:pathLst>
                <a:path extrusionOk="0" h="754" w="517">
                  <a:moveTo>
                    <a:pt x="153" y="1"/>
                  </a:moveTo>
                  <a:cubicBezTo>
                    <a:pt x="63" y="1"/>
                    <a:pt x="1" y="84"/>
                    <a:pt x="1" y="225"/>
                  </a:cubicBezTo>
                  <a:cubicBezTo>
                    <a:pt x="1" y="416"/>
                    <a:pt x="115" y="636"/>
                    <a:pt x="259" y="722"/>
                  </a:cubicBezTo>
                  <a:cubicBezTo>
                    <a:pt x="295" y="744"/>
                    <a:pt x="329" y="754"/>
                    <a:pt x="360" y="754"/>
                  </a:cubicBezTo>
                  <a:cubicBezTo>
                    <a:pt x="452" y="754"/>
                    <a:pt x="517" y="664"/>
                    <a:pt x="517" y="521"/>
                  </a:cubicBezTo>
                  <a:cubicBezTo>
                    <a:pt x="517" y="340"/>
                    <a:pt x="402" y="110"/>
                    <a:pt x="259" y="34"/>
                  </a:cubicBezTo>
                  <a:cubicBezTo>
                    <a:pt x="221" y="11"/>
                    <a:pt x="185" y="1"/>
                    <a:pt x="1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45"/>
            <p:cNvSpPr/>
            <p:nvPr/>
          </p:nvSpPr>
          <p:spPr>
            <a:xfrm>
              <a:off x="3458975" y="1150875"/>
              <a:ext cx="216925" cy="134750"/>
            </a:xfrm>
            <a:custGeom>
              <a:rect b="b" l="l" r="r" t="t"/>
              <a:pathLst>
                <a:path extrusionOk="0" h="5390" w="8677">
                  <a:moveTo>
                    <a:pt x="2756" y="0"/>
                  </a:moveTo>
                  <a:cubicBezTo>
                    <a:pt x="2578" y="0"/>
                    <a:pt x="2399" y="48"/>
                    <a:pt x="2236" y="144"/>
                  </a:cubicBezTo>
                  <a:lnTo>
                    <a:pt x="459" y="1166"/>
                  </a:lnTo>
                  <a:cubicBezTo>
                    <a:pt x="0" y="1434"/>
                    <a:pt x="325" y="2055"/>
                    <a:pt x="1510" y="2733"/>
                  </a:cubicBezTo>
                  <a:cubicBezTo>
                    <a:pt x="1644" y="2810"/>
                    <a:pt x="1787" y="2896"/>
                    <a:pt x="1921" y="2972"/>
                  </a:cubicBezTo>
                  <a:cubicBezTo>
                    <a:pt x="2991" y="3584"/>
                    <a:pt x="4052" y="4205"/>
                    <a:pt x="4052" y="4205"/>
                  </a:cubicBezTo>
                  <a:cubicBezTo>
                    <a:pt x="4195" y="4281"/>
                    <a:pt x="4329" y="4358"/>
                    <a:pt x="4462" y="4444"/>
                  </a:cubicBezTo>
                  <a:cubicBezTo>
                    <a:pt x="5305" y="4926"/>
                    <a:pt x="6089" y="5162"/>
                    <a:pt x="6637" y="5162"/>
                  </a:cubicBezTo>
                  <a:cubicBezTo>
                    <a:pt x="6860" y="5162"/>
                    <a:pt x="7044" y="5123"/>
                    <a:pt x="7176" y="5046"/>
                  </a:cubicBezTo>
                  <a:cubicBezTo>
                    <a:pt x="7310" y="4979"/>
                    <a:pt x="7482" y="4864"/>
                    <a:pt x="7683" y="4759"/>
                  </a:cubicBezTo>
                  <a:cubicBezTo>
                    <a:pt x="7773" y="4712"/>
                    <a:pt x="7852" y="4692"/>
                    <a:pt x="7922" y="4692"/>
                  </a:cubicBezTo>
                  <a:cubicBezTo>
                    <a:pt x="8332" y="4692"/>
                    <a:pt x="8409" y="5390"/>
                    <a:pt x="8409" y="5390"/>
                  </a:cubicBezTo>
                  <a:cubicBezTo>
                    <a:pt x="8409" y="5390"/>
                    <a:pt x="8571" y="5342"/>
                    <a:pt x="8600" y="5275"/>
                  </a:cubicBezTo>
                  <a:cubicBezTo>
                    <a:pt x="8600" y="4549"/>
                    <a:pt x="8676" y="3240"/>
                    <a:pt x="8285" y="3039"/>
                  </a:cubicBezTo>
                  <a:cubicBezTo>
                    <a:pt x="7969" y="2886"/>
                    <a:pt x="7176" y="2399"/>
                    <a:pt x="7176" y="2399"/>
                  </a:cubicBezTo>
                  <a:lnTo>
                    <a:pt x="5045" y="1166"/>
                  </a:lnTo>
                  <a:lnTo>
                    <a:pt x="3268" y="144"/>
                  </a:lnTo>
                  <a:cubicBezTo>
                    <a:pt x="3110" y="48"/>
                    <a:pt x="2934" y="0"/>
                    <a:pt x="27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45"/>
            <p:cNvSpPr/>
            <p:nvPr/>
          </p:nvSpPr>
          <p:spPr>
            <a:xfrm>
              <a:off x="3458975" y="1145800"/>
              <a:ext cx="222900" cy="129125"/>
            </a:xfrm>
            <a:custGeom>
              <a:rect b="b" l="l" r="r" t="t"/>
              <a:pathLst>
                <a:path extrusionOk="0" h="5165" w="8916">
                  <a:moveTo>
                    <a:pt x="2756" y="0"/>
                  </a:moveTo>
                  <a:cubicBezTo>
                    <a:pt x="2578" y="0"/>
                    <a:pt x="2399" y="46"/>
                    <a:pt x="2236" y="137"/>
                  </a:cubicBezTo>
                  <a:lnTo>
                    <a:pt x="459" y="1169"/>
                  </a:lnTo>
                  <a:cubicBezTo>
                    <a:pt x="0" y="1436"/>
                    <a:pt x="325" y="2048"/>
                    <a:pt x="1510" y="2736"/>
                  </a:cubicBezTo>
                  <a:cubicBezTo>
                    <a:pt x="1644" y="2812"/>
                    <a:pt x="1787" y="2888"/>
                    <a:pt x="1921" y="2974"/>
                  </a:cubicBezTo>
                  <a:cubicBezTo>
                    <a:pt x="2991" y="3586"/>
                    <a:pt x="4052" y="4198"/>
                    <a:pt x="4052" y="4198"/>
                  </a:cubicBezTo>
                  <a:cubicBezTo>
                    <a:pt x="4195" y="4284"/>
                    <a:pt x="4329" y="4360"/>
                    <a:pt x="4462" y="4436"/>
                  </a:cubicBezTo>
                  <a:cubicBezTo>
                    <a:pt x="5306" y="4926"/>
                    <a:pt x="6091" y="5164"/>
                    <a:pt x="6639" y="5164"/>
                  </a:cubicBezTo>
                  <a:cubicBezTo>
                    <a:pt x="6861" y="5164"/>
                    <a:pt x="7044" y="5125"/>
                    <a:pt x="7176" y="5048"/>
                  </a:cubicBezTo>
                  <a:cubicBezTo>
                    <a:pt x="7644" y="4780"/>
                    <a:pt x="8781" y="4121"/>
                    <a:pt x="8781" y="4121"/>
                  </a:cubicBezTo>
                  <a:cubicBezTo>
                    <a:pt x="8781" y="4121"/>
                    <a:pt x="8915" y="3357"/>
                    <a:pt x="8390" y="3099"/>
                  </a:cubicBezTo>
                  <a:cubicBezTo>
                    <a:pt x="8074" y="2936"/>
                    <a:pt x="7176" y="2392"/>
                    <a:pt x="7176" y="2392"/>
                  </a:cubicBezTo>
                  <a:lnTo>
                    <a:pt x="5045" y="1169"/>
                  </a:lnTo>
                  <a:lnTo>
                    <a:pt x="3268" y="137"/>
                  </a:lnTo>
                  <a:cubicBezTo>
                    <a:pt x="3110" y="46"/>
                    <a:pt x="2934" y="0"/>
                    <a:pt x="2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45"/>
            <p:cNvSpPr/>
            <p:nvPr/>
          </p:nvSpPr>
          <p:spPr>
            <a:xfrm>
              <a:off x="3670239" y="1169500"/>
              <a:ext cx="280225" cy="183500"/>
            </a:xfrm>
            <a:custGeom>
              <a:rect b="b" l="l" r="r" t="t"/>
              <a:pathLst>
                <a:path extrusionOk="0" h="7340" w="11209">
                  <a:moveTo>
                    <a:pt x="11209" y="1"/>
                  </a:moveTo>
                  <a:lnTo>
                    <a:pt x="0" y="6470"/>
                  </a:lnTo>
                  <a:lnTo>
                    <a:pt x="0" y="7339"/>
                  </a:lnTo>
                  <a:lnTo>
                    <a:pt x="11209" y="861"/>
                  </a:lnTo>
                  <a:lnTo>
                    <a:pt x="1120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03" name="Google Shape;603;p45"/>
          <p:cNvGrpSpPr/>
          <p:nvPr/>
        </p:nvGrpSpPr>
        <p:grpSpPr>
          <a:xfrm>
            <a:off x="5464107" y="1227815"/>
            <a:ext cx="3025521" cy="2709783"/>
            <a:chOff x="5126721" y="879241"/>
            <a:chExt cx="3722343" cy="3517828"/>
          </a:xfrm>
        </p:grpSpPr>
        <p:grpSp>
          <p:nvGrpSpPr>
            <p:cNvPr id="604" name="Google Shape;604;p45"/>
            <p:cNvGrpSpPr/>
            <p:nvPr/>
          </p:nvGrpSpPr>
          <p:grpSpPr>
            <a:xfrm>
              <a:off x="7556159" y="1215835"/>
              <a:ext cx="508136" cy="511183"/>
              <a:chOff x="5159500" y="1650300"/>
              <a:chExt cx="429350" cy="431925"/>
            </a:xfrm>
          </p:grpSpPr>
          <p:sp>
            <p:nvSpPr>
              <p:cNvPr id="605" name="Google Shape;605;p45"/>
              <p:cNvSpPr/>
              <p:nvPr/>
            </p:nvSpPr>
            <p:spPr>
              <a:xfrm>
                <a:off x="5228575" y="1650300"/>
                <a:ext cx="360275" cy="427100"/>
              </a:xfrm>
              <a:custGeom>
                <a:rect b="b" l="l" r="r" t="t"/>
                <a:pathLst>
                  <a:path extrusionOk="0" h="17084" w="14411">
                    <a:moveTo>
                      <a:pt x="5193" y="0"/>
                    </a:moveTo>
                    <a:cubicBezTo>
                      <a:pt x="4772" y="0"/>
                      <a:pt x="4388" y="95"/>
                      <a:pt x="4053" y="279"/>
                    </a:cubicBezTo>
                    <a:lnTo>
                      <a:pt x="1290" y="1855"/>
                    </a:lnTo>
                    <a:lnTo>
                      <a:pt x="2743" y="2336"/>
                    </a:lnTo>
                    <a:cubicBezTo>
                      <a:pt x="2713" y="2531"/>
                      <a:pt x="2682" y="2756"/>
                      <a:pt x="2682" y="2981"/>
                    </a:cubicBezTo>
                    <a:cubicBezTo>
                      <a:pt x="2354" y="2850"/>
                      <a:pt x="2042" y="2787"/>
                      <a:pt x="1755" y="2787"/>
                    </a:cubicBezTo>
                    <a:cubicBezTo>
                      <a:pt x="717" y="2787"/>
                      <a:pt x="1" y="3613"/>
                      <a:pt x="1" y="5049"/>
                    </a:cubicBezTo>
                    <a:lnTo>
                      <a:pt x="1" y="5110"/>
                    </a:lnTo>
                    <a:cubicBezTo>
                      <a:pt x="1" y="7126"/>
                      <a:pt x="1423" y="9582"/>
                      <a:pt x="3163" y="10595"/>
                    </a:cubicBezTo>
                    <a:lnTo>
                      <a:pt x="10695" y="17084"/>
                    </a:lnTo>
                    <a:cubicBezTo>
                      <a:pt x="10695" y="17084"/>
                      <a:pt x="12906" y="15815"/>
                      <a:pt x="13479" y="15487"/>
                    </a:cubicBezTo>
                    <a:cubicBezTo>
                      <a:pt x="14052" y="15150"/>
                      <a:pt x="14411" y="14444"/>
                      <a:pt x="14411" y="13441"/>
                    </a:cubicBezTo>
                    <a:lnTo>
                      <a:pt x="14411" y="13359"/>
                    </a:lnTo>
                    <a:cubicBezTo>
                      <a:pt x="14411" y="11537"/>
                      <a:pt x="13254" y="9357"/>
                      <a:pt x="11739" y="8221"/>
                    </a:cubicBezTo>
                    <a:cubicBezTo>
                      <a:pt x="11627" y="5376"/>
                      <a:pt x="9631" y="2019"/>
                      <a:pt x="7216" y="617"/>
                    </a:cubicBezTo>
                    <a:cubicBezTo>
                      <a:pt x="6490" y="200"/>
                      <a:pt x="5803" y="0"/>
                      <a:pt x="519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6" name="Google Shape;606;p45"/>
              <p:cNvSpPr/>
              <p:nvPr/>
            </p:nvSpPr>
            <p:spPr>
              <a:xfrm>
                <a:off x="5183550" y="1727375"/>
                <a:ext cx="95725" cy="74475"/>
              </a:xfrm>
              <a:custGeom>
                <a:rect b="b" l="l" r="r" t="t"/>
                <a:pathLst>
                  <a:path extrusionOk="0" h="2979" w="3829">
                    <a:moveTo>
                      <a:pt x="2641" y="1"/>
                    </a:moveTo>
                    <a:lnTo>
                      <a:pt x="0" y="1474"/>
                    </a:lnTo>
                    <a:lnTo>
                      <a:pt x="2528" y="2979"/>
                    </a:lnTo>
                    <a:lnTo>
                      <a:pt x="3828" y="1699"/>
                    </a:lnTo>
                    <a:lnTo>
                      <a:pt x="2641" y="1"/>
                    </a:lnTo>
                    <a:close/>
                  </a:path>
                </a:pathLst>
              </a:custGeom>
              <a:solidFill>
                <a:srgbClr val="ABC3E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7" name="Google Shape;607;p45"/>
              <p:cNvSpPr/>
              <p:nvPr/>
            </p:nvSpPr>
            <p:spPr>
              <a:xfrm>
                <a:off x="5159500" y="1689925"/>
                <a:ext cx="360525" cy="392300"/>
              </a:xfrm>
              <a:custGeom>
                <a:rect b="b" l="l" r="r" t="t"/>
                <a:pathLst>
                  <a:path extrusionOk="0" h="15692" w="14421">
                    <a:moveTo>
                      <a:pt x="5180" y="0"/>
                    </a:moveTo>
                    <a:cubicBezTo>
                      <a:pt x="3754" y="0"/>
                      <a:pt x="2761" y="1089"/>
                      <a:pt x="2682" y="2983"/>
                    </a:cubicBezTo>
                    <a:cubicBezTo>
                      <a:pt x="2354" y="2852"/>
                      <a:pt x="2042" y="2789"/>
                      <a:pt x="1754" y="2789"/>
                    </a:cubicBezTo>
                    <a:cubicBezTo>
                      <a:pt x="716" y="2789"/>
                      <a:pt x="0" y="3613"/>
                      <a:pt x="0" y="5040"/>
                    </a:cubicBezTo>
                    <a:lnTo>
                      <a:pt x="0" y="5121"/>
                    </a:lnTo>
                    <a:cubicBezTo>
                      <a:pt x="0" y="7127"/>
                      <a:pt x="1413" y="9584"/>
                      <a:pt x="3163" y="10587"/>
                    </a:cubicBezTo>
                    <a:lnTo>
                      <a:pt x="11248" y="15264"/>
                    </a:lnTo>
                    <a:cubicBezTo>
                      <a:pt x="11755" y="15554"/>
                      <a:pt x="12234" y="15692"/>
                      <a:pt x="12660" y="15692"/>
                    </a:cubicBezTo>
                    <a:cubicBezTo>
                      <a:pt x="13703" y="15692"/>
                      <a:pt x="14420" y="14864"/>
                      <a:pt x="14420" y="13432"/>
                    </a:cubicBezTo>
                    <a:lnTo>
                      <a:pt x="14420" y="13360"/>
                    </a:lnTo>
                    <a:cubicBezTo>
                      <a:pt x="14420" y="11538"/>
                      <a:pt x="13254" y="9358"/>
                      <a:pt x="11739" y="8212"/>
                    </a:cubicBezTo>
                    <a:cubicBezTo>
                      <a:pt x="11616" y="5377"/>
                      <a:pt x="9641" y="2020"/>
                      <a:pt x="7205" y="618"/>
                    </a:cubicBezTo>
                    <a:cubicBezTo>
                      <a:pt x="6476" y="199"/>
                      <a:pt x="5789" y="0"/>
                      <a:pt x="518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08" name="Google Shape;608;p45"/>
            <p:cNvGrpSpPr/>
            <p:nvPr/>
          </p:nvGrpSpPr>
          <p:grpSpPr>
            <a:xfrm>
              <a:off x="5575966" y="958118"/>
              <a:ext cx="508136" cy="511183"/>
              <a:chOff x="5159500" y="1650300"/>
              <a:chExt cx="429350" cy="431925"/>
            </a:xfrm>
          </p:grpSpPr>
          <p:sp>
            <p:nvSpPr>
              <p:cNvPr id="609" name="Google Shape;609;p45"/>
              <p:cNvSpPr/>
              <p:nvPr/>
            </p:nvSpPr>
            <p:spPr>
              <a:xfrm>
                <a:off x="5228575" y="1650300"/>
                <a:ext cx="360275" cy="427100"/>
              </a:xfrm>
              <a:custGeom>
                <a:rect b="b" l="l" r="r" t="t"/>
                <a:pathLst>
                  <a:path extrusionOk="0" h="17084" w="14411">
                    <a:moveTo>
                      <a:pt x="5193" y="0"/>
                    </a:moveTo>
                    <a:cubicBezTo>
                      <a:pt x="4772" y="0"/>
                      <a:pt x="4388" y="95"/>
                      <a:pt x="4053" y="279"/>
                    </a:cubicBezTo>
                    <a:lnTo>
                      <a:pt x="1290" y="1855"/>
                    </a:lnTo>
                    <a:lnTo>
                      <a:pt x="2743" y="2336"/>
                    </a:lnTo>
                    <a:cubicBezTo>
                      <a:pt x="2713" y="2531"/>
                      <a:pt x="2682" y="2756"/>
                      <a:pt x="2682" y="2981"/>
                    </a:cubicBezTo>
                    <a:cubicBezTo>
                      <a:pt x="2354" y="2850"/>
                      <a:pt x="2042" y="2787"/>
                      <a:pt x="1755" y="2787"/>
                    </a:cubicBezTo>
                    <a:cubicBezTo>
                      <a:pt x="717" y="2787"/>
                      <a:pt x="1" y="3613"/>
                      <a:pt x="1" y="5049"/>
                    </a:cubicBezTo>
                    <a:lnTo>
                      <a:pt x="1" y="5110"/>
                    </a:lnTo>
                    <a:cubicBezTo>
                      <a:pt x="1" y="7126"/>
                      <a:pt x="1423" y="9582"/>
                      <a:pt x="3163" y="10595"/>
                    </a:cubicBezTo>
                    <a:lnTo>
                      <a:pt x="10695" y="17084"/>
                    </a:lnTo>
                    <a:cubicBezTo>
                      <a:pt x="10695" y="17084"/>
                      <a:pt x="12906" y="15815"/>
                      <a:pt x="13479" y="15487"/>
                    </a:cubicBezTo>
                    <a:cubicBezTo>
                      <a:pt x="14052" y="15150"/>
                      <a:pt x="14411" y="14444"/>
                      <a:pt x="14411" y="13441"/>
                    </a:cubicBezTo>
                    <a:lnTo>
                      <a:pt x="14411" y="13359"/>
                    </a:lnTo>
                    <a:cubicBezTo>
                      <a:pt x="14411" y="11537"/>
                      <a:pt x="13254" y="9357"/>
                      <a:pt x="11739" y="8221"/>
                    </a:cubicBezTo>
                    <a:cubicBezTo>
                      <a:pt x="11627" y="5376"/>
                      <a:pt x="9631" y="2019"/>
                      <a:pt x="7216" y="617"/>
                    </a:cubicBezTo>
                    <a:cubicBezTo>
                      <a:pt x="6490" y="200"/>
                      <a:pt x="5803" y="0"/>
                      <a:pt x="519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0" name="Google Shape;610;p45"/>
              <p:cNvSpPr/>
              <p:nvPr/>
            </p:nvSpPr>
            <p:spPr>
              <a:xfrm>
                <a:off x="5183550" y="1727375"/>
                <a:ext cx="95725" cy="74475"/>
              </a:xfrm>
              <a:custGeom>
                <a:rect b="b" l="l" r="r" t="t"/>
                <a:pathLst>
                  <a:path extrusionOk="0" h="2979" w="3829">
                    <a:moveTo>
                      <a:pt x="2641" y="1"/>
                    </a:moveTo>
                    <a:lnTo>
                      <a:pt x="0" y="1474"/>
                    </a:lnTo>
                    <a:lnTo>
                      <a:pt x="2528" y="2979"/>
                    </a:lnTo>
                    <a:lnTo>
                      <a:pt x="3828" y="1699"/>
                    </a:lnTo>
                    <a:lnTo>
                      <a:pt x="2641" y="1"/>
                    </a:lnTo>
                    <a:close/>
                  </a:path>
                </a:pathLst>
              </a:custGeom>
              <a:solidFill>
                <a:srgbClr val="ABC3E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1" name="Google Shape;611;p45"/>
              <p:cNvSpPr/>
              <p:nvPr/>
            </p:nvSpPr>
            <p:spPr>
              <a:xfrm>
                <a:off x="5159500" y="1689925"/>
                <a:ext cx="360525" cy="392300"/>
              </a:xfrm>
              <a:custGeom>
                <a:rect b="b" l="l" r="r" t="t"/>
                <a:pathLst>
                  <a:path extrusionOk="0" h="15692" w="14421">
                    <a:moveTo>
                      <a:pt x="5180" y="0"/>
                    </a:moveTo>
                    <a:cubicBezTo>
                      <a:pt x="3754" y="0"/>
                      <a:pt x="2761" y="1089"/>
                      <a:pt x="2682" y="2983"/>
                    </a:cubicBezTo>
                    <a:cubicBezTo>
                      <a:pt x="2354" y="2852"/>
                      <a:pt x="2042" y="2789"/>
                      <a:pt x="1754" y="2789"/>
                    </a:cubicBezTo>
                    <a:cubicBezTo>
                      <a:pt x="716" y="2789"/>
                      <a:pt x="0" y="3613"/>
                      <a:pt x="0" y="5040"/>
                    </a:cubicBezTo>
                    <a:lnTo>
                      <a:pt x="0" y="5121"/>
                    </a:lnTo>
                    <a:cubicBezTo>
                      <a:pt x="0" y="7127"/>
                      <a:pt x="1413" y="9584"/>
                      <a:pt x="3163" y="10587"/>
                    </a:cubicBezTo>
                    <a:lnTo>
                      <a:pt x="11248" y="15264"/>
                    </a:lnTo>
                    <a:cubicBezTo>
                      <a:pt x="11755" y="15554"/>
                      <a:pt x="12234" y="15692"/>
                      <a:pt x="12660" y="15692"/>
                    </a:cubicBezTo>
                    <a:cubicBezTo>
                      <a:pt x="13703" y="15692"/>
                      <a:pt x="14420" y="14864"/>
                      <a:pt x="14420" y="13432"/>
                    </a:cubicBezTo>
                    <a:lnTo>
                      <a:pt x="14420" y="13360"/>
                    </a:lnTo>
                    <a:cubicBezTo>
                      <a:pt x="14420" y="11538"/>
                      <a:pt x="13254" y="9358"/>
                      <a:pt x="11739" y="8212"/>
                    </a:cubicBezTo>
                    <a:cubicBezTo>
                      <a:pt x="11616" y="5377"/>
                      <a:pt x="9641" y="2020"/>
                      <a:pt x="7205" y="618"/>
                    </a:cubicBezTo>
                    <a:cubicBezTo>
                      <a:pt x="6476" y="199"/>
                      <a:pt x="5789" y="0"/>
                      <a:pt x="518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12" name="Google Shape;612;p45"/>
            <p:cNvGrpSpPr/>
            <p:nvPr/>
          </p:nvGrpSpPr>
          <p:grpSpPr>
            <a:xfrm>
              <a:off x="5126721" y="879241"/>
              <a:ext cx="3722343" cy="3517828"/>
              <a:chOff x="3766988" y="3023650"/>
              <a:chExt cx="1557075" cy="1471525"/>
            </a:xfrm>
          </p:grpSpPr>
          <p:sp>
            <p:nvSpPr>
              <p:cNvPr id="613" name="Google Shape;613;p45"/>
              <p:cNvSpPr/>
              <p:nvPr/>
            </p:nvSpPr>
            <p:spPr>
              <a:xfrm>
                <a:off x="3766988" y="3595275"/>
                <a:ext cx="1557075" cy="899900"/>
              </a:xfrm>
              <a:custGeom>
                <a:rect b="b" l="l" r="r" t="t"/>
                <a:pathLst>
                  <a:path extrusionOk="0" h="35996" w="62283">
                    <a:moveTo>
                      <a:pt x="24558" y="1"/>
                    </a:moveTo>
                    <a:lnTo>
                      <a:pt x="19131" y="3145"/>
                    </a:lnTo>
                    <a:lnTo>
                      <a:pt x="25217" y="6661"/>
                    </a:lnTo>
                    <a:lnTo>
                      <a:pt x="30654" y="3527"/>
                    </a:lnTo>
                    <a:lnTo>
                      <a:pt x="24558" y="1"/>
                    </a:lnTo>
                    <a:close/>
                    <a:moveTo>
                      <a:pt x="2447" y="12795"/>
                    </a:moveTo>
                    <a:lnTo>
                      <a:pt x="1" y="14209"/>
                    </a:lnTo>
                    <a:lnTo>
                      <a:pt x="37716" y="35995"/>
                    </a:lnTo>
                    <a:lnTo>
                      <a:pt x="62282" y="21787"/>
                    </a:lnTo>
                    <a:lnTo>
                      <a:pt x="47987" y="13531"/>
                    </a:lnTo>
                    <a:lnTo>
                      <a:pt x="47987" y="14458"/>
                    </a:lnTo>
                    <a:lnTo>
                      <a:pt x="46526" y="15299"/>
                    </a:lnTo>
                    <a:lnTo>
                      <a:pt x="46239" y="15136"/>
                    </a:lnTo>
                    <a:lnTo>
                      <a:pt x="42551" y="17267"/>
                    </a:lnTo>
                    <a:lnTo>
                      <a:pt x="42551" y="17592"/>
                    </a:lnTo>
                    <a:lnTo>
                      <a:pt x="40888" y="18557"/>
                    </a:lnTo>
                    <a:lnTo>
                      <a:pt x="40611" y="18395"/>
                    </a:lnTo>
                    <a:lnTo>
                      <a:pt x="33272" y="22599"/>
                    </a:lnTo>
                    <a:lnTo>
                      <a:pt x="33272" y="22952"/>
                    </a:lnTo>
                    <a:lnTo>
                      <a:pt x="31419" y="24023"/>
                    </a:lnTo>
                    <a:lnTo>
                      <a:pt x="31142" y="23860"/>
                    </a:lnTo>
                    <a:lnTo>
                      <a:pt x="27444" y="25981"/>
                    </a:lnTo>
                    <a:lnTo>
                      <a:pt x="27444" y="26316"/>
                    </a:lnTo>
                    <a:lnTo>
                      <a:pt x="25217" y="27606"/>
                    </a:lnTo>
                    <a:lnTo>
                      <a:pt x="17449" y="23067"/>
                    </a:lnTo>
                    <a:lnTo>
                      <a:pt x="17449" y="22685"/>
                    </a:lnTo>
                    <a:lnTo>
                      <a:pt x="10110" y="18471"/>
                    </a:lnTo>
                    <a:lnTo>
                      <a:pt x="9843" y="18643"/>
                    </a:lnTo>
                    <a:lnTo>
                      <a:pt x="2447" y="14458"/>
                    </a:lnTo>
                    <a:lnTo>
                      <a:pt x="2447" y="12795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4" name="Google Shape;614;p45"/>
              <p:cNvSpPr/>
              <p:nvPr/>
            </p:nvSpPr>
            <p:spPr>
              <a:xfrm>
                <a:off x="3828163" y="3433075"/>
                <a:ext cx="569275" cy="852350"/>
              </a:xfrm>
              <a:custGeom>
                <a:rect b="b" l="l" r="r" t="t"/>
                <a:pathLst>
                  <a:path extrusionOk="0" h="34094" w="22771">
                    <a:moveTo>
                      <a:pt x="0" y="1"/>
                    </a:moveTo>
                    <a:lnTo>
                      <a:pt x="0" y="20946"/>
                    </a:lnTo>
                    <a:lnTo>
                      <a:pt x="7396" y="25131"/>
                    </a:lnTo>
                    <a:lnTo>
                      <a:pt x="7663" y="24959"/>
                    </a:lnTo>
                    <a:lnTo>
                      <a:pt x="15002" y="29173"/>
                    </a:lnTo>
                    <a:lnTo>
                      <a:pt x="15002" y="29555"/>
                    </a:lnTo>
                    <a:lnTo>
                      <a:pt x="22770" y="34094"/>
                    </a:lnTo>
                    <a:lnTo>
                      <a:pt x="22770" y="13149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5" name="Google Shape;615;p45"/>
              <p:cNvSpPr/>
              <p:nvPr/>
            </p:nvSpPr>
            <p:spPr>
              <a:xfrm>
                <a:off x="4397413" y="3433075"/>
                <a:ext cx="569275" cy="852350"/>
              </a:xfrm>
              <a:custGeom>
                <a:rect b="b" l="l" r="r" t="t"/>
                <a:pathLst>
                  <a:path extrusionOk="0" h="34094" w="22771">
                    <a:moveTo>
                      <a:pt x="22770" y="1"/>
                    </a:moveTo>
                    <a:lnTo>
                      <a:pt x="0" y="13149"/>
                    </a:lnTo>
                    <a:lnTo>
                      <a:pt x="0" y="34094"/>
                    </a:lnTo>
                    <a:lnTo>
                      <a:pt x="2227" y="32804"/>
                    </a:lnTo>
                    <a:lnTo>
                      <a:pt x="2227" y="32469"/>
                    </a:lnTo>
                    <a:lnTo>
                      <a:pt x="5925" y="30348"/>
                    </a:lnTo>
                    <a:lnTo>
                      <a:pt x="6202" y="30511"/>
                    </a:lnTo>
                    <a:lnTo>
                      <a:pt x="8055" y="29440"/>
                    </a:lnTo>
                    <a:lnTo>
                      <a:pt x="8055" y="29087"/>
                    </a:lnTo>
                    <a:lnTo>
                      <a:pt x="15394" y="24883"/>
                    </a:lnTo>
                    <a:lnTo>
                      <a:pt x="15671" y="25045"/>
                    </a:lnTo>
                    <a:lnTo>
                      <a:pt x="17334" y="24080"/>
                    </a:lnTo>
                    <a:lnTo>
                      <a:pt x="17334" y="23755"/>
                    </a:lnTo>
                    <a:lnTo>
                      <a:pt x="21022" y="21624"/>
                    </a:lnTo>
                    <a:lnTo>
                      <a:pt x="21309" y="21787"/>
                    </a:lnTo>
                    <a:lnTo>
                      <a:pt x="22770" y="20946"/>
                    </a:lnTo>
                    <a:lnTo>
                      <a:pt x="2277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6" name="Google Shape;616;p45"/>
              <p:cNvSpPr/>
              <p:nvPr/>
            </p:nvSpPr>
            <p:spPr>
              <a:xfrm>
                <a:off x="4453063" y="3955750"/>
                <a:ext cx="92475" cy="289075"/>
              </a:xfrm>
              <a:custGeom>
                <a:rect b="b" l="l" r="r" t="t"/>
                <a:pathLst>
                  <a:path extrusionOk="0" h="11563" w="3699">
                    <a:moveTo>
                      <a:pt x="3699" y="1"/>
                    </a:moveTo>
                    <a:lnTo>
                      <a:pt x="1" y="2131"/>
                    </a:lnTo>
                    <a:lnTo>
                      <a:pt x="1" y="11562"/>
                    </a:lnTo>
                    <a:lnTo>
                      <a:pt x="3699" y="9441"/>
                    </a:lnTo>
                    <a:lnTo>
                      <a:pt x="369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7" name="Google Shape;617;p45"/>
              <p:cNvSpPr/>
              <p:nvPr/>
            </p:nvSpPr>
            <p:spPr>
              <a:xfrm>
                <a:off x="4453063" y="3968900"/>
                <a:ext cx="84825" cy="268050"/>
              </a:xfrm>
              <a:custGeom>
                <a:rect b="b" l="l" r="r" t="t"/>
                <a:pathLst>
                  <a:path extrusionOk="0" h="10722" w="3393">
                    <a:moveTo>
                      <a:pt x="3393" y="0"/>
                    </a:moveTo>
                    <a:lnTo>
                      <a:pt x="1" y="1959"/>
                    </a:lnTo>
                    <a:lnTo>
                      <a:pt x="1" y="10721"/>
                    </a:lnTo>
                    <a:lnTo>
                      <a:pt x="3393" y="8762"/>
                    </a:lnTo>
                    <a:lnTo>
                      <a:pt x="3393" y="0"/>
                    </a:lnTo>
                    <a:close/>
                  </a:path>
                </a:pathLst>
              </a:custGeom>
              <a:solidFill>
                <a:srgbClr val="54A2D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8" name="Google Shape;618;p45"/>
              <p:cNvSpPr/>
              <p:nvPr/>
            </p:nvSpPr>
            <p:spPr>
              <a:xfrm>
                <a:off x="4492013" y="3985125"/>
                <a:ext cx="7175" cy="236050"/>
              </a:xfrm>
              <a:custGeom>
                <a:rect b="b" l="l" r="r" t="t"/>
                <a:pathLst>
                  <a:path extrusionOk="0" h="9442" w="287">
                    <a:moveTo>
                      <a:pt x="287" y="1"/>
                    </a:moveTo>
                    <a:lnTo>
                      <a:pt x="0" y="163"/>
                    </a:lnTo>
                    <a:lnTo>
                      <a:pt x="0" y="9441"/>
                    </a:lnTo>
                    <a:lnTo>
                      <a:pt x="287" y="9279"/>
                    </a:lnTo>
                    <a:lnTo>
                      <a:pt x="28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9" name="Google Shape;619;p45"/>
              <p:cNvSpPr/>
              <p:nvPr/>
            </p:nvSpPr>
            <p:spPr>
              <a:xfrm>
                <a:off x="4489388" y="3992075"/>
                <a:ext cx="2650" cy="4800"/>
              </a:xfrm>
              <a:custGeom>
                <a:rect b="b" l="l" r="r" t="t"/>
                <a:pathLst>
                  <a:path extrusionOk="0" h="192" w="106">
                    <a:moveTo>
                      <a:pt x="105" y="0"/>
                    </a:moveTo>
                    <a:lnTo>
                      <a:pt x="0" y="191"/>
                    </a:lnTo>
                    <a:lnTo>
                      <a:pt x="105" y="134"/>
                    </a:lnTo>
                    <a:lnTo>
                      <a:pt x="10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0" name="Google Shape;620;p45"/>
              <p:cNvSpPr/>
              <p:nvPr/>
            </p:nvSpPr>
            <p:spPr>
              <a:xfrm>
                <a:off x="4453063" y="3995400"/>
                <a:ext cx="38975" cy="110400"/>
              </a:xfrm>
              <a:custGeom>
                <a:rect b="b" l="l" r="r" t="t"/>
                <a:pathLst>
                  <a:path extrusionOk="0" h="4416" w="1559">
                    <a:moveTo>
                      <a:pt x="1558" y="1"/>
                    </a:moveTo>
                    <a:lnTo>
                      <a:pt x="1453" y="58"/>
                    </a:lnTo>
                    <a:lnTo>
                      <a:pt x="1" y="2562"/>
                    </a:lnTo>
                    <a:lnTo>
                      <a:pt x="1" y="4415"/>
                    </a:lnTo>
                    <a:lnTo>
                      <a:pt x="1558" y="1721"/>
                    </a:lnTo>
                    <a:lnTo>
                      <a:pt x="1558" y="1"/>
                    </a:lnTo>
                    <a:close/>
                  </a:path>
                </a:pathLst>
              </a:custGeom>
              <a:solidFill>
                <a:srgbClr val="82D7F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1" name="Google Shape;621;p45"/>
              <p:cNvSpPr/>
              <p:nvPr/>
            </p:nvSpPr>
            <p:spPr>
              <a:xfrm>
                <a:off x="4499163" y="3967225"/>
                <a:ext cx="33950" cy="24150"/>
              </a:xfrm>
              <a:custGeom>
                <a:rect b="b" l="l" r="r" t="t"/>
                <a:pathLst>
                  <a:path extrusionOk="0" h="966" w="1358">
                    <a:moveTo>
                      <a:pt x="1358" y="0"/>
                    </a:moveTo>
                    <a:lnTo>
                      <a:pt x="1" y="832"/>
                    </a:lnTo>
                    <a:lnTo>
                      <a:pt x="1" y="965"/>
                    </a:lnTo>
                    <a:lnTo>
                      <a:pt x="1205" y="268"/>
                    </a:lnTo>
                    <a:lnTo>
                      <a:pt x="135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2" name="Google Shape;622;p45"/>
              <p:cNvSpPr/>
              <p:nvPr/>
            </p:nvSpPr>
            <p:spPr>
              <a:xfrm>
                <a:off x="4499163" y="3973900"/>
                <a:ext cx="30125" cy="52350"/>
              </a:xfrm>
              <a:custGeom>
                <a:rect b="b" l="l" r="r" t="t"/>
                <a:pathLst>
                  <a:path extrusionOk="0" h="2094" w="1205">
                    <a:moveTo>
                      <a:pt x="1205" y="1"/>
                    </a:moveTo>
                    <a:lnTo>
                      <a:pt x="1" y="698"/>
                    </a:lnTo>
                    <a:lnTo>
                      <a:pt x="1" y="2093"/>
                    </a:lnTo>
                    <a:lnTo>
                      <a:pt x="1205" y="1"/>
                    </a:lnTo>
                    <a:close/>
                  </a:path>
                </a:pathLst>
              </a:custGeom>
              <a:solidFill>
                <a:srgbClr val="82D7F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3" name="Google Shape;623;p45"/>
              <p:cNvSpPr/>
              <p:nvPr/>
            </p:nvSpPr>
            <p:spPr>
              <a:xfrm>
                <a:off x="4492013" y="3988000"/>
                <a:ext cx="7175" cy="50425"/>
              </a:xfrm>
              <a:custGeom>
                <a:rect b="b" l="l" r="r" t="t"/>
                <a:pathLst>
                  <a:path extrusionOk="0" h="2017" w="287">
                    <a:moveTo>
                      <a:pt x="287" y="1"/>
                    </a:moveTo>
                    <a:lnTo>
                      <a:pt x="0" y="163"/>
                    </a:lnTo>
                    <a:lnTo>
                      <a:pt x="0" y="2017"/>
                    </a:lnTo>
                    <a:lnTo>
                      <a:pt x="287" y="1529"/>
                    </a:lnTo>
                    <a:lnTo>
                      <a:pt x="28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4" name="Google Shape;624;p45"/>
              <p:cNvSpPr/>
              <p:nvPr/>
            </p:nvSpPr>
            <p:spPr>
              <a:xfrm>
                <a:off x="4537863" y="3974375"/>
                <a:ext cx="4325" cy="28475"/>
              </a:xfrm>
              <a:custGeom>
                <a:rect b="b" l="l" r="r" t="t"/>
                <a:pathLst>
                  <a:path extrusionOk="0" h="1139" w="173">
                    <a:moveTo>
                      <a:pt x="173" y="1"/>
                    </a:moveTo>
                    <a:lnTo>
                      <a:pt x="1" y="278"/>
                    </a:lnTo>
                    <a:lnTo>
                      <a:pt x="1" y="1138"/>
                    </a:lnTo>
                    <a:lnTo>
                      <a:pt x="115" y="956"/>
                    </a:lnTo>
                    <a:lnTo>
                      <a:pt x="17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5" name="Google Shape;625;p45"/>
              <p:cNvSpPr/>
              <p:nvPr/>
            </p:nvSpPr>
            <p:spPr>
              <a:xfrm>
                <a:off x="4453063" y="3981325"/>
                <a:ext cx="84825" cy="168425"/>
              </a:xfrm>
              <a:custGeom>
                <a:rect b="b" l="l" r="r" t="t"/>
                <a:pathLst>
                  <a:path extrusionOk="0" h="6737" w="3393">
                    <a:moveTo>
                      <a:pt x="3393" y="0"/>
                    </a:moveTo>
                    <a:lnTo>
                      <a:pt x="1845" y="2704"/>
                    </a:lnTo>
                    <a:lnTo>
                      <a:pt x="1845" y="3555"/>
                    </a:lnTo>
                    <a:lnTo>
                      <a:pt x="3393" y="860"/>
                    </a:lnTo>
                    <a:lnTo>
                      <a:pt x="3393" y="0"/>
                    </a:lnTo>
                    <a:close/>
                    <a:moveTo>
                      <a:pt x="1558" y="3182"/>
                    </a:moveTo>
                    <a:lnTo>
                      <a:pt x="1" y="5877"/>
                    </a:lnTo>
                    <a:lnTo>
                      <a:pt x="1" y="6736"/>
                    </a:lnTo>
                    <a:lnTo>
                      <a:pt x="1558" y="4042"/>
                    </a:lnTo>
                    <a:lnTo>
                      <a:pt x="1558" y="3182"/>
                    </a:lnTo>
                    <a:close/>
                  </a:path>
                </a:pathLst>
              </a:custGeom>
              <a:solidFill>
                <a:srgbClr val="82D7F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6" name="Google Shape;626;p45"/>
              <p:cNvSpPr/>
              <p:nvPr/>
            </p:nvSpPr>
            <p:spPr>
              <a:xfrm>
                <a:off x="4492013" y="4048925"/>
                <a:ext cx="7175" cy="33450"/>
              </a:xfrm>
              <a:custGeom>
                <a:rect b="b" l="l" r="r" t="t"/>
                <a:pathLst>
                  <a:path extrusionOk="0" h="1338" w="287">
                    <a:moveTo>
                      <a:pt x="287" y="0"/>
                    </a:moveTo>
                    <a:lnTo>
                      <a:pt x="0" y="478"/>
                    </a:lnTo>
                    <a:lnTo>
                      <a:pt x="0" y="1338"/>
                    </a:lnTo>
                    <a:lnTo>
                      <a:pt x="287" y="851"/>
                    </a:lnTo>
                    <a:lnTo>
                      <a:pt x="28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7" name="Google Shape;627;p45"/>
              <p:cNvSpPr/>
              <p:nvPr/>
            </p:nvSpPr>
            <p:spPr>
              <a:xfrm>
                <a:off x="4537863" y="4011425"/>
                <a:ext cx="3375" cy="22225"/>
              </a:xfrm>
              <a:custGeom>
                <a:rect b="b" l="l" r="r" t="t"/>
                <a:pathLst>
                  <a:path extrusionOk="0" h="889" w="135">
                    <a:moveTo>
                      <a:pt x="135" y="0"/>
                    </a:moveTo>
                    <a:lnTo>
                      <a:pt x="1" y="220"/>
                    </a:lnTo>
                    <a:lnTo>
                      <a:pt x="1" y="889"/>
                    </a:lnTo>
                    <a:lnTo>
                      <a:pt x="135" y="669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8" name="Google Shape;628;p45"/>
              <p:cNvSpPr/>
              <p:nvPr/>
            </p:nvSpPr>
            <p:spPr>
              <a:xfrm>
                <a:off x="4453063" y="4016900"/>
                <a:ext cx="84825" cy="163675"/>
              </a:xfrm>
              <a:custGeom>
                <a:rect b="b" l="l" r="r" t="t"/>
                <a:pathLst>
                  <a:path extrusionOk="0" h="6547" w="3393">
                    <a:moveTo>
                      <a:pt x="3393" y="1"/>
                    </a:moveTo>
                    <a:lnTo>
                      <a:pt x="1845" y="2695"/>
                    </a:lnTo>
                    <a:lnTo>
                      <a:pt x="1845" y="3364"/>
                    </a:lnTo>
                    <a:lnTo>
                      <a:pt x="3393" y="670"/>
                    </a:lnTo>
                    <a:lnTo>
                      <a:pt x="3393" y="1"/>
                    </a:lnTo>
                    <a:close/>
                    <a:moveTo>
                      <a:pt x="1558" y="3183"/>
                    </a:moveTo>
                    <a:lnTo>
                      <a:pt x="1" y="5877"/>
                    </a:lnTo>
                    <a:lnTo>
                      <a:pt x="1" y="6546"/>
                    </a:lnTo>
                    <a:lnTo>
                      <a:pt x="1558" y="3852"/>
                    </a:lnTo>
                    <a:lnTo>
                      <a:pt x="1558" y="3183"/>
                    </a:lnTo>
                    <a:close/>
                  </a:path>
                </a:pathLst>
              </a:custGeom>
              <a:solidFill>
                <a:srgbClr val="82D7F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9" name="Google Shape;629;p45"/>
              <p:cNvSpPr/>
              <p:nvPr/>
            </p:nvSpPr>
            <p:spPr>
              <a:xfrm>
                <a:off x="4492013" y="4084275"/>
                <a:ext cx="7175" cy="28925"/>
              </a:xfrm>
              <a:custGeom>
                <a:rect b="b" l="l" r="r" t="t"/>
                <a:pathLst>
                  <a:path extrusionOk="0" h="1157" w="287">
                    <a:moveTo>
                      <a:pt x="287" y="0"/>
                    </a:moveTo>
                    <a:lnTo>
                      <a:pt x="0" y="488"/>
                    </a:lnTo>
                    <a:lnTo>
                      <a:pt x="0" y="1157"/>
                    </a:lnTo>
                    <a:lnTo>
                      <a:pt x="287" y="669"/>
                    </a:lnTo>
                    <a:lnTo>
                      <a:pt x="28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0" name="Google Shape;630;p45"/>
              <p:cNvSpPr/>
              <p:nvPr/>
            </p:nvSpPr>
            <p:spPr>
              <a:xfrm>
                <a:off x="4545513" y="3950975"/>
                <a:ext cx="6950" cy="244875"/>
              </a:xfrm>
              <a:custGeom>
                <a:rect b="b" l="l" r="r" t="t"/>
                <a:pathLst>
                  <a:path extrusionOk="0" h="9795" w="278">
                    <a:moveTo>
                      <a:pt x="278" y="1"/>
                    </a:moveTo>
                    <a:lnTo>
                      <a:pt x="1" y="192"/>
                    </a:lnTo>
                    <a:lnTo>
                      <a:pt x="1" y="9632"/>
                    </a:lnTo>
                    <a:lnTo>
                      <a:pt x="278" y="9795"/>
                    </a:lnTo>
                    <a:lnTo>
                      <a:pt x="278" y="1"/>
                    </a:lnTo>
                    <a:close/>
                  </a:path>
                </a:pathLst>
              </a:custGeom>
              <a:solidFill>
                <a:srgbClr val="86B1D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1" name="Google Shape;631;p45"/>
              <p:cNvSpPr/>
              <p:nvPr/>
            </p:nvSpPr>
            <p:spPr>
              <a:xfrm>
                <a:off x="4830738" y="3737650"/>
                <a:ext cx="92225" cy="289325"/>
              </a:xfrm>
              <a:custGeom>
                <a:rect b="b" l="l" r="r" t="t"/>
                <a:pathLst>
                  <a:path extrusionOk="0" h="11573" w="3689">
                    <a:moveTo>
                      <a:pt x="3689" y="1"/>
                    </a:moveTo>
                    <a:lnTo>
                      <a:pt x="1" y="2132"/>
                    </a:lnTo>
                    <a:lnTo>
                      <a:pt x="1" y="11572"/>
                    </a:lnTo>
                    <a:lnTo>
                      <a:pt x="3689" y="9441"/>
                    </a:lnTo>
                    <a:lnTo>
                      <a:pt x="368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2" name="Google Shape;632;p45"/>
              <p:cNvSpPr/>
              <p:nvPr/>
            </p:nvSpPr>
            <p:spPr>
              <a:xfrm>
                <a:off x="4830738" y="3750800"/>
                <a:ext cx="84825" cy="268050"/>
              </a:xfrm>
              <a:custGeom>
                <a:rect b="b" l="l" r="r" t="t"/>
                <a:pathLst>
                  <a:path extrusionOk="0" h="10722" w="3393">
                    <a:moveTo>
                      <a:pt x="3393" y="0"/>
                    </a:moveTo>
                    <a:lnTo>
                      <a:pt x="1" y="1959"/>
                    </a:lnTo>
                    <a:lnTo>
                      <a:pt x="1" y="10721"/>
                    </a:lnTo>
                    <a:lnTo>
                      <a:pt x="3393" y="8762"/>
                    </a:lnTo>
                    <a:lnTo>
                      <a:pt x="3393" y="0"/>
                    </a:lnTo>
                    <a:close/>
                  </a:path>
                </a:pathLst>
              </a:custGeom>
              <a:solidFill>
                <a:srgbClr val="54A2D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3" name="Google Shape;633;p45"/>
              <p:cNvSpPr/>
              <p:nvPr/>
            </p:nvSpPr>
            <p:spPr>
              <a:xfrm>
                <a:off x="4869688" y="3767050"/>
                <a:ext cx="6950" cy="236025"/>
              </a:xfrm>
              <a:custGeom>
                <a:rect b="b" l="l" r="r" t="t"/>
                <a:pathLst>
                  <a:path extrusionOk="0" h="9441" w="278">
                    <a:moveTo>
                      <a:pt x="277" y="0"/>
                    </a:moveTo>
                    <a:lnTo>
                      <a:pt x="0" y="162"/>
                    </a:lnTo>
                    <a:lnTo>
                      <a:pt x="0" y="9441"/>
                    </a:lnTo>
                    <a:lnTo>
                      <a:pt x="277" y="9278"/>
                    </a:lnTo>
                    <a:lnTo>
                      <a:pt x="27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4" name="Google Shape;634;p45"/>
              <p:cNvSpPr/>
              <p:nvPr/>
            </p:nvSpPr>
            <p:spPr>
              <a:xfrm>
                <a:off x="4866813" y="3774200"/>
                <a:ext cx="2900" cy="4800"/>
              </a:xfrm>
              <a:custGeom>
                <a:rect b="b" l="l" r="r" t="t"/>
                <a:pathLst>
                  <a:path extrusionOk="0" h="192" w="116">
                    <a:moveTo>
                      <a:pt x="115" y="1"/>
                    </a:moveTo>
                    <a:lnTo>
                      <a:pt x="0" y="192"/>
                    </a:lnTo>
                    <a:lnTo>
                      <a:pt x="0" y="192"/>
                    </a:lnTo>
                    <a:lnTo>
                      <a:pt x="115" y="125"/>
                    </a:lnTo>
                    <a:lnTo>
                      <a:pt x="11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5" name="Google Shape;635;p45"/>
              <p:cNvSpPr/>
              <p:nvPr/>
            </p:nvSpPr>
            <p:spPr>
              <a:xfrm>
                <a:off x="4830738" y="3777300"/>
                <a:ext cx="38975" cy="110400"/>
              </a:xfrm>
              <a:custGeom>
                <a:rect b="b" l="l" r="r" t="t"/>
                <a:pathLst>
                  <a:path extrusionOk="0" h="4416" w="1559">
                    <a:moveTo>
                      <a:pt x="1558" y="1"/>
                    </a:moveTo>
                    <a:lnTo>
                      <a:pt x="1443" y="68"/>
                    </a:lnTo>
                    <a:lnTo>
                      <a:pt x="1" y="2571"/>
                    </a:lnTo>
                    <a:lnTo>
                      <a:pt x="1" y="4415"/>
                    </a:lnTo>
                    <a:lnTo>
                      <a:pt x="1558" y="1721"/>
                    </a:lnTo>
                    <a:lnTo>
                      <a:pt x="1558" y="1"/>
                    </a:lnTo>
                    <a:close/>
                  </a:path>
                </a:pathLst>
              </a:custGeom>
              <a:solidFill>
                <a:srgbClr val="82D7F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6" name="Google Shape;636;p45"/>
              <p:cNvSpPr/>
              <p:nvPr/>
            </p:nvSpPr>
            <p:spPr>
              <a:xfrm>
                <a:off x="4876613" y="3749125"/>
                <a:ext cx="34175" cy="24150"/>
              </a:xfrm>
              <a:custGeom>
                <a:rect b="b" l="l" r="r" t="t"/>
                <a:pathLst>
                  <a:path extrusionOk="0" h="966" w="1367">
                    <a:moveTo>
                      <a:pt x="1367" y="0"/>
                    </a:moveTo>
                    <a:lnTo>
                      <a:pt x="0" y="832"/>
                    </a:lnTo>
                    <a:lnTo>
                      <a:pt x="0" y="965"/>
                    </a:lnTo>
                    <a:lnTo>
                      <a:pt x="1214" y="268"/>
                    </a:lnTo>
                    <a:lnTo>
                      <a:pt x="136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7" name="Google Shape;637;p45"/>
              <p:cNvSpPr/>
              <p:nvPr/>
            </p:nvSpPr>
            <p:spPr>
              <a:xfrm>
                <a:off x="4876613" y="3755800"/>
                <a:ext cx="30350" cy="52350"/>
              </a:xfrm>
              <a:custGeom>
                <a:rect b="b" l="l" r="r" t="t"/>
                <a:pathLst>
                  <a:path extrusionOk="0" h="2094" w="1214">
                    <a:moveTo>
                      <a:pt x="1214" y="1"/>
                    </a:moveTo>
                    <a:lnTo>
                      <a:pt x="0" y="698"/>
                    </a:lnTo>
                    <a:lnTo>
                      <a:pt x="0" y="2094"/>
                    </a:lnTo>
                    <a:lnTo>
                      <a:pt x="1214" y="1"/>
                    </a:lnTo>
                    <a:close/>
                  </a:path>
                </a:pathLst>
              </a:custGeom>
              <a:solidFill>
                <a:srgbClr val="82D7F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8" name="Google Shape;638;p45"/>
              <p:cNvSpPr/>
              <p:nvPr/>
            </p:nvSpPr>
            <p:spPr>
              <a:xfrm>
                <a:off x="4869688" y="3769900"/>
                <a:ext cx="6950" cy="50425"/>
              </a:xfrm>
              <a:custGeom>
                <a:rect b="b" l="l" r="r" t="t"/>
                <a:pathLst>
                  <a:path extrusionOk="0" h="2017" w="278">
                    <a:moveTo>
                      <a:pt x="277" y="1"/>
                    </a:moveTo>
                    <a:lnTo>
                      <a:pt x="0" y="173"/>
                    </a:lnTo>
                    <a:lnTo>
                      <a:pt x="0" y="2017"/>
                    </a:lnTo>
                    <a:lnTo>
                      <a:pt x="277" y="1530"/>
                    </a:lnTo>
                    <a:lnTo>
                      <a:pt x="27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9" name="Google Shape;639;p45"/>
              <p:cNvSpPr/>
              <p:nvPr/>
            </p:nvSpPr>
            <p:spPr>
              <a:xfrm>
                <a:off x="4915538" y="3756300"/>
                <a:ext cx="4100" cy="28675"/>
              </a:xfrm>
              <a:custGeom>
                <a:rect b="b" l="l" r="r" t="t"/>
                <a:pathLst>
                  <a:path extrusionOk="0" h="1147" w="164">
                    <a:moveTo>
                      <a:pt x="163" y="0"/>
                    </a:moveTo>
                    <a:lnTo>
                      <a:pt x="1" y="287"/>
                    </a:lnTo>
                    <a:lnTo>
                      <a:pt x="1" y="1147"/>
                    </a:lnTo>
                    <a:lnTo>
                      <a:pt x="106" y="956"/>
                    </a:lnTo>
                    <a:lnTo>
                      <a:pt x="16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0" name="Google Shape;640;p45"/>
              <p:cNvSpPr/>
              <p:nvPr/>
            </p:nvSpPr>
            <p:spPr>
              <a:xfrm>
                <a:off x="4830738" y="3763450"/>
                <a:ext cx="84825" cy="168200"/>
              </a:xfrm>
              <a:custGeom>
                <a:rect b="b" l="l" r="r" t="t"/>
                <a:pathLst>
                  <a:path extrusionOk="0" h="6728" w="3393">
                    <a:moveTo>
                      <a:pt x="3393" y="1"/>
                    </a:moveTo>
                    <a:lnTo>
                      <a:pt x="1835" y="2695"/>
                    </a:lnTo>
                    <a:lnTo>
                      <a:pt x="1835" y="3555"/>
                    </a:lnTo>
                    <a:lnTo>
                      <a:pt x="3393" y="861"/>
                    </a:lnTo>
                    <a:lnTo>
                      <a:pt x="3393" y="1"/>
                    </a:lnTo>
                    <a:close/>
                    <a:moveTo>
                      <a:pt x="1558" y="3173"/>
                    </a:moveTo>
                    <a:lnTo>
                      <a:pt x="1" y="5868"/>
                    </a:lnTo>
                    <a:lnTo>
                      <a:pt x="1" y="6728"/>
                    </a:lnTo>
                    <a:lnTo>
                      <a:pt x="1558" y="4033"/>
                    </a:lnTo>
                    <a:lnTo>
                      <a:pt x="1558" y="3173"/>
                    </a:lnTo>
                    <a:close/>
                  </a:path>
                </a:pathLst>
              </a:custGeom>
              <a:solidFill>
                <a:srgbClr val="82D7F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1" name="Google Shape;641;p45"/>
              <p:cNvSpPr/>
              <p:nvPr/>
            </p:nvSpPr>
            <p:spPr>
              <a:xfrm>
                <a:off x="4869688" y="3830825"/>
                <a:ext cx="6950" cy="33475"/>
              </a:xfrm>
              <a:custGeom>
                <a:rect b="b" l="l" r="r" t="t"/>
                <a:pathLst>
                  <a:path extrusionOk="0" h="1339" w="278">
                    <a:moveTo>
                      <a:pt x="277" y="0"/>
                    </a:moveTo>
                    <a:lnTo>
                      <a:pt x="0" y="478"/>
                    </a:lnTo>
                    <a:lnTo>
                      <a:pt x="0" y="1338"/>
                    </a:lnTo>
                    <a:lnTo>
                      <a:pt x="277" y="860"/>
                    </a:lnTo>
                    <a:lnTo>
                      <a:pt x="27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2" name="Google Shape;642;p45"/>
              <p:cNvSpPr/>
              <p:nvPr/>
            </p:nvSpPr>
            <p:spPr>
              <a:xfrm>
                <a:off x="4915538" y="3793325"/>
                <a:ext cx="3125" cy="22225"/>
              </a:xfrm>
              <a:custGeom>
                <a:rect b="b" l="l" r="r" t="t"/>
                <a:pathLst>
                  <a:path extrusionOk="0" h="889" w="125">
                    <a:moveTo>
                      <a:pt x="125" y="0"/>
                    </a:moveTo>
                    <a:lnTo>
                      <a:pt x="1" y="220"/>
                    </a:lnTo>
                    <a:lnTo>
                      <a:pt x="1" y="889"/>
                    </a:lnTo>
                    <a:lnTo>
                      <a:pt x="125" y="669"/>
                    </a:lnTo>
                    <a:lnTo>
                      <a:pt x="12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3" name="Google Shape;643;p45"/>
              <p:cNvSpPr/>
              <p:nvPr/>
            </p:nvSpPr>
            <p:spPr>
              <a:xfrm>
                <a:off x="4830738" y="3798800"/>
                <a:ext cx="84825" cy="163675"/>
              </a:xfrm>
              <a:custGeom>
                <a:rect b="b" l="l" r="r" t="t"/>
                <a:pathLst>
                  <a:path extrusionOk="0" h="6547" w="3393">
                    <a:moveTo>
                      <a:pt x="3393" y="1"/>
                    </a:moveTo>
                    <a:lnTo>
                      <a:pt x="1835" y="2695"/>
                    </a:lnTo>
                    <a:lnTo>
                      <a:pt x="1835" y="3364"/>
                    </a:lnTo>
                    <a:lnTo>
                      <a:pt x="3393" y="670"/>
                    </a:lnTo>
                    <a:lnTo>
                      <a:pt x="3393" y="1"/>
                    </a:lnTo>
                    <a:close/>
                    <a:moveTo>
                      <a:pt x="1558" y="3183"/>
                    </a:moveTo>
                    <a:lnTo>
                      <a:pt x="1" y="5877"/>
                    </a:lnTo>
                    <a:lnTo>
                      <a:pt x="1" y="6546"/>
                    </a:lnTo>
                    <a:lnTo>
                      <a:pt x="1558" y="3852"/>
                    </a:lnTo>
                    <a:lnTo>
                      <a:pt x="1558" y="3183"/>
                    </a:lnTo>
                    <a:close/>
                  </a:path>
                </a:pathLst>
              </a:custGeom>
              <a:solidFill>
                <a:srgbClr val="82D7F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4" name="Google Shape;644;p45"/>
              <p:cNvSpPr/>
              <p:nvPr/>
            </p:nvSpPr>
            <p:spPr>
              <a:xfrm>
                <a:off x="4869688" y="3866175"/>
                <a:ext cx="6950" cy="28925"/>
              </a:xfrm>
              <a:custGeom>
                <a:rect b="b" l="l" r="r" t="t"/>
                <a:pathLst>
                  <a:path extrusionOk="0" h="1157" w="278">
                    <a:moveTo>
                      <a:pt x="277" y="0"/>
                    </a:moveTo>
                    <a:lnTo>
                      <a:pt x="0" y="488"/>
                    </a:lnTo>
                    <a:lnTo>
                      <a:pt x="0" y="1157"/>
                    </a:lnTo>
                    <a:lnTo>
                      <a:pt x="277" y="669"/>
                    </a:lnTo>
                    <a:lnTo>
                      <a:pt x="27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5" name="Google Shape;645;p45"/>
              <p:cNvSpPr/>
              <p:nvPr/>
            </p:nvSpPr>
            <p:spPr>
              <a:xfrm>
                <a:off x="4922938" y="3732875"/>
                <a:ext cx="7200" cy="244875"/>
              </a:xfrm>
              <a:custGeom>
                <a:rect b="b" l="l" r="r" t="t"/>
                <a:pathLst>
                  <a:path extrusionOk="0" h="9795" w="288">
                    <a:moveTo>
                      <a:pt x="288" y="1"/>
                    </a:moveTo>
                    <a:lnTo>
                      <a:pt x="1" y="192"/>
                    </a:lnTo>
                    <a:lnTo>
                      <a:pt x="1" y="9632"/>
                    </a:lnTo>
                    <a:lnTo>
                      <a:pt x="288" y="9795"/>
                    </a:lnTo>
                    <a:lnTo>
                      <a:pt x="288" y="1"/>
                    </a:lnTo>
                    <a:close/>
                  </a:path>
                </a:pathLst>
              </a:custGeom>
              <a:solidFill>
                <a:srgbClr val="86B1D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6" name="Google Shape;646;p45"/>
              <p:cNvSpPr/>
              <p:nvPr/>
            </p:nvSpPr>
            <p:spPr>
              <a:xfrm>
                <a:off x="4598788" y="3818400"/>
                <a:ext cx="183475" cy="341850"/>
              </a:xfrm>
              <a:custGeom>
                <a:rect b="b" l="l" r="r" t="t"/>
                <a:pathLst>
                  <a:path extrusionOk="0" h="13674" w="7339">
                    <a:moveTo>
                      <a:pt x="7339" y="0"/>
                    </a:moveTo>
                    <a:lnTo>
                      <a:pt x="0" y="4214"/>
                    </a:lnTo>
                    <a:lnTo>
                      <a:pt x="0" y="13674"/>
                    </a:lnTo>
                    <a:lnTo>
                      <a:pt x="7339" y="9470"/>
                    </a:lnTo>
                    <a:lnTo>
                      <a:pt x="733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7" name="Google Shape;647;p45"/>
              <p:cNvSpPr/>
              <p:nvPr/>
            </p:nvSpPr>
            <p:spPr>
              <a:xfrm>
                <a:off x="4598788" y="3832250"/>
                <a:ext cx="175850" cy="320125"/>
              </a:xfrm>
              <a:custGeom>
                <a:rect b="b" l="l" r="r" t="t"/>
                <a:pathLst>
                  <a:path extrusionOk="0" h="12805" w="7034">
                    <a:moveTo>
                      <a:pt x="7033" y="1"/>
                    </a:moveTo>
                    <a:lnTo>
                      <a:pt x="0" y="4033"/>
                    </a:lnTo>
                    <a:lnTo>
                      <a:pt x="0" y="12805"/>
                    </a:lnTo>
                    <a:lnTo>
                      <a:pt x="7033" y="8763"/>
                    </a:lnTo>
                    <a:lnTo>
                      <a:pt x="7033" y="1"/>
                    </a:lnTo>
                    <a:close/>
                  </a:path>
                </a:pathLst>
              </a:custGeom>
              <a:solidFill>
                <a:srgbClr val="54A2D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8" name="Google Shape;648;p45"/>
              <p:cNvSpPr/>
              <p:nvPr/>
            </p:nvSpPr>
            <p:spPr>
              <a:xfrm>
                <a:off x="4634388" y="3881950"/>
                <a:ext cx="44200" cy="30825"/>
              </a:xfrm>
              <a:custGeom>
                <a:rect b="b" l="l" r="r" t="t"/>
                <a:pathLst>
                  <a:path extrusionOk="0" h="1233" w="1768">
                    <a:moveTo>
                      <a:pt x="1768" y="0"/>
                    </a:moveTo>
                    <a:lnTo>
                      <a:pt x="124" y="1003"/>
                    </a:lnTo>
                    <a:lnTo>
                      <a:pt x="0" y="1233"/>
                    </a:lnTo>
                    <a:lnTo>
                      <a:pt x="1586" y="315"/>
                    </a:lnTo>
                    <a:lnTo>
                      <a:pt x="176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9" name="Google Shape;649;p45"/>
              <p:cNvSpPr/>
              <p:nvPr/>
            </p:nvSpPr>
            <p:spPr>
              <a:xfrm>
                <a:off x="4598788" y="3889825"/>
                <a:ext cx="75275" cy="130700"/>
              </a:xfrm>
              <a:custGeom>
                <a:rect b="b" l="l" r="r" t="t"/>
                <a:pathLst>
                  <a:path extrusionOk="0" h="5228" w="3011">
                    <a:moveTo>
                      <a:pt x="3010" y="0"/>
                    </a:moveTo>
                    <a:lnTo>
                      <a:pt x="1424" y="918"/>
                    </a:lnTo>
                    <a:lnTo>
                      <a:pt x="0" y="3383"/>
                    </a:lnTo>
                    <a:lnTo>
                      <a:pt x="0" y="5227"/>
                    </a:lnTo>
                    <a:lnTo>
                      <a:pt x="3010" y="0"/>
                    </a:lnTo>
                    <a:close/>
                  </a:path>
                </a:pathLst>
              </a:custGeom>
              <a:solidFill>
                <a:srgbClr val="82D7F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0" name="Google Shape;650;p45"/>
              <p:cNvSpPr/>
              <p:nvPr/>
            </p:nvSpPr>
            <p:spPr>
              <a:xfrm>
                <a:off x="4693613" y="3860200"/>
                <a:ext cx="23200" cy="18425"/>
              </a:xfrm>
              <a:custGeom>
                <a:rect b="b" l="l" r="r" t="t"/>
                <a:pathLst>
                  <a:path extrusionOk="0" h="737" w="928">
                    <a:moveTo>
                      <a:pt x="928" y="1"/>
                    </a:moveTo>
                    <a:lnTo>
                      <a:pt x="173" y="431"/>
                    </a:lnTo>
                    <a:lnTo>
                      <a:pt x="1" y="736"/>
                    </a:lnTo>
                    <a:lnTo>
                      <a:pt x="1" y="736"/>
                    </a:lnTo>
                    <a:lnTo>
                      <a:pt x="746" y="316"/>
                    </a:lnTo>
                    <a:lnTo>
                      <a:pt x="92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1" name="Google Shape;651;p45"/>
              <p:cNvSpPr/>
              <p:nvPr/>
            </p:nvSpPr>
            <p:spPr>
              <a:xfrm>
                <a:off x="4598788" y="3868075"/>
                <a:ext cx="113500" cy="196625"/>
              </a:xfrm>
              <a:custGeom>
                <a:rect b="b" l="l" r="r" t="t"/>
                <a:pathLst>
                  <a:path extrusionOk="0" h="7865" w="4540">
                    <a:moveTo>
                      <a:pt x="4539" y="1"/>
                    </a:moveTo>
                    <a:lnTo>
                      <a:pt x="3794" y="421"/>
                    </a:lnTo>
                    <a:lnTo>
                      <a:pt x="0" y="7005"/>
                    </a:lnTo>
                    <a:lnTo>
                      <a:pt x="0" y="7865"/>
                    </a:lnTo>
                    <a:lnTo>
                      <a:pt x="4539" y="1"/>
                    </a:lnTo>
                    <a:close/>
                  </a:path>
                </a:pathLst>
              </a:custGeom>
              <a:solidFill>
                <a:srgbClr val="82D7F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2" name="Google Shape;652;p45"/>
              <p:cNvSpPr/>
              <p:nvPr/>
            </p:nvSpPr>
            <p:spPr>
              <a:xfrm>
                <a:off x="4724188" y="3848500"/>
                <a:ext cx="17000" cy="12675"/>
              </a:xfrm>
              <a:custGeom>
                <a:rect b="b" l="l" r="r" t="t"/>
                <a:pathLst>
                  <a:path extrusionOk="0" h="507" w="680">
                    <a:moveTo>
                      <a:pt x="679" y="0"/>
                    </a:moveTo>
                    <a:lnTo>
                      <a:pt x="96" y="344"/>
                    </a:lnTo>
                    <a:lnTo>
                      <a:pt x="1" y="507"/>
                    </a:lnTo>
                    <a:lnTo>
                      <a:pt x="574" y="172"/>
                    </a:lnTo>
                    <a:lnTo>
                      <a:pt x="67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3" name="Google Shape;653;p45"/>
              <p:cNvSpPr/>
              <p:nvPr/>
            </p:nvSpPr>
            <p:spPr>
              <a:xfrm>
                <a:off x="4598788" y="3852800"/>
                <a:ext cx="139775" cy="242475"/>
              </a:xfrm>
              <a:custGeom>
                <a:rect b="b" l="l" r="r" t="t"/>
                <a:pathLst>
                  <a:path extrusionOk="0" h="9699" w="5591">
                    <a:moveTo>
                      <a:pt x="5590" y="0"/>
                    </a:moveTo>
                    <a:lnTo>
                      <a:pt x="5017" y="335"/>
                    </a:lnTo>
                    <a:lnTo>
                      <a:pt x="0" y="9030"/>
                    </a:lnTo>
                    <a:lnTo>
                      <a:pt x="0" y="9699"/>
                    </a:lnTo>
                    <a:lnTo>
                      <a:pt x="5590" y="0"/>
                    </a:lnTo>
                    <a:close/>
                  </a:path>
                </a:pathLst>
              </a:custGeom>
              <a:solidFill>
                <a:srgbClr val="82D7F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4" name="Google Shape;654;p45"/>
              <p:cNvSpPr/>
              <p:nvPr/>
            </p:nvSpPr>
            <p:spPr>
              <a:xfrm>
                <a:off x="4685488" y="3874300"/>
                <a:ext cx="6975" cy="236025"/>
              </a:xfrm>
              <a:custGeom>
                <a:rect b="b" l="l" r="r" t="t"/>
                <a:pathLst>
                  <a:path extrusionOk="0" h="9441" w="279">
                    <a:moveTo>
                      <a:pt x="278" y="0"/>
                    </a:moveTo>
                    <a:lnTo>
                      <a:pt x="1" y="163"/>
                    </a:lnTo>
                    <a:lnTo>
                      <a:pt x="1" y="9441"/>
                    </a:lnTo>
                    <a:lnTo>
                      <a:pt x="278" y="9278"/>
                    </a:lnTo>
                    <a:lnTo>
                      <a:pt x="27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5" name="Google Shape;655;p45"/>
              <p:cNvSpPr/>
              <p:nvPr/>
            </p:nvSpPr>
            <p:spPr>
              <a:xfrm>
                <a:off x="4782013" y="3814325"/>
                <a:ext cx="7175" cy="244900"/>
              </a:xfrm>
              <a:custGeom>
                <a:rect b="b" l="l" r="r" t="t"/>
                <a:pathLst>
                  <a:path extrusionOk="0" h="9796" w="287">
                    <a:moveTo>
                      <a:pt x="287" y="1"/>
                    </a:moveTo>
                    <a:lnTo>
                      <a:pt x="0" y="192"/>
                    </a:lnTo>
                    <a:lnTo>
                      <a:pt x="0" y="9633"/>
                    </a:lnTo>
                    <a:lnTo>
                      <a:pt x="287" y="9795"/>
                    </a:lnTo>
                    <a:lnTo>
                      <a:pt x="287" y="1"/>
                    </a:lnTo>
                    <a:close/>
                  </a:path>
                </a:pathLst>
              </a:custGeom>
              <a:solidFill>
                <a:srgbClr val="86B1D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6" name="Google Shape;656;p45"/>
              <p:cNvSpPr/>
              <p:nvPr/>
            </p:nvSpPr>
            <p:spPr>
              <a:xfrm>
                <a:off x="4019738" y="3820550"/>
                <a:ext cx="183475" cy="341850"/>
              </a:xfrm>
              <a:custGeom>
                <a:rect b="b" l="l" r="r" t="t"/>
                <a:pathLst>
                  <a:path extrusionOk="0" h="13674" w="7339">
                    <a:moveTo>
                      <a:pt x="0" y="0"/>
                    </a:moveTo>
                    <a:lnTo>
                      <a:pt x="0" y="9460"/>
                    </a:lnTo>
                    <a:lnTo>
                      <a:pt x="7339" y="13674"/>
                    </a:lnTo>
                    <a:lnTo>
                      <a:pt x="7339" y="421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7" name="Google Shape;657;p45"/>
              <p:cNvSpPr/>
              <p:nvPr/>
            </p:nvSpPr>
            <p:spPr>
              <a:xfrm>
                <a:off x="4027613" y="3834400"/>
                <a:ext cx="175850" cy="319900"/>
              </a:xfrm>
              <a:custGeom>
                <a:rect b="b" l="l" r="r" t="t"/>
                <a:pathLst>
                  <a:path extrusionOk="0" h="12796" w="7034">
                    <a:moveTo>
                      <a:pt x="1" y="1"/>
                    </a:moveTo>
                    <a:lnTo>
                      <a:pt x="1" y="8763"/>
                    </a:lnTo>
                    <a:lnTo>
                      <a:pt x="7033" y="12795"/>
                    </a:lnTo>
                    <a:lnTo>
                      <a:pt x="7033" y="403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54A2D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8" name="Google Shape;658;p45"/>
              <p:cNvSpPr/>
              <p:nvPr/>
            </p:nvSpPr>
            <p:spPr>
              <a:xfrm>
                <a:off x="4123413" y="3884100"/>
                <a:ext cx="44450" cy="30825"/>
              </a:xfrm>
              <a:custGeom>
                <a:rect b="b" l="l" r="r" t="t"/>
                <a:pathLst>
                  <a:path extrusionOk="0" h="1233" w="1778">
                    <a:moveTo>
                      <a:pt x="0" y="0"/>
                    </a:moveTo>
                    <a:lnTo>
                      <a:pt x="182" y="315"/>
                    </a:lnTo>
                    <a:lnTo>
                      <a:pt x="1778" y="1233"/>
                    </a:lnTo>
                    <a:lnTo>
                      <a:pt x="1644" y="100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9" name="Google Shape;659;p45"/>
              <p:cNvSpPr/>
              <p:nvPr/>
            </p:nvSpPr>
            <p:spPr>
              <a:xfrm>
                <a:off x="4127938" y="3891975"/>
                <a:ext cx="75525" cy="130700"/>
              </a:xfrm>
              <a:custGeom>
                <a:rect b="b" l="l" r="r" t="t"/>
                <a:pathLst>
                  <a:path extrusionOk="0" h="5228" w="3021">
                    <a:moveTo>
                      <a:pt x="1" y="0"/>
                    </a:moveTo>
                    <a:lnTo>
                      <a:pt x="3020" y="5227"/>
                    </a:lnTo>
                    <a:lnTo>
                      <a:pt x="3020" y="3383"/>
                    </a:lnTo>
                    <a:lnTo>
                      <a:pt x="1597" y="918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82D7F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0" name="Google Shape;660;p45"/>
              <p:cNvSpPr/>
              <p:nvPr/>
            </p:nvSpPr>
            <p:spPr>
              <a:xfrm>
                <a:off x="4085188" y="3862125"/>
                <a:ext cx="23200" cy="18650"/>
              </a:xfrm>
              <a:custGeom>
                <a:rect b="b" l="l" r="r" t="t"/>
                <a:pathLst>
                  <a:path extrusionOk="0" h="746" w="928">
                    <a:moveTo>
                      <a:pt x="1" y="0"/>
                    </a:moveTo>
                    <a:lnTo>
                      <a:pt x="192" y="325"/>
                    </a:lnTo>
                    <a:lnTo>
                      <a:pt x="927" y="745"/>
                    </a:lnTo>
                    <a:lnTo>
                      <a:pt x="755" y="44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1" name="Google Shape;661;p45"/>
              <p:cNvSpPr/>
              <p:nvPr/>
            </p:nvSpPr>
            <p:spPr>
              <a:xfrm>
                <a:off x="4089963" y="3870225"/>
                <a:ext cx="113500" cy="196400"/>
              </a:xfrm>
              <a:custGeom>
                <a:rect b="b" l="l" r="r" t="t"/>
                <a:pathLst>
                  <a:path extrusionOk="0" h="7856" w="4540">
                    <a:moveTo>
                      <a:pt x="1" y="1"/>
                    </a:moveTo>
                    <a:lnTo>
                      <a:pt x="4539" y="7855"/>
                    </a:lnTo>
                    <a:lnTo>
                      <a:pt x="4539" y="7005"/>
                    </a:lnTo>
                    <a:lnTo>
                      <a:pt x="736" y="42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82D7F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2" name="Google Shape;662;p45"/>
              <p:cNvSpPr/>
              <p:nvPr/>
            </p:nvSpPr>
            <p:spPr>
              <a:xfrm>
                <a:off x="4060813" y="3850650"/>
                <a:ext cx="17000" cy="12675"/>
              </a:xfrm>
              <a:custGeom>
                <a:rect b="b" l="l" r="r" t="t"/>
                <a:pathLst>
                  <a:path extrusionOk="0" h="507" w="680">
                    <a:moveTo>
                      <a:pt x="1" y="0"/>
                    </a:moveTo>
                    <a:lnTo>
                      <a:pt x="106" y="172"/>
                    </a:lnTo>
                    <a:lnTo>
                      <a:pt x="679" y="507"/>
                    </a:lnTo>
                    <a:lnTo>
                      <a:pt x="593" y="34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3" name="Google Shape;663;p45"/>
              <p:cNvSpPr/>
              <p:nvPr/>
            </p:nvSpPr>
            <p:spPr>
              <a:xfrm>
                <a:off x="4063463" y="3854950"/>
                <a:ext cx="140000" cy="242475"/>
              </a:xfrm>
              <a:custGeom>
                <a:rect b="b" l="l" r="r" t="t"/>
                <a:pathLst>
                  <a:path extrusionOk="0" h="9699" w="5600">
                    <a:moveTo>
                      <a:pt x="0" y="0"/>
                    </a:moveTo>
                    <a:lnTo>
                      <a:pt x="5599" y="9699"/>
                    </a:lnTo>
                    <a:lnTo>
                      <a:pt x="5599" y="9030"/>
                    </a:lnTo>
                    <a:lnTo>
                      <a:pt x="573" y="33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2D7F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4" name="Google Shape;664;p45"/>
              <p:cNvSpPr/>
              <p:nvPr/>
            </p:nvSpPr>
            <p:spPr>
              <a:xfrm>
                <a:off x="4109563" y="3876450"/>
                <a:ext cx="7175" cy="236025"/>
              </a:xfrm>
              <a:custGeom>
                <a:rect b="b" l="l" r="r" t="t"/>
                <a:pathLst>
                  <a:path extrusionOk="0" h="9441" w="287">
                    <a:moveTo>
                      <a:pt x="0" y="0"/>
                    </a:moveTo>
                    <a:lnTo>
                      <a:pt x="0" y="9278"/>
                    </a:lnTo>
                    <a:lnTo>
                      <a:pt x="287" y="9441"/>
                    </a:lnTo>
                    <a:lnTo>
                      <a:pt x="287" y="16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5" name="Google Shape;665;p45"/>
              <p:cNvSpPr/>
              <p:nvPr/>
            </p:nvSpPr>
            <p:spPr>
              <a:xfrm>
                <a:off x="4013038" y="3816475"/>
                <a:ext cx="6950" cy="244900"/>
              </a:xfrm>
              <a:custGeom>
                <a:rect b="b" l="l" r="r" t="t"/>
                <a:pathLst>
                  <a:path extrusionOk="0" h="9796" w="278">
                    <a:moveTo>
                      <a:pt x="1" y="1"/>
                    </a:moveTo>
                    <a:lnTo>
                      <a:pt x="1" y="9795"/>
                    </a:lnTo>
                    <a:lnTo>
                      <a:pt x="278" y="9633"/>
                    </a:lnTo>
                    <a:lnTo>
                      <a:pt x="278" y="19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86B1D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6" name="Google Shape;666;p45"/>
              <p:cNvSpPr/>
              <p:nvPr/>
            </p:nvSpPr>
            <p:spPr>
              <a:xfrm>
                <a:off x="4389513" y="4010225"/>
                <a:ext cx="312975" cy="455550"/>
              </a:xfrm>
              <a:custGeom>
                <a:rect b="b" l="l" r="r" t="t"/>
                <a:pathLst>
                  <a:path extrusionOk="0" h="18222" w="12519">
                    <a:moveTo>
                      <a:pt x="125" y="0"/>
                    </a:moveTo>
                    <a:lnTo>
                      <a:pt x="1" y="10826"/>
                    </a:lnTo>
                    <a:lnTo>
                      <a:pt x="536" y="11170"/>
                    </a:lnTo>
                    <a:lnTo>
                      <a:pt x="536" y="10712"/>
                    </a:lnTo>
                    <a:lnTo>
                      <a:pt x="11314" y="17104"/>
                    </a:lnTo>
                    <a:lnTo>
                      <a:pt x="11314" y="17524"/>
                    </a:lnTo>
                    <a:lnTo>
                      <a:pt x="12490" y="18222"/>
                    </a:lnTo>
                    <a:lnTo>
                      <a:pt x="12518" y="7148"/>
                    </a:lnTo>
                    <a:lnTo>
                      <a:pt x="12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7" name="Google Shape;667;p45"/>
              <p:cNvSpPr/>
              <p:nvPr/>
            </p:nvSpPr>
            <p:spPr>
              <a:xfrm>
                <a:off x="4701738" y="3848725"/>
                <a:ext cx="570250" cy="617050"/>
              </a:xfrm>
              <a:custGeom>
                <a:rect b="b" l="l" r="r" t="t"/>
                <a:pathLst>
                  <a:path extrusionOk="0" h="24682" w="22810">
                    <a:moveTo>
                      <a:pt x="22809" y="1"/>
                    </a:moveTo>
                    <a:lnTo>
                      <a:pt x="1" y="13034"/>
                    </a:lnTo>
                    <a:lnTo>
                      <a:pt x="1" y="24682"/>
                    </a:lnTo>
                    <a:lnTo>
                      <a:pt x="22809" y="11467"/>
                    </a:lnTo>
                    <a:lnTo>
                      <a:pt x="2280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8" name="Google Shape;668;p45"/>
              <p:cNvSpPr/>
              <p:nvPr/>
            </p:nvSpPr>
            <p:spPr>
              <a:xfrm>
                <a:off x="4544088" y="3948825"/>
                <a:ext cx="414950" cy="240100"/>
              </a:xfrm>
              <a:custGeom>
                <a:rect b="b" l="l" r="r" t="t"/>
                <a:pathLst>
                  <a:path extrusionOk="0" h="9604" w="16598">
                    <a:moveTo>
                      <a:pt x="10263" y="1"/>
                    </a:moveTo>
                    <a:lnTo>
                      <a:pt x="0" y="5944"/>
                    </a:lnTo>
                    <a:lnTo>
                      <a:pt x="6335" y="9604"/>
                    </a:lnTo>
                    <a:lnTo>
                      <a:pt x="16598" y="3670"/>
                    </a:lnTo>
                    <a:lnTo>
                      <a:pt x="10263" y="1"/>
                    </a:lnTo>
                    <a:close/>
                  </a:path>
                </a:pathLst>
              </a:custGeom>
              <a:solidFill>
                <a:srgbClr val="C6664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9" name="Google Shape;669;p45"/>
              <p:cNvSpPr/>
              <p:nvPr/>
            </p:nvSpPr>
            <p:spPr>
              <a:xfrm>
                <a:off x="4397413" y="3672675"/>
                <a:ext cx="874575" cy="502150"/>
              </a:xfrm>
              <a:custGeom>
                <a:rect b="b" l="l" r="r" t="t"/>
                <a:pathLst>
                  <a:path extrusionOk="0" h="20086" w="34983">
                    <a:moveTo>
                      <a:pt x="22770" y="1"/>
                    </a:moveTo>
                    <a:lnTo>
                      <a:pt x="0" y="13053"/>
                    </a:lnTo>
                    <a:lnTo>
                      <a:pt x="12202" y="20086"/>
                    </a:lnTo>
                    <a:lnTo>
                      <a:pt x="34982" y="7043"/>
                    </a:lnTo>
                    <a:lnTo>
                      <a:pt x="2277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0" name="Google Shape;670;p45"/>
              <p:cNvSpPr/>
              <p:nvPr/>
            </p:nvSpPr>
            <p:spPr>
              <a:xfrm>
                <a:off x="4397413" y="3999000"/>
                <a:ext cx="305075" cy="189925"/>
              </a:xfrm>
              <a:custGeom>
                <a:rect b="b" l="l" r="r" t="t"/>
                <a:pathLst>
                  <a:path extrusionOk="0" h="7597" w="12203">
                    <a:moveTo>
                      <a:pt x="0" y="0"/>
                    </a:moveTo>
                    <a:lnTo>
                      <a:pt x="0" y="564"/>
                    </a:lnTo>
                    <a:lnTo>
                      <a:pt x="12202" y="7597"/>
                    </a:lnTo>
                    <a:lnTo>
                      <a:pt x="12202" y="703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1" name="Google Shape;671;p45"/>
              <p:cNvSpPr/>
              <p:nvPr/>
            </p:nvSpPr>
            <p:spPr>
              <a:xfrm>
                <a:off x="4702463" y="3848725"/>
                <a:ext cx="569525" cy="340200"/>
              </a:xfrm>
              <a:custGeom>
                <a:rect b="b" l="l" r="r" t="t"/>
                <a:pathLst>
                  <a:path extrusionOk="0" h="13608" w="22781">
                    <a:moveTo>
                      <a:pt x="22780" y="1"/>
                    </a:moveTo>
                    <a:lnTo>
                      <a:pt x="0" y="13044"/>
                    </a:lnTo>
                    <a:lnTo>
                      <a:pt x="0" y="13608"/>
                    </a:lnTo>
                    <a:lnTo>
                      <a:pt x="22780" y="565"/>
                    </a:lnTo>
                    <a:lnTo>
                      <a:pt x="2278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2" name="Google Shape;672;p45"/>
              <p:cNvSpPr/>
              <p:nvPr/>
            </p:nvSpPr>
            <p:spPr>
              <a:xfrm>
                <a:off x="4617888" y="3869050"/>
                <a:ext cx="311525" cy="179425"/>
              </a:xfrm>
              <a:custGeom>
                <a:rect b="b" l="l" r="r" t="t"/>
                <a:pathLst>
                  <a:path extrusionOk="0" h="7177" w="12461">
                    <a:moveTo>
                      <a:pt x="249" y="0"/>
                    </a:moveTo>
                    <a:lnTo>
                      <a:pt x="1" y="143"/>
                    </a:lnTo>
                    <a:lnTo>
                      <a:pt x="12203" y="7176"/>
                    </a:lnTo>
                    <a:lnTo>
                      <a:pt x="12461" y="7033"/>
                    </a:lnTo>
                    <a:lnTo>
                      <a:pt x="24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3" name="Google Shape;673;p45"/>
              <p:cNvSpPr/>
              <p:nvPr/>
            </p:nvSpPr>
            <p:spPr>
              <a:xfrm>
                <a:off x="4581113" y="3890050"/>
                <a:ext cx="311525" cy="179675"/>
              </a:xfrm>
              <a:custGeom>
                <a:rect b="b" l="l" r="r" t="t"/>
                <a:pathLst>
                  <a:path extrusionOk="0" h="7187" w="12461">
                    <a:moveTo>
                      <a:pt x="249" y="1"/>
                    </a:moveTo>
                    <a:lnTo>
                      <a:pt x="0" y="144"/>
                    </a:lnTo>
                    <a:lnTo>
                      <a:pt x="12202" y="7186"/>
                    </a:lnTo>
                    <a:lnTo>
                      <a:pt x="12460" y="7034"/>
                    </a:lnTo>
                    <a:lnTo>
                      <a:pt x="24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4" name="Google Shape;674;p45"/>
              <p:cNvSpPr/>
              <p:nvPr/>
            </p:nvSpPr>
            <p:spPr>
              <a:xfrm>
                <a:off x="4544313" y="3911075"/>
                <a:ext cx="311525" cy="179675"/>
              </a:xfrm>
              <a:custGeom>
                <a:rect b="b" l="l" r="r" t="t"/>
                <a:pathLst>
                  <a:path extrusionOk="0" h="7187" w="12461">
                    <a:moveTo>
                      <a:pt x="259" y="1"/>
                    </a:moveTo>
                    <a:lnTo>
                      <a:pt x="1" y="144"/>
                    </a:lnTo>
                    <a:lnTo>
                      <a:pt x="12212" y="7186"/>
                    </a:lnTo>
                    <a:lnTo>
                      <a:pt x="12461" y="7033"/>
                    </a:lnTo>
                    <a:lnTo>
                      <a:pt x="25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5" name="Google Shape;675;p45"/>
              <p:cNvSpPr/>
              <p:nvPr/>
            </p:nvSpPr>
            <p:spPr>
              <a:xfrm>
                <a:off x="4507538" y="3932100"/>
                <a:ext cx="311525" cy="179675"/>
              </a:xfrm>
              <a:custGeom>
                <a:rect b="b" l="l" r="r" t="t"/>
                <a:pathLst>
                  <a:path extrusionOk="0" h="7187" w="12461">
                    <a:moveTo>
                      <a:pt x="258" y="1"/>
                    </a:moveTo>
                    <a:lnTo>
                      <a:pt x="0" y="154"/>
                    </a:lnTo>
                    <a:lnTo>
                      <a:pt x="12212" y="7186"/>
                    </a:lnTo>
                    <a:lnTo>
                      <a:pt x="12460" y="7033"/>
                    </a:lnTo>
                    <a:lnTo>
                      <a:pt x="25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6" name="Google Shape;676;p45"/>
              <p:cNvSpPr/>
              <p:nvPr/>
            </p:nvSpPr>
            <p:spPr>
              <a:xfrm>
                <a:off x="4470738" y="3953125"/>
                <a:ext cx="311775" cy="179675"/>
              </a:xfrm>
              <a:custGeom>
                <a:rect b="b" l="l" r="r" t="t"/>
                <a:pathLst>
                  <a:path extrusionOk="0" h="7187" w="12471">
                    <a:moveTo>
                      <a:pt x="259" y="1"/>
                    </a:moveTo>
                    <a:lnTo>
                      <a:pt x="1" y="153"/>
                    </a:lnTo>
                    <a:lnTo>
                      <a:pt x="12212" y="7186"/>
                    </a:lnTo>
                    <a:lnTo>
                      <a:pt x="12470" y="7043"/>
                    </a:lnTo>
                    <a:lnTo>
                      <a:pt x="25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7" name="Google Shape;677;p45"/>
              <p:cNvSpPr/>
              <p:nvPr/>
            </p:nvSpPr>
            <p:spPr>
              <a:xfrm>
                <a:off x="4434188" y="3974150"/>
                <a:ext cx="311300" cy="179650"/>
              </a:xfrm>
              <a:custGeom>
                <a:rect b="b" l="l" r="r" t="t"/>
                <a:pathLst>
                  <a:path extrusionOk="0" h="7186" w="12452">
                    <a:moveTo>
                      <a:pt x="259" y="0"/>
                    </a:moveTo>
                    <a:lnTo>
                      <a:pt x="1" y="153"/>
                    </a:lnTo>
                    <a:lnTo>
                      <a:pt x="12203" y="7186"/>
                    </a:lnTo>
                    <a:lnTo>
                      <a:pt x="12451" y="7033"/>
                    </a:lnTo>
                    <a:lnTo>
                      <a:pt x="25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8" name="Google Shape;678;p45"/>
              <p:cNvSpPr/>
              <p:nvPr/>
            </p:nvSpPr>
            <p:spPr>
              <a:xfrm>
                <a:off x="4397413" y="3995400"/>
                <a:ext cx="311750" cy="179425"/>
              </a:xfrm>
              <a:custGeom>
                <a:rect b="b" l="l" r="r" t="t"/>
                <a:pathLst>
                  <a:path extrusionOk="0" h="7177" w="12470">
                    <a:moveTo>
                      <a:pt x="258" y="1"/>
                    </a:moveTo>
                    <a:lnTo>
                      <a:pt x="0" y="144"/>
                    </a:lnTo>
                    <a:lnTo>
                      <a:pt x="12212" y="7177"/>
                    </a:lnTo>
                    <a:lnTo>
                      <a:pt x="12470" y="7033"/>
                    </a:lnTo>
                    <a:lnTo>
                      <a:pt x="25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9" name="Google Shape;679;p45"/>
              <p:cNvSpPr/>
              <p:nvPr/>
            </p:nvSpPr>
            <p:spPr>
              <a:xfrm>
                <a:off x="4874938" y="3721650"/>
                <a:ext cx="311750" cy="179675"/>
              </a:xfrm>
              <a:custGeom>
                <a:rect b="b" l="l" r="r" t="t"/>
                <a:pathLst>
                  <a:path extrusionOk="0" h="7187" w="12470">
                    <a:moveTo>
                      <a:pt x="258" y="1"/>
                    </a:moveTo>
                    <a:lnTo>
                      <a:pt x="0" y="144"/>
                    </a:lnTo>
                    <a:lnTo>
                      <a:pt x="12212" y="7186"/>
                    </a:lnTo>
                    <a:lnTo>
                      <a:pt x="12470" y="7033"/>
                    </a:lnTo>
                    <a:lnTo>
                      <a:pt x="25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0" name="Google Shape;680;p45"/>
              <p:cNvSpPr/>
              <p:nvPr/>
            </p:nvSpPr>
            <p:spPr>
              <a:xfrm>
                <a:off x="4838388" y="3742425"/>
                <a:ext cx="311750" cy="179675"/>
              </a:xfrm>
              <a:custGeom>
                <a:rect b="b" l="l" r="r" t="t"/>
                <a:pathLst>
                  <a:path extrusionOk="0" h="7187" w="12470">
                    <a:moveTo>
                      <a:pt x="258" y="1"/>
                    </a:moveTo>
                    <a:lnTo>
                      <a:pt x="0" y="154"/>
                    </a:lnTo>
                    <a:lnTo>
                      <a:pt x="12212" y="7186"/>
                    </a:lnTo>
                    <a:lnTo>
                      <a:pt x="12470" y="7043"/>
                    </a:lnTo>
                    <a:lnTo>
                      <a:pt x="25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1" name="Google Shape;681;p45"/>
              <p:cNvSpPr/>
              <p:nvPr/>
            </p:nvSpPr>
            <p:spPr>
              <a:xfrm>
                <a:off x="4801838" y="3763450"/>
                <a:ext cx="311525" cy="179675"/>
              </a:xfrm>
              <a:custGeom>
                <a:rect b="b" l="l" r="r" t="t"/>
                <a:pathLst>
                  <a:path extrusionOk="0" h="7187" w="12461">
                    <a:moveTo>
                      <a:pt x="258" y="1"/>
                    </a:moveTo>
                    <a:lnTo>
                      <a:pt x="0" y="154"/>
                    </a:lnTo>
                    <a:lnTo>
                      <a:pt x="12212" y="7186"/>
                    </a:lnTo>
                    <a:lnTo>
                      <a:pt x="12460" y="7033"/>
                    </a:lnTo>
                    <a:lnTo>
                      <a:pt x="25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2" name="Google Shape;682;p45"/>
              <p:cNvSpPr/>
              <p:nvPr/>
            </p:nvSpPr>
            <p:spPr>
              <a:xfrm>
                <a:off x="4948038" y="3679600"/>
                <a:ext cx="311750" cy="179675"/>
              </a:xfrm>
              <a:custGeom>
                <a:rect b="b" l="l" r="r" t="t"/>
                <a:pathLst>
                  <a:path extrusionOk="0" h="7187" w="12470">
                    <a:moveTo>
                      <a:pt x="258" y="1"/>
                    </a:moveTo>
                    <a:lnTo>
                      <a:pt x="0" y="154"/>
                    </a:lnTo>
                    <a:lnTo>
                      <a:pt x="12212" y="7186"/>
                    </a:lnTo>
                    <a:lnTo>
                      <a:pt x="12470" y="7043"/>
                    </a:lnTo>
                    <a:lnTo>
                      <a:pt x="25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3" name="Google Shape;683;p45"/>
              <p:cNvSpPr/>
              <p:nvPr/>
            </p:nvSpPr>
            <p:spPr>
              <a:xfrm>
                <a:off x="4911713" y="3700625"/>
                <a:ext cx="311525" cy="179675"/>
              </a:xfrm>
              <a:custGeom>
                <a:rect b="b" l="l" r="r" t="t"/>
                <a:pathLst>
                  <a:path extrusionOk="0" h="7187" w="12461">
                    <a:moveTo>
                      <a:pt x="249" y="1"/>
                    </a:moveTo>
                    <a:lnTo>
                      <a:pt x="1" y="144"/>
                    </a:lnTo>
                    <a:lnTo>
                      <a:pt x="12203" y="7186"/>
                    </a:lnTo>
                    <a:lnTo>
                      <a:pt x="12461" y="7033"/>
                    </a:lnTo>
                    <a:lnTo>
                      <a:pt x="24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4" name="Google Shape;684;p45"/>
              <p:cNvSpPr/>
              <p:nvPr/>
            </p:nvSpPr>
            <p:spPr>
              <a:xfrm>
                <a:off x="4765038" y="3784475"/>
                <a:ext cx="311775" cy="179675"/>
              </a:xfrm>
              <a:custGeom>
                <a:rect b="b" l="l" r="r" t="t"/>
                <a:pathLst>
                  <a:path extrusionOk="0" h="7187" w="12471">
                    <a:moveTo>
                      <a:pt x="259" y="1"/>
                    </a:moveTo>
                    <a:lnTo>
                      <a:pt x="1" y="153"/>
                    </a:lnTo>
                    <a:lnTo>
                      <a:pt x="12212" y="7186"/>
                    </a:lnTo>
                    <a:lnTo>
                      <a:pt x="12470" y="7043"/>
                    </a:lnTo>
                    <a:lnTo>
                      <a:pt x="25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5" name="Google Shape;685;p45"/>
              <p:cNvSpPr/>
              <p:nvPr/>
            </p:nvSpPr>
            <p:spPr>
              <a:xfrm>
                <a:off x="4728263" y="3805725"/>
                <a:ext cx="311750" cy="179425"/>
              </a:xfrm>
              <a:custGeom>
                <a:rect b="b" l="l" r="r" t="t"/>
                <a:pathLst>
                  <a:path extrusionOk="0" h="7177" w="12470">
                    <a:moveTo>
                      <a:pt x="258" y="1"/>
                    </a:moveTo>
                    <a:lnTo>
                      <a:pt x="0" y="144"/>
                    </a:lnTo>
                    <a:lnTo>
                      <a:pt x="12212" y="7177"/>
                    </a:lnTo>
                    <a:lnTo>
                      <a:pt x="12470" y="7034"/>
                    </a:lnTo>
                    <a:lnTo>
                      <a:pt x="25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6" name="Google Shape;686;p45"/>
              <p:cNvSpPr/>
              <p:nvPr/>
            </p:nvSpPr>
            <p:spPr>
              <a:xfrm>
                <a:off x="4691713" y="3826750"/>
                <a:ext cx="311525" cy="179425"/>
              </a:xfrm>
              <a:custGeom>
                <a:rect b="b" l="l" r="r" t="t"/>
                <a:pathLst>
                  <a:path extrusionOk="0" h="7177" w="12461">
                    <a:moveTo>
                      <a:pt x="258" y="1"/>
                    </a:moveTo>
                    <a:lnTo>
                      <a:pt x="0" y="144"/>
                    </a:lnTo>
                    <a:lnTo>
                      <a:pt x="12202" y="7177"/>
                    </a:lnTo>
                    <a:lnTo>
                      <a:pt x="12460" y="7033"/>
                    </a:lnTo>
                    <a:lnTo>
                      <a:pt x="25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7" name="Google Shape;687;p45"/>
              <p:cNvSpPr/>
              <p:nvPr/>
            </p:nvSpPr>
            <p:spPr>
              <a:xfrm>
                <a:off x="4654913" y="3847775"/>
                <a:ext cx="311525" cy="179425"/>
              </a:xfrm>
              <a:custGeom>
                <a:rect b="b" l="l" r="r" t="t"/>
                <a:pathLst>
                  <a:path extrusionOk="0" h="7177" w="12461">
                    <a:moveTo>
                      <a:pt x="259" y="1"/>
                    </a:moveTo>
                    <a:lnTo>
                      <a:pt x="1" y="144"/>
                    </a:lnTo>
                    <a:lnTo>
                      <a:pt x="12203" y="7177"/>
                    </a:lnTo>
                    <a:lnTo>
                      <a:pt x="12461" y="7033"/>
                    </a:lnTo>
                    <a:lnTo>
                      <a:pt x="25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8" name="Google Shape;688;p45"/>
              <p:cNvSpPr/>
              <p:nvPr/>
            </p:nvSpPr>
            <p:spPr>
              <a:xfrm>
                <a:off x="3782763" y="3248425"/>
                <a:ext cx="614675" cy="489725"/>
              </a:xfrm>
              <a:custGeom>
                <a:rect b="b" l="l" r="r" t="t"/>
                <a:pathLst>
                  <a:path extrusionOk="0" h="19589" w="24587">
                    <a:moveTo>
                      <a:pt x="24586" y="1"/>
                    </a:moveTo>
                    <a:lnTo>
                      <a:pt x="1" y="5390"/>
                    </a:lnTo>
                    <a:lnTo>
                      <a:pt x="24586" y="19589"/>
                    </a:lnTo>
                    <a:lnTo>
                      <a:pt x="2458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9" name="Google Shape;689;p45"/>
              <p:cNvSpPr/>
              <p:nvPr/>
            </p:nvSpPr>
            <p:spPr>
              <a:xfrm>
                <a:off x="4397413" y="3248425"/>
                <a:ext cx="614650" cy="489725"/>
              </a:xfrm>
              <a:custGeom>
                <a:rect b="b" l="l" r="r" t="t"/>
                <a:pathLst>
                  <a:path extrusionOk="0" h="19589" w="24586">
                    <a:moveTo>
                      <a:pt x="0" y="1"/>
                    </a:moveTo>
                    <a:lnTo>
                      <a:pt x="0" y="19589"/>
                    </a:lnTo>
                    <a:lnTo>
                      <a:pt x="24586" y="539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0" name="Google Shape;690;p45"/>
              <p:cNvSpPr/>
              <p:nvPr/>
            </p:nvSpPr>
            <p:spPr>
              <a:xfrm>
                <a:off x="3782763" y="3027950"/>
                <a:ext cx="614675" cy="355225"/>
              </a:xfrm>
              <a:custGeom>
                <a:rect b="b" l="l" r="r" t="t"/>
                <a:pathLst>
                  <a:path extrusionOk="0" h="14209" w="24587">
                    <a:moveTo>
                      <a:pt x="24586" y="0"/>
                    </a:moveTo>
                    <a:lnTo>
                      <a:pt x="1" y="14209"/>
                    </a:lnTo>
                    <a:lnTo>
                      <a:pt x="24586" y="8820"/>
                    </a:lnTo>
                    <a:lnTo>
                      <a:pt x="2458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1" name="Google Shape;691;p45"/>
              <p:cNvSpPr/>
              <p:nvPr/>
            </p:nvSpPr>
            <p:spPr>
              <a:xfrm>
                <a:off x="4397413" y="3027950"/>
                <a:ext cx="614650" cy="355225"/>
              </a:xfrm>
              <a:custGeom>
                <a:rect b="b" l="l" r="r" t="t"/>
                <a:pathLst>
                  <a:path extrusionOk="0" h="14209" w="24586">
                    <a:moveTo>
                      <a:pt x="0" y="0"/>
                    </a:moveTo>
                    <a:lnTo>
                      <a:pt x="0" y="8820"/>
                    </a:lnTo>
                    <a:lnTo>
                      <a:pt x="24586" y="1420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2" name="Google Shape;692;p45"/>
              <p:cNvSpPr/>
              <p:nvPr/>
            </p:nvSpPr>
            <p:spPr>
              <a:xfrm>
                <a:off x="4397413" y="3383150"/>
                <a:ext cx="614650" cy="392750"/>
              </a:xfrm>
              <a:custGeom>
                <a:rect b="b" l="l" r="r" t="t"/>
                <a:pathLst>
                  <a:path extrusionOk="0" h="15710" w="24586">
                    <a:moveTo>
                      <a:pt x="24586" y="1"/>
                    </a:moveTo>
                    <a:lnTo>
                      <a:pt x="0" y="14200"/>
                    </a:lnTo>
                    <a:lnTo>
                      <a:pt x="0" y="15710"/>
                    </a:lnTo>
                    <a:lnTo>
                      <a:pt x="24586" y="1511"/>
                    </a:lnTo>
                    <a:lnTo>
                      <a:pt x="2458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3" name="Google Shape;693;p45"/>
              <p:cNvSpPr/>
              <p:nvPr/>
            </p:nvSpPr>
            <p:spPr>
              <a:xfrm>
                <a:off x="3782763" y="3383150"/>
                <a:ext cx="614675" cy="392750"/>
              </a:xfrm>
              <a:custGeom>
                <a:rect b="b" l="l" r="r" t="t"/>
                <a:pathLst>
                  <a:path extrusionOk="0" h="15710" w="24587">
                    <a:moveTo>
                      <a:pt x="1" y="1"/>
                    </a:moveTo>
                    <a:lnTo>
                      <a:pt x="1" y="1511"/>
                    </a:lnTo>
                    <a:lnTo>
                      <a:pt x="24586" y="15710"/>
                    </a:lnTo>
                    <a:lnTo>
                      <a:pt x="24586" y="14200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4" name="Google Shape;694;p45"/>
              <p:cNvSpPr/>
              <p:nvPr/>
            </p:nvSpPr>
            <p:spPr>
              <a:xfrm>
                <a:off x="3782763" y="3383150"/>
                <a:ext cx="614675" cy="365050"/>
              </a:xfrm>
              <a:custGeom>
                <a:rect b="b" l="l" r="r" t="t"/>
                <a:pathLst>
                  <a:path extrusionOk="0" h="14602" w="24587">
                    <a:moveTo>
                      <a:pt x="1" y="1"/>
                    </a:moveTo>
                    <a:lnTo>
                      <a:pt x="1" y="402"/>
                    </a:lnTo>
                    <a:lnTo>
                      <a:pt x="24586" y="14601"/>
                    </a:lnTo>
                    <a:lnTo>
                      <a:pt x="24586" y="14200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86B1D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5" name="Google Shape;695;p45"/>
              <p:cNvSpPr/>
              <p:nvPr/>
            </p:nvSpPr>
            <p:spPr>
              <a:xfrm>
                <a:off x="4391913" y="3047525"/>
                <a:ext cx="559000" cy="324675"/>
              </a:xfrm>
              <a:custGeom>
                <a:rect b="b" l="l" r="r" t="t"/>
                <a:pathLst>
                  <a:path extrusionOk="0" h="12987" w="22360">
                    <a:moveTo>
                      <a:pt x="297" y="1"/>
                    </a:moveTo>
                    <a:lnTo>
                      <a:pt x="1" y="87"/>
                    </a:lnTo>
                    <a:lnTo>
                      <a:pt x="22360" y="12986"/>
                    </a:lnTo>
                    <a:lnTo>
                      <a:pt x="22360" y="12738"/>
                    </a:lnTo>
                    <a:lnTo>
                      <a:pt x="29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6" name="Google Shape;696;p45"/>
              <p:cNvSpPr/>
              <p:nvPr/>
            </p:nvSpPr>
            <p:spPr>
              <a:xfrm>
                <a:off x="4396938" y="3069275"/>
                <a:ext cx="498075" cy="293850"/>
              </a:xfrm>
              <a:custGeom>
                <a:rect b="b" l="l" r="r" t="t"/>
                <a:pathLst>
                  <a:path extrusionOk="0" h="11754" w="19923">
                    <a:moveTo>
                      <a:pt x="0" y="0"/>
                    </a:moveTo>
                    <a:lnTo>
                      <a:pt x="0" y="249"/>
                    </a:lnTo>
                    <a:lnTo>
                      <a:pt x="19923" y="11753"/>
                    </a:lnTo>
                    <a:lnTo>
                      <a:pt x="19923" y="1150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7" name="Google Shape;697;p45"/>
              <p:cNvSpPr/>
              <p:nvPr/>
            </p:nvSpPr>
            <p:spPr>
              <a:xfrm>
                <a:off x="4396938" y="3090525"/>
                <a:ext cx="439550" cy="259925"/>
              </a:xfrm>
              <a:custGeom>
                <a:rect b="b" l="l" r="r" t="t"/>
                <a:pathLst>
                  <a:path extrusionOk="0" h="10397" w="17582">
                    <a:moveTo>
                      <a:pt x="0" y="1"/>
                    </a:moveTo>
                    <a:lnTo>
                      <a:pt x="0" y="249"/>
                    </a:lnTo>
                    <a:lnTo>
                      <a:pt x="17582" y="10397"/>
                    </a:lnTo>
                    <a:lnTo>
                      <a:pt x="17582" y="10148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8" name="Google Shape;698;p45"/>
              <p:cNvSpPr/>
              <p:nvPr/>
            </p:nvSpPr>
            <p:spPr>
              <a:xfrm>
                <a:off x="4396938" y="3110825"/>
                <a:ext cx="381750" cy="226725"/>
              </a:xfrm>
              <a:custGeom>
                <a:rect b="b" l="l" r="r" t="t"/>
                <a:pathLst>
                  <a:path extrusionOk="0" h="9069" w="15270">
                    <a:moveTo>
                      <a:pt x="0" y="1"/>
                    </a:moveTo>
                    <a:lnTo>
                      <a:pt x="0" y="249"/>
                    </a:lnTo>
                    <a:lnTo>
                      <a:pt x="15269" y="9069"/>
                    </a:lnTo>
                    <a:lnTo>
                      <a:pt x="15269" y="881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9" name="Google Shape;699;p45"/>
              <p:cNvSpPr/>
              <p:nvPr/>
            </p:nvSpPr>
            <p:spPr>
              <a:xfrm>
                <a:off x="4397888" y="3132100"/>
                <a:ext cx="322025" cy="192325"/>
              </a:xfrm>
              <a:custGeom>
                <a:rect b="b" l="l" r="r" t="t"/>
                <a:pathLst>
                  <a:path extrusionOk="0" h="7693" w="12881">
                    <a:moveTo>
                      <a:pt x="0" y="0"/>
                    </a:moveTo>
                    <a:lnTo>
                      <a:pt x="0" y="249"/>
                    </a:lnTo>
                    <a:lnTo>
                      <a:pt x="12881" y="7692"/>
                    </a:lnTo>
                    <a:lnTo>
                      <a:pt x="12881" y="74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0" name="Google Shape;700;p45"/>
              <p:cNvSpPr/>
              <p:nvPr/>
            </p:nvSpPr>
            <p:spPr>
              <a:xfrm>
                <a:off x="4397888" y="3152400"/>
                <a:ext cx="264225" cy="159125"/>
              </a:xfrm>
              <a:custGeom>
                <a:rect b="b" l="l" r="r" t="t"/>
                <a:pathLst>
                  <a:path extrusionOk="0" h="6365" w="10569">
                    <a:moveTo>
                      <a:pt x="0" y="1"/>
                    </a:moveTo>
                    <a:lnTo>
                      <a:pt x="0" y="259"/>
                    </a:lnTo>
                    <a:lnTo>
                      <a:pt x="10569" y="6364"/>
                    </a:lnTo>
                    <a:lnTo>
                      <a:pt x="10569" y="6106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1" name="Google Shape;701;p45"/>
              <p:cNvSpPr/>
              <p:nvPr/>
            </p:nvSpPr>
            <p:spPr>
              <a:xfrm>
                <a:off x="4397888" y="3173650"/>
                <a:ext cx="205225" cy="124725"/>
              </a:xfrm>
              <a:custGeom>
                <a:rect b="b" l="l" r="r" t="t"/>
                <a:pathLst>
                  <a:path extrusionOk="0" h="4989" w="8209">
                    <a:moveTo>
                      <a:pt x="0" y="1"/>
                    </a:moveTo>
                    <a:lnTo>
                      <a:pt x="0" y="249"/>
                    </a:lnTo>
                    <a:lnTo>
                      <a:pt x="8208" y="4989"/>
                    </a:lnTo>
                    <a:lnTo>
                      <a:pt x="8208" y="474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2" name="Google Shape;702;p45"/>
              <p:cNvSpPr/>
              <p:nvPr/>
            </p:nvSpPr>
            <p:spPr>
              <a:xfrm>
                <a:off x="4397888" y="3194675"/>
                <a:ext cx="146225" cy="91050"/>
              </a:xfrm>
              <a:custGeom>
                <a:rect b="b" l="l" r="r" t="t"/>
                <a:pathLst>
                  <a:path extrusionOk="0" h="3642" w="5849">
                    <a:moveTo>
                      <a:pt x="0" y="1"/>
                    </a:moveTo>
                    <a:lnTo>
                      <a:pt x="0" y="259"/>
                    </a:lnTo>
                    <a:lnTo>
                      <a:pt x="5848" y="3641"/>
                    </a:lnTo>
                    <a:lnTo>
                      <a:pt x="5848" y="338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3" name="Google Shape;703;p45"/>
              <p:cNvSpPr/>
              <p:nvPr/>
            </p:nvSpPr>
            <p:spPr>
              <a:xfrm>
                <a:off x="3836513" y="3047525"/>
                <a:ext cx="558775" cy="324675"/>
              </a:xfrm>
              <a:custGeom>
                <a:rect b="b" l="l" r="r" t="t"/>
                <a:pathLst>
                  <a:path extrusionOk="0" h="12987" w="22351">
                    <a:moveTo>
                      <a:pt x="22064" y="1"/>
                    </a:moveTo>
                    <a:lnTo>
                      <a:pt x="1" y="12738"/>
                    </a:lnTo>
                    <a:lnTo>
                      <a:pt x="1" y="12986"/>
                    </a:lnTo>
                    <a:lnTo>
                      <a:pt x="22350" y="87"/>
                    </a:lnTo>
                    <a:lnTo>
                      <a:pt x="2206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4" name="Google Shape;704;p45"/>
              <p:cNvSpPr/>
              <p:nvPr/>
            </p:nvSpPr>
            <p:spPr>
              <a:xfrm>
                <a:off x="3892163" y="3069275"/>
                <a:ext cx="498350" cy="293850"/>
              </a:xfrm>
              <a:custGeom>
                <a:rect b="b" l="l" r="r" t="t"/>
                <a:pathLst>
                  <a:path extrusionOk="0" h="11754" w="19934">
                    <a:moveTo>
                      <a:pt x="19933" y="0"/>
                    </a:moveTo>
                    <a:lnTo>
                      <a:pt x="1" y="11505"/>
                    </a:lnTo>
                    <a:lnTo>
                      <a:pt x="1" y="11753"/>
                    </a:lnTo>
                    <a:lnTo>
                      <a:pt x="19933" y="249"/>
                    </a:lnTo>
                    <a:lnTo>
                      <a:pt x="1993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5" name="Google Shape;705;p45"/>
              <p:cNvSpPr/>
              <p:nvPr/>
            </p:nvSpPr>
            <p:spPr>
              <a:xfrm>
                <a:off x="3950938" y="3090525"/>
                <a:ext cx="439575" cy="259925"/>
              </a:xfrm>
              <a:custGeom>
                <a:rect b="b" l="l" r="r" t="t"/>
                <a:pathLst>
                  <a:path extrusionOk="0" h="10397" w="17583">
                    <a:moveTo>
                      <a:pt x="17582" y="1"/>
                    </a:moveTo>
                    <a:lnTo>
                      <a:pt x="1" y="10148"/>
                    </a:lnTo>
                    <a:lnTo>
                      <a:pt x="1" y="10397"/>
                    </a:lnTo>
                    <a:lnTo>
                      <a:pt x="17582" y="249"/>
                    </a:lnTo>
                    <a:lnTo>
                      <a:pt x="1758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6" name="Google Shape;706;p45"/>
              <p:cNvSpPr/>
              <p:nvPr/>
            </p:nvSpPr>
            <p:spPr>
              <a:xfrm>
                <a:off x="4008738" y="3110825"/>
                <a:ext cx="381775" cy="226725"/>
              </a:xfrm>
              <a:custGeom>
                <a:rect b="b" l="l" r="r" t="t"/>
                <a:pathLst>
                  <a:path extrusionOk="0" h="9069" w="15271">
                    <a:moveTo>
                      <a:pt x="15270" y="1"/>
                    </a:moveTo>
                    <a:lnTo>
                      <a:pt x="1" y="8811"/>
                    </a:lnTo>
                    <a:lnTo>
                      <a:pt x="1" y="9069"/>
                    </a:lnTo>
                    <a:lnTo>
                      <a:pt x="15270" y="249"/>
                    </a:lnTo>
                    <a:lnTo>
                      <a:pt x="1527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7" name="Google Shape;707;p45"/>
              <p:cNvSpPr/>
              <p:nvPr/>
            </p:nvSpPr>
            <p:spPr>
              <a:xfrm>
                <a:off x="4067263" y="3132100"/>
                <a:ext cx="322275" cy="192325"/>
              </a:xfrm>
              <a:custGeom>
                <a:rect b="b" l="l" r="r" t="t"/>
                <a:pathLst>
                  <a:path extrusionOk="0" h="7693" w="12891">
                    <a:moveTo>
                      <a:pt x="12891" y="0"/>
                    </a:moveTo>
                    <a:lnTo>
                      <a:pt x="1" y="7434"/>
                    </a:lnTo>
                    <a:lnTo>
                      <a:pt x="1" y="7692"/>
                    </a:lnTo>
                    <a:lnTo>
                      <a:pt x="12891" y="249"/>
                    </a:lnTo>
                    <a:lnTo>
                      <a:pt x="1289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8" name="Google Shape;708;p45"/>
              <p:cNvSpPr/>
              <p:nvPr/>
            </p:nvSpPr>
            <p:spPr>
              <a:xfrm>
                <a:off x="4125088" y="3152400"/>
                <a:ext cx="264450" cy="159125"/>
              </a:xfrm>
              <a:custGeom>
                <a:rect b="b" l="l" r="r" t="t"/>
                <a:pathLst>
                  <a:path extrusionOk="0" h="6365" w="10578">
                    <a:moveTo>
                      <a:pt x="10578" y="1"/>
                    </a:moveTo>
                    <a:lnTo>
                      <a:pt x="0" y="6106"/>
                    </a:lnTo>
                    <a:lnTo>
                      <a:pt x="0" y="6364"/>
                    </a:lnTo>
                    <a:lnTo>
                      <a:pt x="10578" y="259"/>
                    </a:lnTo>
                    <a:lnTo>
                      <a:pt x="1057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9" name="Google Shape;709;p45"/>
              <p:cNvSpPr/>
              <p:nvPr/>
            </p:nvSpPr>
            <p:spPr>
              <a:xfrm>
                <a:off x="4184338" y="3173650"/>
                <a:ext cx="205200" cy="124725"/>
              </a:xfrm>
              <a:custGeom>
                <a:rect b="b" l="l" r="r" t="t"/>
                <a:pathLst>
                  <a:path extrusionOk="0" h="4989" w="8208">
                    <a:moveTo>
                      <a:pt x="8208" y="1"/>
                    </a:moveTo>
                    <a:lnTo>
                      <a:pt x="0" y="4740"/>
                    </a:lnTo>
                    <a:lnTo>
                      <a:pt x="0" y="4989"/>
                    </a:lnTo>
                    <a:lnTo>
                      <a:pt x="8208" y="249"/>
                    </a:lnTo>
                    <a:lnTo>
                      <a:pt x="820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0" name="Google Shape;710;p45"/>
              <p:cNvSpPr/>
              <p:nvPr/>
            </p:nvSpPr>
            <p:spPr>
              <a:xfrm>
                <a:off x="4243088" y="3194675"/>
                <a:ext cx="146450" cy="91050"/>
              </a:xfrm>
              <a:custGeom>
                <a:rect b="b" l="l" r="r" t="t"/>
                <a:pathLst>
                  <a:path extrusionOk="0" h="3642" w="5858">
                    <a:moveTo>
                      <a:pt x="5858" y="1"/>
                    </a:moveTo>
                    <a:lnTo>
                      <a:pt x="1" y="3383"/>
                    </a:lnTo>
                    <a:lnTo>
                      <a:pt x="1" y="3641"/>
                    </a:lnTo>
                    <a:lnTo>
                      <a:pt x="5858" y="259"/>
                    </a:lnTo>
                    <a:lnTo>
                      <a:pt x="585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1" name="Google Shape;711;p45"/>
              <p:cNvSpPr/>
              <p:nvPr/>
            </p:nvSpPr>
            <p:spPr>
              <a:xfrm>
                <a:off x="3836513" y="3370025"/>
                <a:ext cx="558775" cy="326800"/>
              </a:xfrm>
              <a:custGeom>
                <a:rect b="b" l="l" r="r" t="t"/>
                <a:pathLst>
                  <a:path extrusionOk="0" h="13072" w="22351">
                    <a:moveTo>
                      <a:pt x="287" y="0"/>
                    </a:moveTo>
                    <a:lnTo>
                      <a:pt x="1" y="172"/>
                    </a:lnTo>
                    <a:lnTo>
                      <a:pt x="22350" y="13072"/>
                    </a:lnTo>
                    <a:lnTo>
                      <a:pt x="22350" y="12737"/>
                    </a:lnTo>
                    <a:lnTo>
                      <a:pt x="28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2" name="Google Shape;712;p45"/>
              <p:cNvSpPr/>
              <p:nvPr/>
            </p:nvSpPr>
            <p:spPr>
              <a:xfrm>
                <a:off x="4399313" y="3370025"/>
                <a:ext cx="558775" cy="326800"/>
              </a:xfrm>
              <a:custGeom>
                <a:rect b="b" l="l" r="r" t="t"/>
                <a:pathLst>
                  <a:path extrusionOk="0" h="13072" w="22351">
                    <a:moveTo>
                      <a:pt x="22064" y="0"/>
                    </a:moveTo>
                    <a:lnTo>
                      <a:pt x="1" y="12737"/>
                    </a:lnTo>
                    <a:lnTo>
                      <a:pt x="1" y="13072"/>
                    </a:lnTo>
                    <a:lnTo>
                      <a:pt x="22350" y="172"/>
                    </a:lnTo>
                    <a:lnTo>
                      <a:pt x="2206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3" name="Google Shape;713;p45"/>
              <p:cNvSpPr/>
              <p:nvPr/>
            </p:nvSpPr>
            <p:spPr>
              <a:xfrm>
                <a:off x="3894088" y="3357600"/>
                <a:ext cx="501200" cy="292650"/>
              </a:xfrm>
              <a:custGeom>
                <a:rect b="b" l="l" r="r" t="t"/>
                <a:pathLst>
                  <a:path extrusionOk="0" h="11706" w="20048">
                    <a:moveTo>
                      <a:pt x="363" y="0"/>
                    </a:moveTo>
                    <a:cubicBezTo>
                      <a:pt x="249" y="48"/>
                      <a:pt x="125" y="86"/>
                      <a:pt x="0" y="125"/>
                    </a:cubicBezTo>
                    <a:lnTo>
                      <a:pt x="20047" y="11706"/>
                    </a:lnTo>
                    <a:lnTo>
                      <a:pt x="20047" y="11362"/>
                    </a:lnTo>
                    <a:lnTo>
                      <a:pt x="36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4" name="Google Shape;714;p45"/>
              <p:cNvSpPr/>
              <p:nvPr/>
            </p:nvSpPr>
            <p:spPr>
              <a:xfrm>
                <a:off x="4399313" y="3358075"/>
                <a:ext cx="501200" cy="292175"/>
              </a:xfrm>
              <a:custGeom>
                <a:rect b="b" l="l" r="r" t="t"/>
                <a:pathLst>
                  <a:path extrusionOk="0" h="11687" w="20048">
                    <a:moveTo>
                      <a:pt x="19646" y="1"/>
                    </a:moveTo>
                    <a:lnTo>
                      <a:pt x="1" y="11343"/>
                    </a:lnTo>
                    <a:lnTo>
                      <a:pt x="1" y="11687"/>
                    </a:lnTo>
                    <a:lnTo>
                      <a:pt x="20048" y="106"/>
                    </a:lnTo>
                    <a:cubicBezTo>
                      <a:pt x="19914" y="77"/>
                      <a:pt x="19780" y="39"/>
                      <a:pt x="1964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5" name="Google Shape;715;p45"/>
              <p:cNvSpPr/>
              <p:nvPr/>
            </p:nvSpPr>
            <p:spPr>
              <a:xfrm>
                <a:off x="3950938" y="3344225"/>
                <a:ext cx="444350" cy="259675"/>
              </a:xfrm>
              <a:custGeom>
                <a:rect b="b" l="l" r="r" t="t"/>
                <a:pathLst>
                  <a:path extrusionOk="0" h="10387" w="17774">
                    <a:moveTo>
                      <a:pt x="383" y="0"/>
                    </a:moveTo>
                    <a:cubicBezTo>
                      <a:pt x="249" y="48"/>
                      <a:pt x="125" y="86"/>
                      <a:pt x="1" y="115"/>
                    </a:cubicBezTo>
                    <a:lnTo>
                      <a:pt x="17773" y="10387"/>
                    </a:lnTo>
                    <a:lnTo>
                      <a:pt x="17773" y="10052"/>
                    </a:lnTo>
                    <a:lnTo>
                      <a:pt x="38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6" name="Google Shape;716;p45"/>
              <p:cNvSpPr/>
              <p:nvPr/>
            </p:nvSpPr>
            <p:spPr>
              <a:xfrm>
                <a:off x="4399313" y="3344700"/>
                <a:ext cx="445075" cy="259200"/>
              </a:xfrm>
              <a:custGeom>
                <a:rect b="b" l="l" r="r" t="t"/>
                <a:pathLst>
                  <a:path extrusionOk="0" h="10368" w="17803">
                    <a:moveTo>
                      <a:pt x="17372" y="0"/>
                    </a:moveTo>
                    <a:lnTo>
                      <a:pt x="1" y="10033"/>
                    </a:lnTo>
                    <a:lnTo>
                      <a:pt x="1" y="10368"/>
                    </a:lnTo>
                    <a:lnTo>
                      <a:pt x="17802" y="86"/>
                    </a:lnTo>
                    <a:cubicBezTo>
                      <a:pt x="17659" y="48"/>
                      <a:pt x="17516" y="20"/>
                      <a:pt x="173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7" name="Google Shape;717;p45"/>
              <p:cNvSpPr/>
              <p:nvPr/>
            </p:nvSpPr>
            <p:spPr>
              <a:xfrm>
                <a:off x="4006113" y="3330125"/>
                <a:ext cx="389175" cy="227200"/>
              </a:xfrm>
              <a:custGeom>
                <a:rect b="b" l="l" r="r" t="t"/>
                <a:pathLst>
                  <a:path extrusionOk="0" h="9088" w="15567">
                    <a:moveTo>
                      <a:pt x="421" y="1"/>
                    </a:moveTo>
                    <a:cubicBezTo>
                      <a:pt x="278" y="29"/>
                      <a:pt x="144" y="58"/>
                      <a:pt x="1" y="96"/>
                    </a:cubicBezTo>
                    <a:lnTo>
                      <a:pt x="15566" y="9088"/>
                    </a:lnTo>
                    <a:lnTo>
                      <a:pt x="15566" y="8753"/>
                    </a:lnTo>
                    <a:lnTo>
                      <a:pt x="42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8" name="Google Shape;718;p45"/>
              <p:cNvSpPr/>
              <p:nvPr/>
            </p:nvSpPr>
            <p:spPr>
              <a:xfrm>
                <a:off x="4399313" y="3332050"/>
                <a:ext cx="385575" cy="225275"/>
              </a:xfrm>
              <a:custGeom>
                <a:rect b="b" l="l" r="r" t="t"/>
                <a:pathLst>
                  <a:path extrusionOk="0" h="9011" w="15423">
                    <a:moveTo>
                      <a:pt x="15012" y="0"/>
                    </a:moveTo>
                    <a:lnTo>
                      <a:pt x="1" y="8676"/>
                    </a:lnTo>
                    <a:lnTo>
                      <a:pt x="1" y="9011"/>
                    </a:lnTo>
                    <a:lnTo>
                      <a:pt x="15423" y="105"/>
                    </a:lnTo>
                    <a:cubicBezTo>
                      <a:pt x="15289" y="67"/>
                      <a:pt x="15155" y="29"/>
                      <a:pt x="150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9" name="Google Shape;719;p45"/>
              <p:cNvSpPr/>
              <p:nvPr/>
            </p:nvSpPr>
            <p:spPr>
              <a:xfrm>
                <a:off x="4067038" y="3318425"/>
                <a:ext cx="328250" cy="192075"/>
              </a:xfrm>
              <a:custGeom>
                <a:rect b="b" l="l" r="r" t="t"/>
                <a:pathLst>
                  <a:path extrusionOk="0" h="7683" w="13130">
                    <a:moveTo>
                      <a:pt x="402" y="0"/>
                    </a:moveTo>
                    <a:cubicBezTo>
                      <a:pt x="268" y="29"/>
                      <a:pt x="134" y="67"/>
                      <a:pt x="0" y="96"/>
                    </a:cubicBezTo>
                    <a:lnTo>
                      <a:pt x="13129" y="7683"/>
                    </a:lnTo>
                    <a:lnTo>
                      <a:pt x="13129" y="7348"/>
                    </a:lnTo>
                    <a:lnTo>
                      <a:pt x="40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0" name="Google Shape;720;p45"/>
              <p:cNvSpPr/>
              <p:nvPr/>
            </p:nvSpPr>
            <p:spPr>
              <a:xfrm>
                <a:off x="4399313" y="3317950"/>
                <a:ext cx="330175" cy="192550"/>
              </a:xfrm>
              <a:custGeom>
                <a:rect b="b" l="l" r="r" t="t"/>
                <a:pathLst>
                  <a:path extrusionOk="0" h="7702" w="13207">
                    <a:moveTo>
                      <a:pt x="12757" y="0"/>
                    </a:moveTo>
                    <a:lnTo>
                      <a:pt x="1" y="7367"/>
                    </a:lnTo>
                    <a:lnTo>
                      <a:pt x="1" y="7702"/>
                    </a:lnTo>
                    <a:lnTo>
                      <a:pt x="13206" y="67"/>
                    </a:lnTo>
                    <a:cubicBezTo>
                      <a:pt x="13063" y="38"/>
                      <a:pt x="12910" y="19"/>
                      <a:pt x="1275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1" name="Google Shape;721;p45"/>
              <p:cNvSpPr/>
              <p:nvPr/>
            </p:nvSpPr>
            <p:spPr>
              <a:xfrm>
                <a:off x="4124138" y="3305050"/>
                <a:ext cx="271150" cy="159125"/>
              </a:xfrm>
              <a:custGeom>
                <a:rect b="b" l="l" r="r" t="t"/>
                <a:pathLst>
                  <a:path extrusionOk="0" h="6365" w="10846">
                    <a:moveTo>
                      <a:pt x="401" y="0"/>
                    </a:moveTo>
                    <a:cubicBezTo>
                      <a:pt x="268" y="29"/>
                      <a:pt x="134" y="67"/>
                      <a:pt x="0" y="96"/>
                    </a:cubicBezTo>
                    <a:lnTo>
                      <a:pt x="10845" y="6364"/>
                    </a:lnTo>
                    <a:lnTo>
                      <a:pt x="10845" y="6030"/>
                    </a:lnTo>
                    <a:lnTo>
                      <a:pt x="4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2" name="Google Shape;722;p45"/>
              <p:cNvSpPr/>
              <p:nvPr/>
            </p:nvSpPr>
            <p:spPr>
              <a:xfrm>
                <a:off x="4399313" y="3304575"/>
                <a:ext cx="272125" cy="159600"/>
              </a:xfrm>
              <a:custGeom>
                <a:rect b="b" l="l" r="r" t="t"/>
                <a:pathLst>
                  <a:path extrusionOk="0" h="6384" w="10885">
                    <a:moveTo>
                      <a:pt x="10473" y="0"/>
                    </a:moveTo>
                    <a:lnTo>
                      <a:pt x="1" y="6049"/>
                    </a:lnTo>
                    <a:lnTo>
                      <a:pt x="1" y="6383"/>
                    </a:lnTo>
                    <a:lnTo>
                      <a:pt x="10884" y="96"/>
                    </a:lnTo>
                    <a:cubicBezTo>
                      <a:pt x="10750" y="58"/>
                      <a:pt x="10607" y="29"/>
                      <a:pt x="104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3" name="Google Shape;723;p45"/>
              <p:cNvSpPr/>
              <p:nvPr/>
            </p:nvSpPr>
            <p:spPr>
              <a:xfrm>
                <a:off x="4184338" y="3293100"/>
                <a:ext cx="210950" cy="124475"/>
              </a:xfrm>
              <a:custGeom>
                <a:rect b="b" l="l" r="r" t="t"/>
                <a:pathLst>
                  <a:path extrusionOk="0" h="4979" w="8438">
                    <a:moveTo>
                      <a:pt x="401" y="1"/>
                    </a:moveTo>
                    <a:cubicBezTo>
                      <a:pt x="268" y="39"/>
                      <a:pt x="134" y="77"/>
                      <a:pt x="0" y="96"/>
                    </a:cubicBezTo>
                    <a:lnTo>
                      <a:pt x="8437" y="4979"/>
                    </a:lnTo>
                    <a:lnTo>
                      <a:pt x="8437" y="4644"/>
                    </a:lnTo>
                    <a:lnTo>
                      <a:pt x="4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4" name="Google Shape;724;p45"/>
              <p:cNvSpPr/>
              <p:nvPr/>
            </p:nvSpPr>
            <p:spPr>
              <a:xfrm>
                <a:off x="4399313" y="3293350"/>
                <a:ext cx="210475" cy="124225"/>
              </a:xfrm>
              <a:custGeom>
                <a:rect b="b" l="l" r="r" t="t"/>
                <a:pathLst>
                  <a:path extrusionOk="0" h="4969" w="8419">
                    <a:moveTo>
                      <a:pt x="8008" y="0"/>
                    </a:moveTo>
                    <a:lnTo>
                      <a:pt x="1" y="4634"/>
                    </a:lnTo>
                    <a:lnTo>
                      <a:pt x="1" y="4969"/>
                    </a:lnTo>
                    <a:lnTo>
                      <a:pt x="8419" y="105"/>
                    </a:lnTo>
                    <a:cubicBezTo>
                      <a:pt x="8276" y="77"/>
                      <a:pt x="8142" y="38"/>
                      <a:pt x="800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5" name="Google Shape;725;p45"/>
              <p:cNvSpPr/>
              <p:nvPr/>
            </p:nvSpPr>
            <p:spPr>
              <a:xfrm>
                <a:off x="4241888" y="3280200"/>
                <a:ext cx="153400" cy="90550"/>
              </a:xfrm>
              <a:custGeom>
                <a:rect b="b" l="l" r="r" t="t"/>
                <a:pathLst>
                  <a:path extrusionOk="0" h="3622" w="6136">
                    <a:moveTo>
                      <a:pt x="450" y="1"/>
                    </a:moveTo>
                    <a:cubicBezTo>
                      <a:pt x="307" y="29"/>
                      <a:pt x="154" y="58"/>
                      <a:pt x="1" y="77"/>
                    </a:cubicBezTo>
                    <a:lnTo>
                      <a:pt x="6135" y="3622"/>
                    </a:lnTo>
                    <a:lnTo>
                      <a:pt x="6135" y="3288"/>
                    </a:lnTo>
                    <a:lnTo>
                      <a:pt x="45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6" name="Google Shape;726;p45"/>
              <p:cNvSpPr/>
              <p:nvPr/>
            </p:nvSpPr>
            <p:spPr>
              <a:xfrm>
                <a:off x="4399313" y="3279475"/>
                <a:ext cx="153400" cy="91275"/>
              </a:xfrm>
              <a:custGeom>
                <a:rect b="b" l="l" r="r" t="t"/>
                <a:pathLst>
                  <a:path extrusionOk="0" h="3651" w="6136">
                    <a:moveTo>
                      <a:pt x="5734" y="1"/>
                    </a:moveTo>
                    <a:lnTo>
                      <a:pt x="1" y="3317"/>
                    </a:lnTo>
                    <a:lnTo>
                      <a:pt x="1" y="3651"/>
                    </a:lnTo>
                    <a:lnTo>
                      <a:pt x="6135" y="106"/>
                    </a:lnTo>
                    <a:cubicBezTo>
                      <a:pt x="6001" y="68"/>
                      <a:pt x="5868" y="39"/>
                      <a:pt x="57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7" name="Google Shape;727;p45"/>
              <p:cNvSpPr/>
              <p:nvPr/>
            </p:nvSpPr>
            <p:spPr>
              <a:xfrm>
                <a:off x="4298738" y="3266350"/>
                <a:ext cx="96550" cy="58075"/>
              </a:xfrm>
              <a:custGeom>
                <a:rect b="b" l="l" r="r" t="t"/>
                <a:pathLst>
                  <a:path extrusionOk="0" h="2323" w="3862">
                    <a:moveTo>
                      <a:pt x="421" y="0"/>
                    </a:moveTo>
                    <a:cubicBezTo>
                      <a:pt x="288" y="29"/>
                      <a:pt x="144" y="58"/>
                      <a:pt x="1" y="86"/>
                    </a:cubicBezTo>
                    <a:lnTo>
                      <a:pt x="3861" y="2322"/>
                    </a:lnTo>
                    <a:lnTo>
                      <a:pt x="3861" y="1988"/>
                    </a:lnTo>
                    <a:lnTo>
                      <a:pt x="42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8" name="Google Shape;728;p45"/>
              <p:cNvSpPr/>
              <p:nvPr/>
            </p:nvSpPr>
            <p:spPr>
              <a:xfrm>
                <a:off x="4399313" y="3266825"/>
                <a:ext cx="94150" cy="57600"/>
              </a:xfrm>
              <a:custGeom>
                <a:rect b="b" l="l" r="r" t="t"/>
                <a:pathLst>
                  <a:path extrusionOk="0" h="2304" w="3766">
                    <a:moveTo>
                      <a:pt x="3402" y="0"/>
                    </a:moveTo>
                    <a:lnTo>
                      <a:pt x="1" y="1969"/>
                    </a:lnTo>
                    <a:lnTo>
                      <a:pt x="1" y="2303"/>
                    </a:lnTo>
                    <a:lnTo>
                      <a:pt x="3766" y="125"/>
                    </a:lnTo>
                    <a:cubicBezTo>
                      <a:pt x="3641" y="86"/>
                      <a:pt x="3517" y="48"/>
                      <a:pt x="34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9" name="Google Shape;729;p45"/>
              <p:cNvSpPr/>
              <p:nvPr/>
            </p:nvSpPr>
            <p:spPr>
              <a:xfrm>
                <a:off x="4391663" y="3247225"/>
                <a:ext cx="11975" cy="492125"/>
              </a:xfrm>
              <a:custGeom>
                <a:rect b="b" l="l" r="r" t="t"/>
                <a:pathLst>
                  <a:path extrusionOk="0" h="19685" w="479">
                    <a:moveTo>
                      <a:pt x="87" y="1"/>
                    </a:moveTo>
                    <a:cubicBezTo>
                      <a:pt x="39" y="1"/>
                      <a:pt x="1" y="39"/>
                      <a:pt x="1" y="87"/>
                    </a:cubicBezTo>
                    <a:lnTo>
                      <a:pt x="1" y="19589"/>
                    </a:lnTo>
                    <a:cubicBezTo>
                      <a:pt x="1" y="19646"/>
                      <a:pt x="39" y="19685"/>
                      <a:pt x="87" y="19685"/>
                    </a:cubicBezTo>
                    <a:lnTo>
                      <a:pt x="383" y="19685"/>
                    </a:lnTo>
                    <a:cubicBezTo>
                      <a:pt x="441" y="19685"/>
                      <a:pt x="479" y="19646"/>
                      <a:pt x="479" y="19589"/>
                    </a:cubicBezTo>
                    <a:lnTo>
                      <a:pt x="479" y="87"/>
                    </a:lnTo>
                    <a:cubicBezTo>
                      <a:pt x="479" y="39"/>
                      <a:pt x="441" y="1"/>
                      <a:pt x="38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0" name="Google Shape;730;p45"/>
              <p:cNvSpPr/>
              <p:nvPr/>
            </p:nvSpPr>
            <p:spPr>
              <a:xfrm>
                <a:off x="3779413" y="3240500"/>
                <a:ext cx="623275" cy="148450"/>
              </a:xfrm>
              <a:custGeom>
                <a:rect b="b" l="l" r="r" t="t"/>
                <a:pathLst>
                  <a:path extrusionOk="0" h="5938" w="24931">
                    <a:moveTo>
                      <a:pt x="24761" y="1"/>
                    </a:moveTo>
                    <a:cubicBezTo>
                      <a:pt x="24754" y="1"/>
                      <a:pt x="24747" y="1"/>
                      <a:pt x="24739" y="2"/>
                    </a:cubicBezTo>
                    <a:lnTo>
                      <a:pt x="87" y="5468"/>
                    </a:lnTo>
                    <a:cubicBezTo>
                      <a:pt x="39" y="5478"/>
                      <a:pt x="1" y="5525"/>
                      <a:pt x="10" y="5573"/>
                    </a:cubicBezTo>
                    <a:lnTo>
                      <a:pt x="77" y="5869"/>
                    </a:lnTo>
                    <a:cubicBezTo>
                      <a:pt x="86" y="5911"/>
                      <a:pt x="130" y="5938"/>
                      <a:pt x="173" y="5938"/>
                    </a:cubicBezTo>
                    <a:cubicBezTo>
                      <a:pt x="179" y="5938"/>
                      <a:pt x="186" y="5937"/>
                      <a:pt x="192" y="5936"/>
                    </a:cubicBezTo>
                    <a:lnTo>
                      <a:pt x="24845" y="471"/>
                    </a:lnTo>
                    <a:cubicBezTo>
                      <a:pt x="24902" y="461"/>
                      <a:pt x="24931" y="413"/>
                      <a:pt x="24921" y="365"/>
                    </a:cubicBezTo>
                    <a:lnTo>
                      <a:pt x="24854" y="79"/>
                    </a:lnTo>
                    <a:cubicBezTo>
                      <a:pt x="24846" y="29"/>
                      <a:pt x="24808" y="1"/>
                      <a:pt x="2476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1" name="Google Shape;731;p45"/>
              <p:cNvSpPr/>
              <p:nvPr/>
            </p:nvSpPr>
            <p:spPr>
              <a:xfrm>
                <a:off x="4390713" y="3240500"/>
                <a:ext cx="623275" cy="148450"/>
              </a:xfrm>
              <a:custGeom>
                <a:rect b="b" l="l" r="r" t="t"/>
                <a:pathLst>
                  <a:path extrusionOk="0" h="5938" w="24931">
                    <a:moveTo>
                      <a:pt x="164" y="1"/>
                    </a:moveTo>
                    <a:cubicBezTo>
                      <a:pt x="123" y="1"/>
                      <a:pt x="86" y="29"/>
                      <a:pt x="77" y="79"/>
                    </a:cubicBezTo>
                    <a:lnTo>
                      <a:pt x="10" y="365"/>
                    </a:lnTo>
                    <a:cubicBezTo>
                      <a:pt x="1" y="413"/>
                      <a:pt x="29" y="461"/>
                      <a:pt x="77" y="471"/>
                    </a:cubicBezTo>
                    <a:lnTo>
                      <a:pt x="24739" y="5936"/>
                    </a:lnTo>
                    <a:cubicBezTo>
                      <a:pt x="24745" y="5937"/>
                      <a:pt x="24752" y="5938"/>
                      <a:pt x="24758" y="5938"/>
                    </a:cubicBezTo>
                    <a:cubicBezTo>
                      <a:pt x="24801" y="5938"/>
                      <a:pt x="24846" y="5911"/>
                      <a:pt x="24854" y="5869"/>
                    </a:cubicBezTo>
                    <a:lnTo>
                      <a:pt x="24911" y="5573"/>
                    </a:lnTo>
                    <a:cubicBezTo>
                      <a:pt x="24930" y="5525"/>
                      <a:pt x="24892" y="5478"/>
                      <a:pt x="24844" y="5468"/>
                    </a:cubicBezTo>
                    <a:lnTo>
                      <a:pt x="182" y="2"/>
                    </a:lnTo>
                    <a:cubicBezTo>
                      <a:pt x="176" y="1"/>
                      <a:pt x="170" y="1"/>
                      <a:pt x="16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2" name="Google Shape;732;p45"/>
              <p:cNvSpPr/>
              <p:nvPr/>
            </p:nvSpPr>
            <p:spPr>
              <a:xfrm>
                <a:off x="4391663" y="3023650"/>
                <a:ext cx="11025" cy="228875"/>
              </a:xfrm>
              <a:custGeom>
                <a:rect b="b" l="l" r="r" t="t"/>
                <a:pathLst>
                  <a:path extrusionOk="0" h="9155" w="441">
                    <a:moveTo>
                      <a:pt x="87" y="0"/>
                    </a:moveTo>
                    <a:cubicBezTo>
                      <a:pt x="39" y="0"/>
                      <a:pt x="1" y="38"/>
                      <a:pt x="1" y="86"/>
                    </a:cubicBezTo>
                    <a:lnTo>
                      <a:pt x="1" y="9068"/>
                    </a:lnTo>
                    <a:cubicBezTo>
                      <a:pt x="1" y="9116"/>
                      <a:pt x="39" y="9154"/>
                      <a:pt x="87" y="9154"/>
                    </a:cubicBezTo>
                    <a:lnTo>
                      <a:pt x="355" y="9154"/>
                    </a:lnTo>
                    <a:cubicBezTo>
                      <a:pt x="402" y="9154"/>
                      <a:pt x="441" y="9116"/>
                      <a:pt x="441" y="9068"/>
                    </a:cubicBezTo>
                    <a:lnTo>
                      <a:pt x="441" y="86"/>
                    </a:lnTo>
                    <a:cubicBezTo>
                      <a:pt x="441" y="38"/>
                      <a:pt x="402" y="0"/>
                      <a:pt x="35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3" name="Google Shape;733;p45"/>
              <p:cNvSpPr/>
              <p:nvPr/>
            </p:nvSpPr>
            <p:spPr>
              <a:xfrm>
                <a:off x="4317863" y="3214750"/>
                <a:ext cx="159600" cy="92225"/>
              </a:xfrm>
              <a:custGeom>
                <a:rect b="b" l="l" r="r" t="t"/>
                <a:pathLst>
                  <a:path extrusionOk="0" h="3689" w="6384">
                    <a:moveTo>
                      <a:pt x="3192" y="0"/>
                    </a:moveTo>
                    <a:lnTo>
                      <a:pt x="0" y="1845"/>
                    </a:lnTo>
                    <a:lnTo>
                      <a:pt x="3192" y="3689"/>
                    </a:lnTo>
                    <a:lnTo>
                      <a:pt x="6383" y="1845"/>
                    </a:lnTo>
                    <a:lnTo>
                      <a:pt x="3192" y="0"/>
                    </a:lnTo>
                    <a:close/>
                  </a:path>
                </a:pathLst>
              </a:custGeom>
              <a:solidFill>
                <a:srgbClr val="BDD7F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4" name="Google Shape;734;p45"/>
              <p:cNvSpPr/>
              <p:nvPr/>
            </p:nvSpPr>
            <p:spPr>
              <a:xfrm>
                <a:off x="4317863" y="3200900"/>
                <a:ext cx="159600" cy="91975"/>
              </a:xfrm>
              <a:custGeom>
                <a:rect b="b" l="l" r="r" t="t"/>
                <a:pathLst>
                  <a:path extrusionOk="0" h="3679" w="6384">
                    <a:moveTo>
                      <a:pt x="3192" y="0"/>
                    </a:moveTo>
                    <a:lnTo>
                      <a:pt x="0" y="1835"/>
                    </a:lnTo>
                    <a:lnTo>
                      <a:pt x="3192" y="3679"/>
                    </a:lnTo>
                    <a:lnTo>
                      <a:pt x="6383" y="1835"/>
                    </a:lnTo>
                    <a:lnTo>
                      <a:pt x="319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5" name="Google Shape;735;p45"/>
              <p:cNvSpPr/>
              <p:nvPr/>
            </p:nvSpPr>
            <p:spPr>
              <a:xfrm>
                <a:off x="4317863" y="3246750"/>
                <a:ext cx="79800" cy="60225"/>
              </a:xfrm>
              <a:custGeom>
                <a:rect b="b" l="l" r="r" t="t"/>
                <a:pathLst>
                  <a:path extrusionOk="0" h="2409" w="3192">
                    <a:moveTo>
                      <a:pt x="0" y="1"/>
                    </a:moveTo>
                    <a:lnTo>
                      <a:pt x="0" y="565"/>
                    </a:lnTo>
                    <a:lnTo>
                      <a:pt x="3192" y="2409"/>
                    </a:lnTo>
                    <a:lnTo>
                      <a:pt x="3192" y="1845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6" name="Google Shape;736;p45"/>
              <p:cNvSpPr/>
              <p:nvPr/>
            </p:nvSpPr>
            <p:spPr>
              <a:xfrm>
                <a:off x="4397638" y="3246750"/>
                <a:ext cx="79825" cy="60225"/>
              </a:xfrm>
              <a:custGeom>
                <a:rect b="b" l="l" r="r" t="t"/>
                <a:pathLst>
                  <a:path extrusionOk="0" h="2409" w="3193">
                    <a:moveTo>
                      <a:pt x="3192" y="1"/>
                    </a:moveTo>
                    <a:lnTo>
                      <a:pt x="1" y="1845"/>
                    </a:lnTo>
                    <a:lnTo>
                      <a:pt x="1" y="2409"/>
                    </a:lnTo>
                    <a:lnTo>
                      <a:pt x="3192" y="565"/>
                    </a:lnTo>
                    <a:lnTo>
                      <a:pt x="319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7" name="Google Shape;737;p45"/>
              <p:cNvSpPr/>
              <p:nvPr/>
            </p:nvSpPr>
            <p:spPr>
              <a:xfrm>
                <a:off x="4333863" y="3197300"/>
                <a:ext cx="127100" cy="73600"/>
              </a:xfrm>
              <a:custGeom>
                <a:rect b="b" l="l" r="r" t="t"/>
                <a:pathLst>
                  <a:path extrusionOk="0" h="2944" w="5084">
                    <a:moveTo>
                      <a:pt x="2542" y="1"/>
                    </a:moveTo>
                    <a:lnTo>
                      <a:pt x="1" y="1472"/>
                    </a:lnTo>
                    <a:lnTo>
                      <a:pt x="2542" y="2944"/>
                    </a:lnTo>
                    <a:lnTo>
                      <a:pt x="5084" y="1472"/>
                    </a:lnTo>
                    <a:lnTo>
                      <a:pt x="254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8" name="Google Shape;738;p45"/>
              <p:cNvSpPr/>
              <p:nvPr/>
            </p:nvSpPr>
            <p:spPr>
              <a:xfrm>
                <a:off x="4333863" y="3234100"/>
                <a:ext cx="63575" cy="48025"/>
              </a:xfrm>
              <a:custGeom>
                <a:rect b="b" l="l" r="r" t="t"/>
                <a:pathLst>
                  <a:path extrusionOk="0" h="1921" w="2543">
                    <a:moveTo>
                      <a:pt x="1" y="0"/>
                    </a:moveTo>
                    <a:lnTo>
                      <a:pt x="1" y="449"/>
                    </a:lnTo>
                    <a:lnTo>
                      <a:pt x="2542" y="1921"/>
                    </a:lnTo>
                    <a:lnTo>
                      <a:pt x="2542" y="1472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9" name="Google Shape;739;p45"/>
              <p:cNvSpPr/>
              <p:nvPr/>
            </p:nvSpPr>
            <p:spPr>
              <a:xfrm>
                <a:off x="4397413" y="3234100"/>
                <a:ext cx="63550" cy="48025"/>
              </a:xfrm>
              <a:custGeom>
                <a:rect b="b" l="l" r="r" t="t"/>
                <a:pathLst>
                  <a:path extrusionOk="0" h="1921" w="2542">
                    <a:moveTo>
                      <a:pt x="2542" y="0"/>
                    </a:moveTo>
                    <a:lnTo>
                      <a:pt x="0" y="1472"/>
                    </a:lnTo>
                    <a:lnTo>
                      <a:pt x="0" y="1921"/>
                    </a:lnTo>
                    <a:lnTo>
                      <a:pt x="2542" y="449"/>
                    </a:lnTo>
                    <a:lnTo>
                      <a:pt x="254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0" name="Google Shape;740;p45"/>
              <p:cNvSpPr/>
              <p:nvPr/>
            </p:nvSpPr>
            <p:spPr>
              <a:xfrm>
                <a:off x="4377113" y="3175100"/>
                <a:ext cx="41100" cy="41100"/>
              </a:xfrm>
              <a:custGeom>
                <a:rect b="b" l="l" r="r" t="t"/>
                <a:pathLst>
                  <a:path extrusionOk="0" h="1644" w="1644">
                    <a:moveTo>
                      <a:pt x="822" y="0"/>
                    </a:moveTo>
                    <a:cubicBezTo>
                      <a:pt x="363" y="0"/>
                      <a:pt x="0" y="363"/>
                      <a:pt x="0" y="822"/>
                    </a:cubicBezTo>
                    <a:cubicBezTo>
                      <a:pt x="0" y="1281"/>
                      <a:pt x="363" y="1644"/>
                      <a:pt x="822" y="1644"/>
                    </a:cubicBezTo>
                    <a:cubicBezTo>
                      <a:pt x="1271" y="1644"/>
                      <a:pt x="1644" y="1281"/>
                      <a:pt x="1644" y="822"/>
                    </a:cubicBezTo>
                    <a:cubicBezTo>
                      <a:pt x="1644" y="363"/>
                      <a:pt x="1271" y="0"/>
                      <a:pt x="82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1" name="Google Shape;741;p45"/>
              <p:cNvSpPr/>
              <p:nvPr/>
            </p:nvSpPr>
            <p:spPr>
              <a:xfrm>
                <a:off x="4368988" y="3192600"/>
                <a:ext cx="57350" cy="56100"/>
              </a:xfrm>
              <a:custGeom>
                <a:rect b="b" l="l" r="r" t="t"/>
                <a:pathLst>
                  <a:path extrusionOk="0" h="2244" w="2294">
                    <a:moveTo>
                      <a:pt x="538" y="1"/>
                    </a:moveTo>
                    <a:cubicBezTo>
                      <a:pt x="416" y="1"/>
                      <a:pt x="325" y="31"/>
                      <a:pt x="325" y="122"/>
                    </a:cubicBezTo>
                    <a:cubicBezTo>
                      <a:pt x="325" y="332"/>
                      <a:pt x="468" y="590"/>
                      <a:pt x="449" y="810"/>
                    </a:cubicBezTo>
                    <a:cubicBezTo>
                      <a:pt x="421" y="1030"/>
                      <a:pt x="77" y="1278"/>
                      <a:pt x="19" y="1460"/>
                    </a:cubicBezTo>
                    <a:cubicBezTo>
                      <a:pt x="10" y="1508"/>
                      <a:pt x="0" y="1555"/>
                      <a:pt x="0" y="1603"/>
                    </a:cubicBezTo>
                    <a:cubicBezTo>
                      <a:pt x="0" y="1957"/>
                      <a:pt x="507" y="2243"/>
                      <a:pt x="1147" y="2243"/>
                    </a:cubicBezTo>
                    <a:cubicBezTo>
                      <a:pt x="1778" y="2243"/>
                      <a:pt x="2293" y="1957"/>
                      <a:pt x="2293" y="1603"/>
                    </a:cubicBezTo>
                    <a:cubicBezTo>
                      <a:pt x="2293" y="1536"/>
                      <a:pt x="2265" y="1412"/>
                      <a:pt x="2169" y="1307"/>
                    </a:cubicBezTo>
                    <a:cubicBezTo>
                      <a:pt x="2045" y="1154"/>
                      <a:pt x="1863" y="972"/>
                      <a:pt x="1844" y="810"/>
                    </a:cubicBezTo>
                    <a:cubicBezTo>
                      <a:pt x="1816" y="590"/>
                      <a:pt x="1969" y="437"/>
                      <a:pt x="1969" y="122"/>
                    </a:cubicBezTo>
                    <a:cubicBezTo>
                      <a:pt x="1969" y="31"/>
                      <a:pt x="1876" y="1"/>
                      <a:pt x="1753" y="1"/>
                    </a:cubicBezTo>
                    <a:cubicBezTo>
                      <a:pt x="1514" y="1"/>
                      <a:pt x="1159" y="116"/>
                      <a:pt x="1147" y="122"/>
                    </a:cubicBezTo>
                    <a:cubicBezTo>
                      <a:pt x="1128" y="116"/>
                      <a:pt x="775" y="1"/>
                      <a:pt x="53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2" name="Google Shape;742;p45"/>
              <p:cNvSpPr/>
              <p:nvPr/>
            </p:nvSpPr>
            <p:spPr>
              <a:xfrm>
                <a:off x="4486038" y="3335625"/>
                <a:ext cx="51850" cy="129725"/>
              </a:xfrm>
              <a:custGeom>
                <a:rect b="b" l="l" r="r" t="t"/>
                <a:pathLst>
                  <a:path extrusionOk="0" h="5189" w="2074">
                    <a:moveTo>
                      <a:pt x="2074" y="0"/>
                    </a:moveTo>
                    <a:lnTo>
                      <a:pt x="0" y="1204"/>
                    </a:lnTo>
                    <a:lnTo>
                      <a:pt x="0" y="5189"/>
                    </a:lnTo>
                    <a:lnTo>
                      <a:pt x="2074" y="3985"/>
                    </a:lnTo>
                    <a:lnTo>
                      <a:pt x="207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3" name="Google Shape;743;p45"/>
              <p:cNvSpPr/>
              <p:nvPr/>
            </p:nvSpPr>
            <p:spPr>
              <a:xfrm>
                <a:off x="4434913" y="3335625"/>
                <a:ext cx="52100" cy="129725"/>
              </a:xfrm>
              <a:custGeom>
                <a:rect b="b" l="l" r="r" t="t"/>
                <a:pathLst>
                  <a:path extrusionOk="0" h="5189" w="2084">
                    <a:moveTo>
                      <a:pt x="0" y="0"/>
                    </a:moveTo>
                    <a:lnTo>
                      <a:pt x="0" y="3985"/>
                    </a:lnTo>
                    <a:lnTo>
                      <a:pt x="2084" y="5189"/>
                    </a:lnTo>
                    <a:lnTo>
                      <a:pt x="2084" y="120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4" name="Google Shape;744;p45"/>
              <p:cNvSpPr/>
              <p:nvPr/>
            </p:nvSpPr>
            <p:spPr>
              <a:xfrm>
                <a:off x="4455213" y="3365000"/>
                <a:ext cx="11500" cy="34675"/>
              </a:xfrm>
              <a:custGeom>
                <a:rect b="b" l="l" r="r" t="t"/>
                <a:pathLst>
                  <a:path extrusionOk="0" h="1387" w="460">
                    <a:moveTo>
                      <a:pt x="1" y="1"/>
                    </a:moveTo>
                    <a:lnTo>
                      <a:pt x="1" y="1128"/>
                    </a:lnTo>
                    <a:lnTo>
                      <a:pt x="459" y="1386"/>
                    </a:lnTo>
                    <a:lnTo>
                      <a:pt x="459" y="259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5" name="Google Shape;745;p45"/>
              <p:cNvSpPr/>
              <p:nvPr/>
            </p:nvSpPr>
            <p:spPr>
              <a:xfrm>
                <a:off x="4506338" y="3365000"/>
                <a:ext cx="11250" cy="34675"/>
              </a:xfrm>
              <a:custGeom>
                <a:rect b="b" l="l" r="r" t="t"/>
                <a:pathLst>
                  <a:path extrusionOk="0" h="1387" w="450">
                    <a:moveTo>
                      <a:pt x="450" y="1"/>
                    </a:moveTo>
                    <a:lnTo>
                      <a:pt x="0" y="259"/>
                    </a:lnTo>
                    <a:lnTo>
                      <a:pt x="0" y="1386"/>
                    </a:lnTo>
                    <a:lnTo>
                      <a:pt x="450" y="1128"/>
                    </a:lnTo>
                    <a:lnTo>
                      <a:pt x="45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6" name="Google Shape;746;p45"/>
              <p:cNvSpPr/>
              <p:nvPr/>
            </p:nvSpPr>
            <p:spPr>
              <a:xfrm>
                <a:off x="4424888" y="3290225"/>
                <a:ext cx="124225" cy="71700"/>
              </a:xfrm>
              <a:custGeom>
                <a:rect b="b" l="l" r="r" t="t"/>
                <a:pathLst>
                  <a:path extrusionOk="0" h="2868" w="4969">
                    <a:moveTo>
                      <a:pt x="2485" y="1"/>
                    </a:moveTo>
                    <a:lnTo>
                      <a:pt x="0" y="1434"/>
                    </a:lnTo>
                    <a:lnTo>
                      <a:pt x="2485" y="2867"/>
                    </a:lnTo>
                    <a:lnTo>
                      <a:pt x="4969" y="1434"/>
                    </a:lnTo>
                    <a:lnTo>
                      <a:pt x="248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7" name="Google Shape;747;p45"/>
              <p:cNvSpPr/>
              <p:nvPr/>
            </p:nvSpPr>
            <p:spPr>
              <a:xfrm>
                <a:off x="4424888" y="3326075"/>
                <a:ext cx="62125" cy="46825"/>
              </a:xfrm>
              <a:custGeom>
                <a:rect b="b" l="l" r="r" t="t"/>
                <a:pathLst>
                  <a:path extrusionOk="0" h="1873" w="2485">
                    <a:moveTo>
                      <a:pt x="0" y="0"/>
                    </a:moveTo>
                    <a:lnTo>
                      <a:pt x="0" y="440"/>
                    </a:lnTo>
                    <a:lnTo>
                      <a:pt x="2485" y="1873"/>
                    </a:lnTo>
                    <a:lnTo>
                      <a:pt x="2485" y="143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8" name="Google Shape;748;p45"/>
              <p:cNvSpPr/>
              <p:nvPr/>
            </p:nvSpPr>
            <p:spPr>
              <a:xfrm>
                <a:off x="4486988" y="3326075"/>
                <a:ext cx="62125" cy="46825"/>
              </a:xfrm>
              <a:custGeom>
                <a:rect b="b" l="l" r="r" t="t"/>
                <a:pathLst>
                  <a:path extrusionOk="0" h="1873" w="2485">
                    <a:moveTo>
                      <a:pt x="2485" y="0"/>
                    </a:moveTo>
                    <a:lnTo>
                      <a:pt x="1" y="1433"/>
                    </a:lnTo>
                    <a:lnTo>
                      <a:pt x="1" y="1873"/>
                    </a:lnTo>
                    <a:lnTo>
                      <a:pt x="2485" y="440"/>
                    </a:lnTo>
                    <a:lnTo>
                      <a:pt x="248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9" name="Google Shape;749;p45"/>
              <p:cNvSpPr/>
              <p:nvPr/>
            </p:nvSpPr>
            <p:spPr>
              <a:xfrm>
                <a:off x="4438013" y="3287600"/>
                <a:ext cx="97725" cy="56400"/>
              </a:xfrm>
              <a:custGeom>
                <a:rect b="b" l="l" r="r" t="t"/>
                <a:pathLst>
                  <a:path extrusionOk="0" h="2256" w="3909">
                    <a:moveTo>
                      <a:pt x="1960" y="1"/>
                    </a:moveTo>
                    <a:lnTo>
                      <a:pt x="1" y="1128"/>
                    </a:lnTo>
                    <a:lnTo>
                      <a:pt x="1960" y="2256"/>
                    </a:lnTo>
                    <a:lnTo>
                      <a:pt x="3909" y="1128"/>
                    </a:lnTo>
                    <a:lnTo>
                      <a:pt x="196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0" name="Google Shape;750;p45"/>
              <p:cNvSpPr/>
              <p:nvPr/>
            </p:nvSpPr>
            <p:spPr>
              <a:xfrm>
                <a:off x="4438013" y="3315800"/>
                <a:ext cx="49000" cy="36800"/>
              </a:xfrm>
              <a:custGeom>
                <a:rect b="b" l="l" r="r" t="t"/>
                <a:pathLst>
                  <a:path extrusionOk="0" h="1472" w="1960">
                    <a:moveTo>
                      <a:pt x="1" y="0"/>
                    </a:moveTo>
                    <a:lnTo>
                      <a:pt x="1" y="354"/>
                    </a:lnTo>
                    <a:lnTo>
                      <a:pt x="1960" y="1472"/>
                    </a:lnTo>
                    <a:lnTo>
                      <a:pt x="1960" y="1128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1" name="Google Shape;751;p45"/>
              <p:cNvSpPr/>
              <p:nvPr/>
            </p:nvSpPr>
            <p:spPr>
              <a:xfrm>
                <a:off x="4486988" y="3315800"/>
                <a:ext cx="48750" cy="36800"/>
              </a:xfrm>
              <a:custGeom>
                <a:rect b="b" l="l" r="r" t="t"/>
                <a:pathLst>
                  <a:path extrusionOk="0" h="1472" w="1950">
                    <a:moveTo>
                      <a:pt x="1950" y="0"/>
                    </a:moveTo>
                    <a:lnTo>
                      <a:pt x="1" y="1128"/>
                    </a:lnTo>
                    <a:lnTo>
                      <a:pt x="1" y="1472"/>
                    </a:lnTo>
                    <a:lnTo>
                      <a:pt x="1950" y="354"/>
                    </a:lnTo>
                    <a:lnTo>
                      <a:pt x="19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2" name="Google Shape;752;p45"/>
              <p:cNvSpPr/>
              <p:nvPr/>
            </p:nvSpPr>
            <p:spPr>
              <a:xfrm>
                <a:off x="4019963" y="3565175"/>
                <a:ext cx="183500" cy="341625"/>
              </a:xfrm>
              <a:custGeom>
                <a:rect b="b" l="l" r="r" t="t"/>
                <a:pathLst>
                  <a:path extrusionOk="0" h="13665" w="7340">
                    <a:moveTo>
                      <a:pt x="1" y="1"/>
                    </a:moveTo>
                    <a:lnTo>
                      <a:pt x="1" y="9461"/>
                    </a:lnTo>
                    <a:lnTo>
                      <a:pt x="7339" y="13665"/>
                    </a:lnTo>
                    <a:lnTo>
                      <a:pt x="7339" y="4205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3" name="Google Shape;753;p45"/>
              <p:cNvSpPr/>
              <p:nvPr/>
            </p:nvSpPr>
            <p:spPr>
              <a:xfrm>
                <a:off x="4027613" y="3578800"/>
                <a:ext cx="175850" cy="320125"/>
              </a:xfrm>
              <a:custGeom>
                <a:rect b="b" l="l" r="r" t="t"/>
                <a:pathLst>
                  <a:path extrusionOk="0" h="12805" w="7034">
                    <a:moveTo>
                      <a:pt x="1" y="1"/>
                    </a:moveTo>
                    <a:lnTo>
                      <a:pt x="1" y="8772"/>
                    </a:lnTo>
                    <a:lnTo>
                      <a:pt x="7033" y="12805"/>
                    </a:lnTo>
                    <a:lnTo>
                      <a:pt x="7033" y="403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4" name="Google Shape;754;p45"/>
              <p:cNvSpPr/>
              <p:nvPr/>
            </p:nvSpPr>
            <p:spPr>
              <a:xfrm>
                <a:off x="4123638" y="3628500"/>
                <a:ext cx="44225" cy="30825"/>
              </a:xfrm>
              <a:custGeom>
                <a:rect b="b" l="l" r="r" t="t"/>
                <a:pathLst>
                  <a:path extrusionOk="0" h="1233" w="1769">
                    <a:moveTo>
                      <a:pt x="1" y="0"/>
                    </a:moveTo>
                    <a:lnTo>
                      <a:pt x="183" y="315"/>
                    </a:lnTo>
                    <a:lnTo>
                      <a:pt x="1769" y="1233"/>
                    </a:lnTo>
                    <a:lnTo>
                      <a:pt x="1769" y="1233"/>
                    </a:lnTo>
                    <a:lnTo>
                      <a:pt x="1635" y="1003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5" name="Google Shape;755;p45"/>
              <p:cNvSpPr/>
              <p:nvPr/>
            </p:nvSpPr>
            <p:spPr>
              <a:xfrm>
                <a:off x="4128188" y="3636375"/>
                <a:ext cx="75275" cy="130700"/>
              </a:xfrm>
              <a:custGeom>
                <a:rect b="b" l="l" r="r" t="t"/>
                <a:pathLst>
                  <a:path extrusionOk="0" h="5228" w="3011">
                    <a:moveTo>
                      <a:pt x="1" y="0"/>
                    </a:moveTo>
                    <a:lnTo>
                      <a:pt x="3010" y="5227"/>
                    </a:lnTo>
                    <a:lnTo>
                      <a:pt x="3010" y="3383"/>
                    </a:lnTo>
                    <a:lnTo>
                      <a:pt x="1587" y="918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82D7F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6" name="Google Shape;756;p45"/>
              <p:cNvSpPr/>
              <p:nvPr/>
            </p:nvSpPr>
            <p:spPr>
              <a:xfrm>
                <a:off x="4085438" y="3606750"/>
                <a:ext cx="23175" cy="18425"/>
              </a:xfrm>
              <a:custGeom>
                <a:rect b="b" l="l" r="r" t="t"/>
                <a:pathLst>
                  <a:path extrusionOk="0" h="737" w="927">
                    <a:moveTo>
                      <a:pt x="0" y="1"/>
                    </a:moveTo>
                    <a:lnTo>
                      <a:pt x="182" y="316"/>
                    </a:lnTo>
                    <a:lnTo>
                      <a:pt x="927" y="736"/>
                    </a:lnTo>
                    <a:lnTo>
                      <a:pt x="745" y="44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7" name="Google Shape;757;p45"/>
              <p:cNvSpPr/>
              <p:nvPr/>
            </p:nvSpPr>
            <p:spPr>
              <a:xfrm>
                <a:off x="4089963" y="3614625"/>
                <a:ext cx="113500" cy="196625"/>
              </a:xfrm>
              <a:custGeom>
                <a:rect b="b" l="l" r="r" t="t"/>
                <a:pathLst>
                  <a:path extrusionOk="0" h="7865" w="4540">
                    <a:moveTo>
                      <a:pt x="1" y="1"/>
                    </a:moveTo>
                    <a:lnTo>
                      <a:pt x="4539" y="7865"/>
                    </a:lnTo>
                    <a:lnTo>
                      <a:pt x="4539" y="7005"/>
                    </a:lnTo>
                    <a:lnTo>
                      <a:pt x="746" y="42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82D7F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8" name="Google Shape;758;p45"/>
              <p:cNvSpPr/>
              <p:nvPr/>
            </p:nvSpPr>
            <p:spPr>
              <a:xfrm>
                <a:off x="4061063" y="3595050"/>
                <a:ext cx="16975" cy="12675"/>
              </a:xfrm>
              <a:custGeom>
                <a:rect b="b" l="l" r="r" t="t"/>
                <a:pathLst>
                  <a:path extrusionOk="0" h="507" w="679">
                    <a:moveTo>
                      <a:pt x="0" y="0"/>
                    </a:moveTo>
                    <a:lnTo>
                      <a:pt x="96" y="172"/>
                    </a:lnTo>
                    <a:lnTo>
                      <a:pt x="679" y="507"/>
                    </a:lnTo>
                    <a:lnTo>
                      <a:pt x="583" y="35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9" name="Google Shape;759;p45"/>
              <p:cNvSpPr/>
              <p:nvPr/>
            </p:nvSpPr>
            <p:spPr>
              <a:xfrm>
                <a:off x="4063463" y="3599350"/>
                <a:ext cx="140000" cy="242475"/>
              </a:xfrm>
              <a:custGeom>
                <a:rect b="b" l="l" r="r" t="t"/>
                <a:pathLst>
                  <a:path extrusionOk="0" h="9699" w="5600">
                    <a:moveTo>
                      <a:pt x="0" y="0"/>
                    </a:moveTo>
                    <a:lnTo>
                      <a:pt x="5599" y="9699"/>
                    </a:lnTo>
                    <a:lnTo>
                      <a:pt x="5599" y="9030"/>
                    </a:lnTo>
                    <a:lnTo>
                      <a:pt x="583" y="33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2D7F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0" name="Google Shape;760;p45"/>
              <p:cNvSpPr/>
              <p:nvPr/>
            </p:nvSpPr>
            <p:spPr>
              <a:xfrm>
                <a:off x="4109788" y="3620850"/>
                <a:ext cx="6950" cy="236025"/>
              </a:xfrm>
              <a:custGeom>
                <a:rect b="b" l="l" r="r" t="t"/>
                <a:pathLst>
                  <a:path extrusionOk="0" h="9441" w="278">
                    <a:moveTo>
                      <a:pt x="1" y="0"/>
                    </a:moveTo>
                    <a:lnTo>
                      <a:pt x="1" y="9278"/>
                    </a:lnTo>
                    <a:lnTo>
                      <a:pt x="278" y="9441"/>
                    </a:lnTo>
                    <a:lnTo>
                      <a:pt x="278" y="163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1" name="Google Shape;761;p45"/>
              <p:cNvSpPr/>
              <p:nvPr/>
            </p:nvSpPr>
            <p:spPr>
              <a:xfrm>
                <a:off x="4013038" y="3560875"/>
                <a:ext cx="7200" cy="244875"/>
              </a:xfrm>
              <a:custGeom>
                <a:rect b="b" l="l" r="r" t="t"/>
                <a:pathLst>
                  <a:path extrusionOk="0" h="9795" w="288">
                    <a:moveTo>
                      <a:pt x="1" y="1"/>
                    </a:moveTo>
                    <a:lnTo>
                      <a:pt x="1" y="9795"/>
                    </a:lnTo>
                    <a:lnTo>
                      <a:pt x="288" y="9633"/>
                    </a:lnTo>
                    <a:lnTo>
                      <a:pt x="288" y="19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86B1D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2" name="Google Shape;762;p45"/>
              <p:cNvSpPr/>
              <p:nvPr/>
            </p:nvSpPr>
            <p:spPr>
              <a:xfrm>
                <a:off x="4251938" y="3958150"/>
                <a:ext cx="87450" cy="235075"/>
              </a:xfrm>
              <a:custGeom>
                <a:rect b="b" l="l" r="r" t="t"/>
                <a:pathLst>
                  <a:path extrusionOk="0" h="9403" w="3498">
                    <a:moveTo>
                      <a:pt x="0" y="0"/>
                    </a:moveTo>
                    <a:lnTo>
                      <a:pt x="0" y="7386"/>
                    </a:lnTo>
                    <a:lnTo>
                      <a:pt x="3497" y="9403"/>
                    </a:lnTo>
                    <a:lnTo>
                      <a:pt x="3497" y="201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3" name="Google Shape;763;p45"/>
              <p:cNvSpPr/>
              <p:nvPr/>
            </p:nvSpPr>
            <p:spPr>
              <a:xfrm>
                <a:off x="4259088" y="3970575"/>
                <a:ext cx="80300" cy="215000"/>
              </a:xfrm>
              <a:custGeom>
                <a:rect b="b" l="l" r="r" t="t"/>
                <a:pathLst>
                  <a:path extrusionOk="0" h="8600" w="3212">
                    <a:moveTo>
                      <a:pt x="1" y="0"/>
                    </a:moveTo>
                    <a:lnTo>
                      <a:pt x="1" y="6746"/>
                    </a:lnTo>
                    <a:lnTo>
                      <a:pt x="3211" y="8600"/>
                    </a:lnTo>
                    <a:lnTo>
                      <a:pt x="3211" y="185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4" name="Google Shape;764;p45"/>
              <p:cNvSpPr/>
              <p:nvPr/>
            </p:nvSpPr>
            <p:spPr>
              <a:xfrm>
                <a:off x="4295888" y="3985850"/>
                <a:ext cx="6700" cy="184925"/>
              </a:xfrm>
              <a:custGeom>
                <a:rect b="b" l="l" r="r" t="t"/>
                <a:pathLst>
                  <a:path extrusionOk="0" h="7397" w="268">
                    <a:moveTo>
                      <a:pt x="0" y="1"/>
                    </a:moveTo>
                    <a:lnTo>
                      <a:pt x="0" y="7243"/>
                    </a:lnTo>
                    <a:lnTo>
                      <a:pt x="268" y="7396"/>
                    </a:lnTo>
                    <a:lnTo>
                      <a:pt x="268" y="16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5" name="Google Shape;765;p45"/>
              <p:cNvSpPr/>
              <p:nvPr/>
            </p:nvSpPr>
            <p:spPr>
              <a:xfrm>
                <a:off x="4302563" y="3992550"/>
                <a:ext cx="2650" cy="4550"/>
              </a:xfrm>
              <a:custGeom>
                <a:rect b="b" l="l" r="r" t="t"/>
                <a:pathLst>
                  <a:path extrusionOk="0" h="182" w="106">
                    <a:moveTo>
                      <a:pt x="1" y="0"/>
                    </a:moveTo>
                    <a:lnTo>
                      <a:pt x="1" y="124"/>
                    </a:lnTo>
                    <a:lnTo>
                      <a:pt x="106" y="182"/>
                    </a:lnTo>
                    <a:lnTo>
                      <a:pt x="106" y="182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6" name="Google Shape;766;p45"/>
              <p:cNvSpPr/>
              <p:nvPr/>
            </p:nvSpPr>
            <p:spPr>
              <a:xfrm>
                <a:off x="4302563" y="3995650"/>
                <a:ext cx="36825" cy="104650"/>
              </a:xfrm>
              <a:custGeom>
                <a:rect b="b" l="l" r="r" t="t"/>
                <a:pathLst>
                  <a:path extrusionOk="0" h="4186" w="1473">
                    <a:moveTo>
                      <a:pt x="1" y="0"/>
                    </a:moveTo>
                    <a:lnTo>
                      <a:pt x="1" y="1634"/>
                    </a:lnTo>
                    <a:lnTo>
                      <a:pt x="1472" y="4186"/>
                    </a:lnTo>
                    <a:lnTo>
                      <a:pt x="1472" y="2437"/>
                    </a:lnTo>
                    <a:lnTo>
                      <a:pt x="106" y="58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82D7F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7" name="Google Shape;767;p45"/>
              <p:cNvSpPr/>
              <p:nvPr/>
            </p:nvSpPr>
            <p:spPr>
              <a:xfrm>
                <a:off x="4263638" y="3968900"/>
                <a:ext cx="32275" cy="22950"/>
              </a:xfrm>
              <a:custGeom>
                <a:rect b="b" l="l" r="r" t="t"/>
                <a:pathLst>
                  <a:path extrusionOk="0" h="918" w="1291">
                    <a:moveTo>
                      <a:pt x="0" y="0"/>
                    </a:moveTo>
                    <a:lnTo>
                      <a:pt x="144" y="258"/>
                    </a:lnTo>
                    <a:lnTo>
                      <a:pt x="1290" y="917"/>
                    </a:lnTo>
                    <a:lnTo>
                      <a:pt x="1290" y="7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8" name="Google Shape;768;p45"/>
              <p:cNvSpPr/>
              <p:nvPr/>
            </p:nvSpPr>
            <p:spPr>
              <a:xfrm>
                <a:off x="4267213" y="3975350"/>
                <a:ext cx="28700" cy="49475"/>
              </a:xfrm>
              <a:custGeom>
                <a:rect b="b" l="l" r="r" t="t"/>
                <a:pathLst>
                  <a:path extrusionOk="0" h="1979" w="1148">
                    <a:moveTo>
                      <a:pt x="1" y="0"/>
                    </a:moveTo>
                    <a:lnTo>
                      <a:pt x="1147" y="1978"/>
                    </a:lnTo>
                    <a:lnTo>
                      <a:pt x="1147" y="659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82D7F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9" name="Google Shape;769;p45"/>
              <p:cNvSpPr/>
              <p:nvPr/>
            </p:nvSpPr>
            <p:spPr>
              <a:xfrm>
                <a:off x="4295888" y="3988475"/>
                <a:ext cx="6700" cy="48050"/>
              </a:xfrm>
              <a:custGeom>
                <a:rect b="b" l="l" r="r" t="t"/>
                <a:pathLst>
                  <a:path extrusionOk="0" h="1922" w="268">
                    <a:moveTo>
                      <a:pt x="0" y="1"/>
                    </a:moveTo>
                    <a:lnTo>
                      <a:pt x="0" y="1453"/>
                    </a:lnTo>
                    <a:lnTo>
                      <a:pt x="268" y="1921"/>
                    </a:lnTo>
                    <a:lnTo>
                      <a:pt x="268" y="287"/>
                    </a:lnTo>
                    <a:lnTo>
                      <a:pt x="268" y="16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0" name="Google Shape;770;p45"/>
              <p:cNvSpPr/>
              <p:nvPr/>
            </p:nvSpPr>
            <p:spPr>
              <a:xfrm>
                <a:off x="4302563" y="4057750"/>
                <a:ext cx="36825" cy="84350"/>
              </a:xfrm>
              <a:custGeom>
                <a:rect b="b" l="l" r="r" t="t"/>
                <a:pathLst>
                  <a:path extrusionOk="0" h="3374" w="1473">
                    <a:moveTo>
                      <a:pt x="1" y="1"/>
                    </a:moveTo>
                    <a:lnTo>
                      <a:pt x="1" y="813"/>
                    </a:lnTo>
                    <a:lnTo>
                      <a:pt x="1472" y="3374"/>
                    </a:lnTo>
                    <a:lnTo>
                      <a:pt x="1472" y="256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82D7F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1" name="Google Shape;771;p45"/>
              <p:cNvSpPr/>
              <p:nvPr/>
            </p:nvSpPr>
            <p:spPr>
              <a:xfrm>
                <a:off x="4255263" y="3975825"/>
                <a:ext cx="3850" cy="27025"/>
              </a:xfrm>
              <a:custGeom>
                <a:rect b="b" l="l" r="r" t="t"/>
                <a:pathLst>
                  <a:path extrusionOk="0" h="1081" w="154">
                    <a:moveTo>
                      <a:pt x="1" y="0"/>
                    </a:moveTo>
                    <a:lnTo>
                      <a:pt x="49" y="908"/>
                    </a:lnTo>
                    <a:lnTo>
                      <a:pt x="154" y="1080"/>
                    </a:lnTo>
                    <a:lnTo>
                      <a:pt x="154" y="268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2" name="Google Shape;772;p45"/>
              <p:cNvSpPr/>
              <p:nvPr/>
            </p:nvSpPr>
            <p:spPr>
              <a:xfrm>
                <a:off x="4259088" y="3982500"/>
                <a:ext cx="36825" cy="84125"/>
              </a:xfrm>
              <a:custGeom>
                <a:rect b="b" l="l" r="r" t="t"/>
                <a:pathLst>
                  <a:path extrusionOk="0" h="3365" w="1473">
                    <a:moveTo>
                      <a:pt x="1" y="1"/>
                    </a:moveTo>
                    <a:lnTo>
                      <a:pt x="1" y="813"/>
                    </a:lnTo>
                    <a:lnTo>
                      <a:pt x="1472" y="3364"/>
                    </a:lnTo>
                    <a:lnTo>
                      <a:pt x="1472" y="255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82D7F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3" name="Google Shape;773;p45"/>
              <p:cNvSpPr/>
              <p:nvPr/>
            </p:nvSpPr>
            <p:spPr>
              <a:xfrm>
                <a:off x="4295888" y="4046300"/>
                <a:ext cx="6700" cy="31775"/>
              </a:xfrm>
              <a:custGeom>
                <a:rect b="b" l="l" r="r" t="t"/>
                <a:pathLst>
                  <a:path extrusionOk="0" h="1271" w="268">
                    <a:moveTo>
                      <a:pt x="0" y="0"/>
                    </a:moveTo>
                    <a:lnTo>
                      <a:pt x="0" y="812"/>
                    </a:lnTo>
                    <a:lnTo>
                      <a:pt x="268" y="1271"/>
                    </a:lnTo>
                    <a:lnTo>
                      <a:pt x="268" y="45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4" name="Google Shape;774;p45"/>
              <p:cNvSpPr/>
              <p:nvPr/>
            </p:nvSpPr>
            <p:spPr>
              <a:xfrm>
                <a:off x="4302563" y="4091450"/>
                <a:ext cx="36825" cy="79550"/>
              </a:xfrm>
              <a:custGeom>
                <a:rect b="b" l="l" r="r" t="t"/>
                <a:pathLst>
                  <a:path extrusionOk="0" h="3182" w="1473">
                    <a:moveTo>
                      <a:pt x="1" y="0"/>
                    </a:moveTo>
                    <a:lnTo>
                      <a:pt x="1" y="631"/>
                    </a:lnTo>
                    <a:lnTo>
                      <a:pt x="1472" y="3182"/>
                    </a:lnTo>
                    <a:lnTo>
                      <a:pt x="1472" y="255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82D7F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5" name="Google Shape;775;p45"/>
              <p:cNvSpPr/>
              <p:nvPr/>
            </p:nvSpPr>
            <p:spPr>
              <a:xfrm>
                <a:off x="4255988" y="4010925"/>
                <a:ext cx="3125" cy="21050"/>
              </a:xfrm>
              <a:custGeom>
                <a:rect b="b" l="l" r="r" t="t"/>
                <a:pathLst>
                  <a:path extrusionOk="0" h="842" w="125">
                    <a:moveTo>
                      <a:pt x="1" y="1"/>
                    </a:moveTo>
                    <a:lnTo>
                      <a:pt x="1" y="632"/>
                    </a:lnTo>
                    <a:lnTo>
                      <a:pt x="125" y="842"/>
                    </a:lnTo>
                    <a:lnTo>
                      <a:pt x="125" y="21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6" name="Google Shape;776;p45"/>
              <p:cNvSpPr/>
              <p:nvPr/>
            </p:nvSpPr>
            <p:spPr>
              <a:xfrm>
                <a:off x="4259088" y="4016200"/>
                <a:ext cx="36825" cy="79550"/>
              </a:xfrm>
              <a:custGeom>
                <a:rect b="b" l="l" r="r" t="t"/>
                <a:pathLst>
                  <a:path extrusionOk="0" h="3182" w="1473">
                    <a:moveTo>
                      <a:pt x="1" y="0"/>
                    </a:moveTo>
                    <a:lnTo>
                      <a:pt x="1" y="631"/>
                    </a:lnTo>
                    <a:lnTo>
                      <a:pt x="1472" y="3182"/>
                    </a:lnTo>
                    <a:lnTo>
                      <a:pt x="1472" y="255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82D7F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7" name="Google Shape;777;p45"/>
              <p:cNvSpPr/>
              <p:nvPr/>
            </p:nvSpPr>
            <p:spPr>
              <a:xfrm>
                <a:off x="4295888" y="4079975"/>
                <a:ext cx="6700" cy="27250"/>
              </a:xfrm>
              <a:custGeom>
                <a:rect b="b" l="l" r="r" t="t"/>
                <a:pathLst>
                  <a:path extrusionOk="0" h="1090" w="268">
                    <a:moveTo>
                      <a:pt x="0" y="0"/>
                    </a:moveTo>
                    <a:lnTo>
                      <a:pt x="0" y="631"/>
                    </a:lnTo>
                    <a:lnTo>
                      <a:pt x="268" y="1090"/>
                    </a:lnTo>
                    <a:lnTo>
                      <a:pt x="268" y="45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8" name="Google Shape;778;p45"/>
              <p:cNvSpPr/>
              <p:nvPr/>
            </p:nvSpPr>
            <p:spPr>
              <a:xfrm>
                <a:off x="4245238" y="3955025"/>
                <a:ext cx="6725" cy="191625"/>
              </a:xfrm>
              <a:custGeom>
                <a:rect b="b" l="l" r="r" t="t"/>
                <a:pathLst>
                  <a:path extrusionOk="0" h="7665" w="269">
                    <a:moveTo>
                      <a:pt x="1" y="1"/>
                    </a:moveTo>
                    <a:lnTo>
                      <a:pt x="1" y="7664"/>
                    </a:lnTo>
                    <a:lnTo>
                      <a:pt x="268" y="7511"/>
                    </a:lnTo>
                    <a:lnTo>
                      <a:pt x="268" y="125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86B1D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9" name="Google Shape;779;p45"/>
              <p:cNvSpPr/>
              <p:nvPr/>
            </p:nvSpPr>
            <p:spPr>
              <a:xfrm>
                <a:off x="4245238" y="4142800"/>
                <a:ext cx="94150" cy="58550"/>
              </a:xfrm>
              <a:custGeom>
                <a:rect b="b" l="l" r="r" t="t"/>
                <a:pathLst>
                  <a:path extrusionOk="0" h="2342" w="3766">
                    <a:moveTo>
                      <a:pt x="268" y="0"/>
                    </a:moveTo>
                    <a:lnTo>
                      <a:pt x="1" y="153"/>
                    </a:lnTo>
                    <a:lnTo>
                      <a:pt x="3765" y="2341"/>
                    </a:lnTo>
                    <a:lnTo>
                      <a:pt x="3765" y="2017"/>
                    </a:lnTo>
                    <a:lnTo>
                      <a:pt x="268" y="0"/>
                    </a:lnTo>
                    <a:close/>
                  </a:path>
                </a:pathLst>
              </a:custGeom>
              <a:solidFill>
                <a:srgbClr val="BDD7F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0" name="Google Shape;780;p45"/>
              <p:cNvSpPr/>
              <p:nvPr/>
            </p:nvSpPr>
            <p:spPr>
              <a:xfrm>
                <a:off x="3885488" y="3746725"/>
                <a:ext cx="87450" cy="235100"/>
              </a:xfrm>
              <a:custGeom>
                <a:rect b="b" l="l" r="r" t="t"/>
                <a:pathLst>
                  <a:path extrusionOk="0" h="9404" w="3498">
                    <a:moveTo>
                      <a:pt x="0" y="1"/>
                    </a:moveTo>
                    <a:lnTo>
                      <a:pt x="0" y="7387"/>
                    </a:lnTo>
                    <a:lnTo>
                      <a:pt x="3498" y="9403"/>
                    </a:lnTo>
                    <a:lnTo>
                      <a:pt x="3498" y="2027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1" name="Google Shape;781;p45"/>
              <p:cNvSpPr/>
              <p:nvPr/>
            </p:nvSpPr>
            <p:spPr>
              <a:xfrm>
                <a:off x="3892663" y="3759400"/>
                <a:ext cx="80275" cy="215000"/>
              </a:xfrm>
              <a:custGeom>
                <a:rect b="b" l="l" r="r" t="t"/>
                <a:pathLst>
                  <a:path extrusionOk="0" h="8600" w="3211">
                    <a:moveTo>
                      <a:pt x="0" y="0"/>
                    </a:moveTo>
                    <a:lnTo>
                      <a:pt x="0" y="6746"/>
                    </a:lnTo>
                    <a:lnTo>
                      <a:pt x="3211" y="8600"/>
                    </a:lnTo>
                    <a:lnTo>
                      <a:pt x="3211" y="185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4A2D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2" name="Google Shape;782;p45"/>
              <p:cNvSpPr/>
              <p:nvPr/>
            </p:nvSpPr>
            <p:spPr>
              <a:xfrm>
                <a:off x="3929438" y="3774675"/>
                <a:ext cx="6725" cy="184675"/>
              </a:xfrm>
              <a:custGeom>
                <a:rect b="b" l="l" r="r" t="t"/>
                <a:pathLst>
                  <a:path extrusionOk="0" h="7387" w="269">
                    <a:moveTo>
                      <a:pt x="1" y="1"/>
                    </a:moveTo>
                    <a:lnTo>
                      <a:pt x="1" y="7234"/>
                    </a:lnTo>
                    <a:lnTo>
                      <a:pt x="268" y="7387"/>
                    </a:lnTo>
                    <a:lnTo>
                      <a:pt x="268" y="154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3" name="Google Shape;783;p45"/>
              <p:cNvSpPr/>
              <p:nvPr/>
            </p:nvSpPr>
            <p:spPr>
              <a:xfrm>
                <a:off x="3897188" y="3757725"/>
                <a:ext cx="41600" cy="28200"/>
              </a:xfrm>
              <a:custGeom>
                <a:rect b="b" l="l" r="r" t="t"/>
                <a:pathLst>
                  <a:path extrusionOk="0" h="1128" w="1664">
                    <a:moveTo>
                      <a:pt x="1" y="0"/>
                    </a:moveTo>
                    <a:lnTo>
                      <a:pt x="144" y="249"/>
                    </a:lnTo>
                    <a:lnTo>
                      <a:pt x="1291" y="918"/>
                    </a:lnTo>
                    <a:lnTo>
                      <a:pt x="1291" y="784"/>
                    </a:lnTo>
                    <a:lnTo>
                      <a:pt x="1" y="0"/>
                    </a:lnTo>
                    <a:close/>
                    <a:moveTo>
                      <a:pt x="1558" y="946"/>
                    </a:moveTo>
                    <a:lnTo>
                      <a:pt x="1558" y="1071"/>
                    </a:lnTo>
                    <a:lnTo>
                      <a:pt x="1663" y="1128"/>
                    </a:lnTo>
                    <a:lnTo>
                      <a:pt x="1663" y="1128"/>
                    </a:lnTo>
                    <a:lnTo>
                      <a:pt x="1558" y="94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4" name="Google Shape;784;p45"/>
              <p:cNvSpPr/>
              <p:nvPr/>
            </p:nvSpPr>
            <p:spPr>
              <a:xfrm>
                <a:off x="3900763" y="3763925"/>
                <a:ext cx="72175" cy="124975"/>
              </a:xfrm>
              <a:custGeom>
                <a:rect b="b" l="l" r="r" t="t"/>
                <a:pathLst>
                  <a:path extrusionOk="0" h="4999" w="2887">
                    <a:moveTo>
                      <a:pt x="1" y="1"/>
                    </a:moveTo>
                    <a:lnTo>
                      <a:pt x="1148" y="1988"/>
                    </a:lnTo>
                    <a:lnTo>
                      <a:pt x="1148" y="670"/>
                    </a:lnTo>
                    <a:lnTo>
                      <a:pt x="1" y="1"/>
                    </a:lnTo>
                    <a:close/>
                    <a:moveTo>
                      <a:pt x="1415" y="823"/>
                    </a:moveTo>
                    <a:lnTo>
                      <a:pt x="1415" y="2447"/>
                    </a:lnTo>
                    <a:lnTo>
                      <a:pt x="2887" y="4998"/>
                    </a:lnTo>
                    <a:lnTo>
                      <a:pt x="2887" y="3250"/>
                    </a:lnTo>
                    <a:lnTo>
                      <a:pt x="1520" y="880"/>
                    </a:lnTo>
                    <a:lnTo>
                      <a:pt x="1415" y="823"/>
                    </a:lnTo>
                    <a:close/>
                  </a:path>
                </a:pathLst>
              </a:custGeom>
              <a:solidFill>
                <a:srgbClr val="82D7F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5" name="Google Shape;785;p45"/>
              <p:cNvSpPr/>
              <p:nvPr/>
            </p:nvSpPr>
            <p:spPr>
              <a:xfrm>
                <a:off x="3929438" y="3777300"/>
                <a:ext cx="6725" cy="47800"/>
              </a:xfrm>
              <a:custGeom>
                <a:rect b="b" l="l" r="r" t="t"/>
                <a:pathLst>
                  <a:path extrusionOk="0" h="1912" w="269">
                    <a:moveTo>
                      <a:pt x="1" y="1"/>
                    </a:moveTo>
                    <a:lnTo>
                      <a:pt x="1" y="1453"/>
                    </a:lnTo>
                    <a:lnTo>
                      <a:pt x="268" y="1912"/>
                    </a:lnTo>
                    <a:lnTo>
                      <a:pt x="268" y="288"/>
                    </a:lnTo>
                    <a:lnTo>
                      <a:pt x="268" y="16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6" name="Google Shape;786;p45"/>
              <p:cNvSpPr/>
              <p:nvPr/>
            </p:nvSpPr>
            <p:spPr>
              <a:xfrm>
                <a:off x="3888588" y="3764400"/>
                <a:ext cx="4100" cy="27275"/>
              </a:xfrm>
              <a:custGeom>
                <a:rect b="b" l="l" r="r" t="t"/>
                <a:pathLst>
                  <a:path extrusionOk="0" h="1091" w="164">
                    <a:moveTo>
                      <a:pt x="1" y="1"/>
                    </a:moveTo>
                    <a:lnTo>
                      <a:pt x="58" y="909"/>
                    </a:lnTo>
                    <a:lnTo>
                      <a:pt x="163" y="1090"/>
                    </a:lnTo>
                    <a:lnTo>
                      <a:pt x="163" y="268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7" name="Google Shape;787;p45"/>
              <p:cNvSpPr/>
              <p:nvPr/>
            </p:nvSpPr>
            <p:spPr>
              <a:xfrm>
                <a:off x="3892663" y="3771100"/>
                <a:ext cx="80275" cy="159600"/>
              </a:xfrm>
              <a:custGeom>
                <a:rect b="b" l="l" r="r" t="t"/>
                <a:pathLst>
                  <a:path extrusionOk="0" h="6384" w="3211">
                    <a:moveTo>
                      <a:pt x="0" y="0"/>
                    </a:moveTo>
                    <a:lnTo>
                      <a:pt x="0" y="822"/>
                    </a:lnTo>
                    <a:lnTo>
                      <a:pt x="1472" y="3373"/>
                    </a:lnTo>
                    <a:lnTo>
                      <a:pt x="1472" y="2561"/>
                    </a:lnTo>
                    <a:lnTo>
                      <a:pt x="0" y="0"/>
                    </a:lnTo>
                    <a:close/>
                    <a:moveTo>
                      <a:pt x="1739" y="3020"/>
                    </a:moveTo>
                    <a:lnTo>
                      <a:pt x="1739" y="3832"/>
                    </a:lnTo>
                    <a:lnTo>
                      <a:pt x="3211" y="6383"/>
                    </a:lnTo>
                    <a:lnTo>
                      <a:pt x="3211" y="5571"/>
                    </a:lnTo>
                    <a:lnTo>
                      <a:pt x="1739" y="3020"/>
                    </a:lnTo>
                    <a:close/>
                  </a:path>
                </a:pathLst>
              </a:custGeom>
              <a:solidFill>
                <a:srgbClr val="82D7F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8" name="Google Shape;788;p45"/>
              <p:cNvSpPr/>
              <p:nvPr/>
            </p:nvSpPr>
            <p:spPr>
              <a:xfrm>
                <a:off x="3929438" y="3835125"/>
                <a:ext cx="6725" cy="31800"/>
              </a:xfrm>
              <a:custGeom>
                <a:rect b="b" l="l" r="r" t="t"/>
                <a:pathLst>
                  <a:path extrusionOk="0" h="1272" w="269">
                    <a:moveTo>
                      <a:pt x="1" y="0"/>
                    </a:moveTo>
                    <a:lnTo>
                      <a:pt x="1" y="812"/>
                    </a:lnTo>
                    <a:lnTo>
                      <a:pt x="268" y="1271"/>
                    </a:lnTo>
                    <a:lnTo>
                      <a:pt x="268" y="459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9" name="Google Shape;789;p45"/>
              <p:cNvSpPr/>
              <p:nvPr/>
            </p:nvSpPr>
            <p:spPr>
              <a:xfrm>
                <a:off x="3889538" y="3799525"/>
                <a:ext cx="3150" cy="21050"/>
              </a:xfrm>
              <a:custGeom>
                <a:rect b="b" l="l" r="r" t="t"/>
                <a:pathLst>
                  <a:path extrusionOk="0" h="842" w="126">
                    <a:moveTo>
                      <a:pt x="1" y="1"/>
                    </a:moveTo>
                    <a:lnTo>
                      <a:pt x="1" y="631"/>
                    </a:lnTo>
                    <a:lnTo>
                      <a:pt x="125" y="841"/>
                    </a:lnTo>
                    <a:lnTo>
                      <a:pt x="125" y="21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0" name="Google Shape;790;p45"/>
              <p:cNvSpPr/>
              <p:nvPr/>
            </p:nvSpPr>
            <p:spPr>
              <a:xfrm>
                <a:off x="3892663" y="3804775"/>
                <a:ext cx="80275" cy="155075"/>
              </a:xfrm>
              <a:custGeom>
                <a:rect b="b" l="l" r="r" t="t"/>
                <a:pathLst>
                  <a:path extrusionOk="0" h="6203" w="3211">
                    <a:moveTo>
                      <a:pt x="0" y="1"/>
                    </a:moveTo>
                    <a:lnTo>
                      <a:pt x="0" y="631"/>
                    </a:lnTo>
                    <a:lnTo>
                      <a:pt x="1472" y="3192"/>
                    </a:lnTo>
                    <a:lnTo>
                      <a:pt x="1472" y="2552"/>
                    </a:lnTo>
                    <a:lnTo>
                      <a:pt x="0" y="1"/>
                    </a:lnTo>
                    <a:close/>
                    <a:moveTo>
                      <a:pt x="1739" y="3011"/>
                    </a:moveTo>
                    <a:lnTo>
                      <a:pt x="1739" y="3651"/>
                    </a:lnTo>
                    <a:lnTo>
                      <a:pt x="3211" y="6202"/>
                    </a:lnTo>
                    <a:lnTo>
                      <a:pt x="3211" y="5571"/>
                    </a:lnTo>
                    <a:lnTo>
                      <a:pt x="1739" y="3011"/>
                    </a:lnTo>
                    <a:close/>
                  </a:path>
                </a:pathLst>
              </a:custGeom>
              <a:solidFill>
                <a:srgbClr val="82D7F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1" name="Google Shape;791;p45"/>
              <p:cNvSpPr/>
              <p:nvPr/>
            </p:nvSpPr>
            <p:spPr>
              <a:xfrm>
                <a:off x="3929438" y="3868575"/>
                <a:ext cx="6725" cy="27475"/>
              </a:xfrm>
              <a:custGeom>
                <a:rect b="b" l="l" r="r" t="t"/>
                <a:pathLst>
                  <a:path extrusionOk="0" h="1099" w="269">
                    <a:moveTo>
                      <a:pt x="1" y="0"/>
                    </a:moveTo>
                    <a:lnTo>
                      <a:pt x="1" y="640"/>
                    </a:lnTo>
                    <a:lnTo>
                      <a:pt x="268" y="1099"/>
                    </a:lnTo>
                    <a:lnTo>
                      <a:pt x="268" y="459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2" name="Google Shape;792;p45"/>
              <p:cNvSpPr/>
              <p:nvPr/>
            </p:nvSpPr>
            <p:spPr>
              <a:xfrm>
                <a:off x="3878788" y="3743875"/>
                <a:ext cx="6725" cy="191600"/>
              </a:xfrm>
              <a:custGeom>
                <a:rect b="b" l="l" r="r" t="t"/>
                <a:pathLst>
                  <a:path extrusionOk="0" h="7664" w="269">
                    <a:moveTo>
                      <a:pt x="1" y="0"/>
                    </a:moveTo>
                    <a:lnTo>
                      <a:pt x="1" y="7663"/>
                    </a:lnTo>
                    <a:lnTo>
                      <a:pt x="268" y="7501"/>
                    </a:lnTo>
                    <a:lnTo>
                      <a:pt x="268" y="115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86B1D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3" name="Google Shape;793;p45"/>
              <p:cNvSpPr/>
              <p:nvPr/>
            </p:nvSpPr>
            <p:spPr>
              <a:xfrm>
                <a:off x="3878788" y="3931400"/>
                <a:ext cx="94150" cy="58550"/>
              </a:xfrm>
              <a:custGeom>
                <a:rect b="b" l="l" r="r" t="t"/>
                <a:pathLst>
                  <a:path extrusionOk="0" h="2342" w="3766">
                    <a:moveTo>
                      <a:pt x="268" y="0"/>
                    </a:moveTo>
                    <a:lnTo>
                      <a:pt x="1" y="162"/>
                    </a:lnTo>
                    <a:lnTo>
                      <a:pt x="3766" y="2341"/>
                    </a:lnTo>
                    <a:lnTo>
                      <a:pt x="3766" y="2016"/>
                    </a:lnTo>
                    <a:lnTo>
                      <a:pt x="268" y="0"/>
                    </a:lnTo>
                    <a:close/>
                  </a:path>
                </a:pathLst>
              </a:custGeom>
              <a:solidFill>
                <a:srgbClr val="BDD7F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4" name="Google Shape;794;p45"/>
              <p:cNvSpPr/>
              <p:nvPr/>
            </p:nvSpPr>
            <p:spPr>
              <a:xfrm>
                <a:off x="4116238" y="4036975"/>
                <a:ext cx="14850" cy="269725"/>
              </a:xfrm>
              <a:custGeom>
                <a:rect b="b" l="l" r="r" t="t"/>
                <a:pathLst>
                  <a:path extrusionOk="0" h="10789" w="594">
                    <a:moveTo>
                      <a:pt x="593" y="0"/>
                    </a:moveTo>
                    <a:lnTo>
                      <a:pt x="1" y="411"/>
                    </a:lnTo>
                    <a:lnTo>
                      <a:pt x="1" y="10788"/>
                    </a:lnTo>
                    <a:lnTo>
                      <a:pt x="593" y="10444"/>
                    </a:lnTo>
                    <a:lnTo>
                      <a:pt x="59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5" name="Google Shape;795;p45"/>
              <p:cNvSpPr/>
              <p:nvPr/>
            </p:nvSpPr>
            <p:spPr>
              <a:xfrm>
                <a:off x="4101663" y="4036975"/>
                <a:ext cx="14600" cy="269725"/>
              </a:xfrm>
              <a:custGeom>
                <a:rect b="b" l="l" r="r" t="t"/>
                <a:pathLst>
                  <a:path extrusionOk="0" h="10789" w="584">
                    <a:moveTo>
                      <a:pt x="1" y="0"/>
                    </a:moveTo>
                    <a:lnTo>
                      <a:pt x="1" y="10444"/>
                    </a:lnTo>
                    <a:lnTo>
                      <a:pt x="584" y="10788"/>
                    </a:lnTo>
                    <a:lnTo>
                      <a:pt x="58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6" name="Google Shape;796;p45"/>
              <p:cNvSpPr/>
              <p:nvPr/>
            </p:nvSpPr>
            <p:spPr>
              <a:xfrm>
                <a:off x="3788013" y="3856850"/>
                <a:ext cx="14850" cy="258500"/>
              </a:xfrm>
              <a:custGeom>
                <a:rect b="b" l="l" r="r" t="t"/>
                <a:pathLst>
                  <a:path extrusionOk="0" h="10340" w="594">
                    <a:moveTo>
                      <a:pt x="1" y="1"/>
                    </a:moveTo>
                    <a:lnTo>
                      <a:pt x="1" y="10340"/>
                    </a:lnTo>
                    <a:lnTo>
                      <a:pt x="593" y="10005"/>
                    </a:lnTo>
                    <a:lnTo>
                      <a:pt x="59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7" name="Google Shape;797;p45"/>
              <p:cNvSpPr/>
              <p:nvPr/>
            </p:nvSpPr>
            <p:spPr>
              <a:xfrm>
                <a:off x="3773438" y="3856850"/>
                <a:ext cx="14600" cy="258500"/>
              </a:xfrm>
              <a:custGeom>
                <a:rect b="b" l="l" r="r" t="t"/>
                <a:pathLst>
                  <a:path extrusionOk="0" h="10340" w="584">
                    <a:moveTo>
                      <a:pt x="1" y="1"/>
                    </a:moveTo>
                    <a:lnTo>
                      <a:pt x="1" y="10005"/>
                    </a:lnTo>
                    <a:lnTo>
                      <a:pt x="584" y="10340"/>
                    </a:lnTo>
                    <a:lnTo>
                      <a:pt x="58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8" name="Google Shape;798;p45"/>
              <p:cNvSpPr/>
              <p:nvPr/>
            </p:nvSpPr>
            <p:spPr>
              <a:xfrm>
                <a:off x="3773438" y="3851600"/>
                <a:ext cx="342825" cy="210000"/>
              </a:xfrm>
              <a:custGeom>
                <a:rect b="b" l="l" r="r" t="t"/>
                <a:pathLst>
                  <a:path extrusionOk="0" h="8400" w="13713">
                    <a:moveTo>
                      <a:pt x="1" y="1"/>
                    </a:moveTo>
                    <a:lnTo>
                      <a:pt x="1" y="574"/>
                    </a:lnTo>
                    <a:lnTo>
                      <a:pt x="13713" y="8400"/>
                    </a:lnTo>
                    <a:lnTo>
                      <a:pt x="13713" y="7836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1E3C6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9" name="Google Shape;799;p45"/>
              <p:cNvSpPr/>
              <p:nvPr/>
            </p:nvSpPr>
            <p:spPr>
              <a:xfrm>
                <a:off x="4116238" y="3956000"/>
                <a:ext cx="159125" cy="105600"/>
              </a:xfrm>
              <a:custGeom>
                <a:rect b="b" l="l" r="r" t="t"/>
                <a:pathLst>
                  <a:path extrusionOk="0" h="4224" w="6365">
                    <a:moveTo>
                      <a:pt x="6365" y="0"/>
                    </a:moveTo>
                    <a:lnTo>
                      <a:pt x="1" y="3660"/>
                    </a:lnTo>
                    <a:lnTo>
                      <a:pt x="1" y="4224"/>
                    </a:lnTo>
                    <a:lnTo>
                      <a:pt x="6365" y="574"/>
                    </a:lnTo>
                    <a:lnTo>
                      <a:pt x="6365" y="0"/>
                    </a:lnTo>
                    <a:close/>
                  </a:path>
                </a:pathLst>
              </a:custGeom>
              <a:solidFill>
                <a:srgbClr val="1B32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0" name="Google Shape;800;p45"/>
              <p:cNvSpPr/>
              <p:nvPr/>
            </p:nvSpPr>
            <p:spPr>
              <a:xfrm>
                <a:off x="3773438" y="3759875"/>
                <a:ext cx="501925" cy="287875"/>
              </a:xfrm>
              <a:custGeom>
                <a:rect b="b" l="l" r="r" t="t"/>
                <a:pathLst>
                  <a:path extrusionOk="0" h="11515" w="20077">
                    <a:moveTo>
                      <a:pt x="6355" y="0"/>
                    </a:moveTo>
                    <a:lnTo>
                      <a:pt x="1" y="3670"/>
                    </a:lnTo>
                    <a:lnTo>
                      <a:pt x="13722" y="11514"/>
                    </a:lnTo>
                    <a:lnTo>
                      <a:pt x="20077" y="7845"/>
                    </a:lnTo>
                    <a:lnTo>
                      <a:pt x="17200" y="6221"/>
                    </a:lnTo>
                    <a:lnTo>
                      <a:pt x="17200" y="5877"/>
                    </a:lnTo>
                    <a:lnTo>
                      <a:pt x="9862" y="1673"/>
                    </a:lnTo>
                    <a:lnTo>
                      <a:pt x="9585" y="1835"/>
                    </a:lnTo>
                    <a:lnTo>
                      <a:pt x="635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1" name="Google Shape;801;p45"/>
              <p:cNvSpPr/>
              <p:nvPr/>
            </p:nvSpPr>
            <p:spPr>
              <a:xfrm>
                <a:off x="3941388" y="3704225"/>
                <a:ext cx="21050" cy="92450"/>
              </a:xfrm>
              <a:custGeom>
                <a:rect b="b" l="l" r="r" t="t"/>
                <a:pathLst>
                  <a:path extrusionOk="0" h="3698" w="842">
                    <a:moveTo>
                      <a:pt x="841" y="0"/>
                    </a:moveTo>
                    <a:lnTo>
                      <a:pt x="0" y="487"/>
                    </a:lnTo>
                    <a:lnTo>
                      <a:pt x="0" y="3698"/>
                    </a:lnTo>
                    <a:lnTo>
                      <a:pt x="841" y="3220"/>
                    </a:lnTo>
                    <a:lnTo>
                      <a:pt x="84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2" name="Google Shape;802;p45"/>
              <p:cNvSpPr/>
              <p:nvPr/>
            </p:nvSpPr>
            <p:spPr>
              <a:xfrm>
                <a:off x="3920838" y="3704225"/>
                <a:ext cx="21050" cy="92450"/>
              </a:xfrm>
              <a:custGeom>
                <a:rect b="b" l="l" r="r" t="t"/>
                <a:pathLst>
                  <a:path extrusionOk="0" h="3698" w="842">
                    <a:moveTo>
                      <a:pt x="1" y="0"/>
                    </a:moveTo>
                    <a:lnTo>
                      <a:pt x="1" y="3220"/>
                    </a:lnTo>
                    <a:lnTo>
                      <a:pt x="841" y="3698"/>
                    </a:lnTo>
                    <a:lnTo>
                      <a:pt x="841" y="487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3" name="Google Shape;803;p45"/>
              <p:cNvSpPr/>
              <p:nvPr/>
            </p:nvSpPr>
            <p:spPr>
              <a:xfrm>
                <a:off x="3916788" y="3685825"/>
                <a:ext cx="50175" cy="28925"/>
              </a:xfrm>
              <a:custGeom>
                <a:rect b="b" l="l" r="r" t="t"/>
                <a:pathLst>
                  <a:path extrusionOk="0" h="1157" w="2007">
                    <a:moveTo>
                      <a:pt x="1003" y="0"/>
                    </a:moveTo>
                    <a:lnTo>
                      <a:pt x="0" y="583"/>
                    </a:lnTo>
                    <a:lnTo>
                      <a:pt x="1003" y="1156"/>
                    </a:lnTo>
                    <a:lnTo>
                      <a:pt x="2007" y="583"/>
                    </a:lnTo>
                    <a:lnTo>
                      <a:pt x="100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4" name="Google Shape;804;p45"/>
              <p:cNvSpPr/>
              <p:nvPr/>
            </p:nvSpPr>
            <p:spPr>
              <a:xfrm>
                <a:off x="3916788" y="3700400"/>
                <a:ext cx="25100" cy="18900"/>
              </a:xfrm>
              <a:custGeom>
                <a:rect b="b" l="l" r="r" t="t"/>
                <a:pathLst>
                  <a:path extrusionOk="0" h="756" w="1004">
                    <a:moveTo>
                      <a:pt x="0" y="0"/>
                    </a:moveTo>
                    <a:lnTo>
                      <a:pt x="0" y="172"/>
                    </a:lnTo>
                    <a:lnTo>
                      <a:pt x="1003" y="755"/>
                    </a:lnTo>
                    <a:lnTo>
                      <a:pt x="1003" y="57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B32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5" name="Google Shape;805;p45"/>
              <p:cNvSpPr/>
              <p:nvPr/>
            </p:nvSpPr>
            <p:spPr>
              <a:xfrm>
                <a:off x="3941863" y="3700400"/>
                <a:ext cx="25100" cy="18900"/>
              </a:xfrm>
              <a:custGeom>
                <a:rect b="b" l="l" r="r" t="t"/>
                <a:pathLst>
                  <a:path extrusionOk="0" h="756" w="1004">
                    <a:moveTo>
                      <a:pt x="1004" y="0"/>
                    </a:moveTo>
                    <a:lnTo>
                      <a:pt x="0" y="573"/>
                    </a:lnTo>
                    <a:lnTo>
                      <a:pt x="0" y="755"/>
                    </a:lnTo>
                    <a:lnTo>
                      <a:pt x="1004" y="172"/>
                    </a:lnTo>
                    <a:lnTo>
                      <a:pt x="1004" y="0"/>
                    </a:lnTo>
                    <a:close/>
                  </a:path>
                </a:pathLst>
              </a:custGeom>
              <a:solidFill>
                <a:srgbClr val="1121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6" name="Google Shape;806;p45"/>
              <p:cNvSpPr/>
              <p:nvPr/>
            </p:nvSpPr>
            <p:spPr>
              <a:xfrm>
                <a:off x="3831013" y="3718075"/>
                <a:ext cx="102750" cy="72400"/>
              </a:xfrm>
              <a:custGeom>
                <a:rect b="b" l="l" r="r" t="t"/>
                <a:pathLst>
                  <a:path extrusionOk="0" h="2896" w="4110">
                    <a:moveTo>
                      <a:pt x="4110" y="0"/>
                    </a:moveTo>
                    <a:lnTo>
                      <a:pt x="1" y="2370"/>
                    </a:lnTo>
                    <a:lnTo>
                      <a:pt x="1" y="2895"/>
                    </a:lnTo>
                    <a:lnTo>
                      <a:pt x="4110" y="526"/>
                    </a:lnTo>
                    <a:lnTo>
                      <a:pt x="411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7" name="Google Shape;807;p45"/>
              <p:cNvSpPr/>
              <p:nvPr/>
            </p:nvSpPr>
            <p:spPr>
              <a:xfrm>
                <a:off x="3831013" y="3715675"/>
                <a:ext cx="102750" cy="61650"/>
              </a:xfrm>
              <a:custGeom>
                <a:rect b="b" l="l" r="r" t="t"/>
                <a:pathLst>
                  <a:path extrusionOk="0" h="2466" w="4110">
                    <a:moveTo>
                      <a:pt x="3938" y="1"/>
                    </a:moveTo>
                    <a:lnTo>
                      <a:pt x="1" y="2275"/>
                    </a:lnTo>
                    <a:lnTo>
                      <a:pt x="1" y="2466"/>
                    </a:lnTo>
                    <a:lnTo>
                      <a:pt x="4110" y="96"/>
                    </a:lnTo>
                    <a:lnTo>
                      <a:pt x="393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8" name="Google Shape;808;p45"/>
              <p:cNvSpPr/>
              <p:nvPr/>
            </p:nvSpPr>
            <p:spPr>
              <a:xfrm>
                <a:off x="3822663" y="3773250"/>
                <a:ext cx="20800" cy="92475"/>
              </a:xfrm>
              <a:custGeom>
                <a:rect b="b" l="l" r="r" t="t"/>
                <a:pathLst>
                  <a:path extrusionOk="0" h="3699" w="832">
                    <a:moveTo>
                      <a:pt x="832" y="0"/>
                    </a:moveTo>
                    <a:lnTo>
                      <a:pt x="0" y="488"/>
                    </a:lnTo>
                    <a:lnTo>
                      <a:pt x="0" y="3698"/>
                    </a:lnTo>
                    <a:lnTo>
                      <a:pt x="832" y="3211"/>
                    </a:lnTo>
                    <a:lnTo>
                      <a:pt x="83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9" name="Google Shape;809;p45"/>
              <p:cNvSpPr/>
              <p:nvPr/>
            </p:nvSpPr>
            <p:spPr>
              <a:xfrm>
                <a:off x="3801888" y="3773250"/>
                <a:ext cx="21025" cy="92475"/>
              </a:xfrm>
              <a:custGeom>
                <a:rect b="b" l="l" r="r" t="t"/>
                <a:pathLst>
                  <a:path extrusionOk="0" h="3699" w="841">
                    <a:moveTo>
                      <a:pt x="0" y="0"/>
                    </a:moveTo>
                    <a:lnTo>
                      <a:pt x="0" y="3211"/>
                    </a:lnTo>
                    <a:lnTo>
                      <a:pt x="841" y="3698"/>
                    </a:lnTo>
                    <a:lnTo>
                      <a:pt x="841" y="48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0" name="Google Shape;810;p45"/>
              <p:cNvSpPr/>
              <p:nvPr/>
            </p:nvSpPr>
            <p:spPr>
              <a:xfrm>
                <a:off x="3797813" y="3754850"/>
                <a:ext cx="50200" cy="28925"/>
              </a:xfrm>
              <a:custGeom>
                <a:rect b="b" l="l" r="r" t="t"/>
                <a:pathLst>
                  <a:path extrusionOk="0" h="1157" w="2008">
                    <a:moveTo>
                      <a:pt x="1004" y="1"/>
                    </a:moveTo>
                    <a:lnTo>
                      <a:pt x="1" y="584"/>
                    </a:lnTo>
                    <a:lnTo>
                      <a:pt x="1004" y="1157"/>
                    </a:lnTo>
                    <a:lnTo>
                      <a:pt x="2007" y="584"/>
                    </a:lnTo>
                    <a:lnTo>
                      <a:pt x="100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1" name="Google Shape;811;p45"/>
              <p:cNvSpPr/>
              <p:nvPr/>
            </p:nvSpPr>
            <p:spPr>
              <a:xfrm>
                <a:off x="3797813" y="3769425"/>
                <a:ext cx="25100" cy="18900"/>
              </a:xfrm>
              <a:custGeom>
                <a:rect b="b" l="l" r="r" t="t"/>
                <a:pathLst>
                  <a:path extrusionOk="0" h="756" w="1004">
                    <a:moveTo>
                      <a:pt x="1" y="1"/>
                    </a:moveTo>
                    <a:lnTo>
                      <a:pt x="1" y="173"/>
                    </a:lnTo>
                    <a:lnTo>
                      <a:pt x="1004" y="755"/>
                    </a:lnTo>
                    <a:lnTo>
                      <a:pt x="1004" y="574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1B32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2" name="Google Shape;812;p45"/>
              <p:cNvSpPr/>
              <p:nvPr/>
            </p:nvSpPr>
            <p:spPr>
              <a:xfrm>
                <a:off x="3822888" y="3769425"/>
                <a:ext cx="25125" cy="18900"/>
              </a:xfrm>
              <a:custGeom>
                <a:rect b="b" l="l" r="r" t="t"/>
                <a:pathLst>
                  <a:path extrusionOk="0" h="756" w="1005">
                    <a:moveTo>
                      <a:pt x="1004" y="1"/>
                    </a:moveTo>
                    <a:lnTo>
                      <a:pt x="1" y="574"/>
                    </a:lnTo>
                    <a:lnTo>
                      <a:pt x="1" y="755"/>
                    </a:lnTo>
                    <a:lnTo>
                      <a:pt x="1004" y="173"/>
                    </a:lnTo>
                    <a:lnTo>
                      <a:pt x="1004" y="1"/>
                    </a:lnTo>
                    <a:close/>
                  </a:path>
                </a:pathLst>
              </a:custGeom>
              <a:solidFill>
                <a:srgbClr val="1121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3" name="Google Shape;813;p45"/>
              <p:cNvSpPr/>
              <p:nvPr/>
            </p:nvSpPr>
            <p:spPr>
              <a:xfrm>
                <a:off x="3831488" y="3786625"/>
                <a:ext cx="128325" cy="87225"/>
              </a:xfrm>
              <a:custGeom>
                <a:rect b="b" l="l" r="r" t="t"/>
                <a:pathLst>
                  <a:path extrusionOk="0" h="3489" w="5133">
                    <a:moveTo>
                      <a:pt x="1" y="1"/>
                    </a:moveTo>
                    <a:lnTo>
                      <a:pt x="1" y="526"/>
                    </a:lnTo>
                    <a:lnTo>
                      <a:pt x="5132" y="3488"/>
                    </a:lnTo>
                    <a:lnTo>
                      <a:pt x="5132" y="296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4" name="Google Shape;814;p45"/>
              <p:cNvSpPr/>
              <p:nvPr/>
            </p:nvSpPr>
            <p:spPr>
              <a:xfrm>
                <a:off x="3831488" y="3784250"/>
                <a:ext cx="128325" cy="76450"/>
              </a:xfrm>
              <a:custGeom>
                <a:rect b="b" l="l" r="r" t="t"/>
                <a:pathLst>
                  <a:path extrusionOk="0" h="3058" w="5133">
                    <a:moveTo>
                      <a:pt x="173" y="0"/>
                    </a:moveTo>
                    <a:lnTo>
                      <a:pt x="1" y="96"/>
                    </a:lnTo>
                    <a:lnTo>
                      <a:pt x="5132" y="3058"/>
                    </a:lnTo>
                    <a:lnTo>
                      <a:pt x="5132" y="2867"/>
                    </a:lnTo>
                    <a:lnTo>
                      <a:pt x="17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5" name="Google Shape;815;p45"/>
              <p:cNvSpPr/>
              <p:nvPr/>
            </p:nvSpPr>
            <p:spPr>
              <a:xfrm>
                <a:off x="4229713" y="3869275"/>
                <a:ext cx="21050" cy="92475"/>
              </a:xfrm>
              <a:custGeom>
                <a:rect b="b" l="l" r="r" t="t"/>
                <a:pathLst>
                  <a:path extrusionOk="0" h="3699" w="842">
                    <a:moveTo>
                      <a:pt x="841" y="1"/>
                    </a:moveTo>
                    <a:lnTo>
                      <a:pt x="1" y="488"/>
                    </a:lnTo>
                    <a:lnTo>
                      <a:pt x="1" y="3699"/>
                    </a:lnTo>
                    <a:lnTo>
                      <a:pt x="841" y="3221"/>
                    </a:lnTo>
                    <a:lnTo>
                      <a:pt x="84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6" name="Google Shape;816;p45"/>
              <p:cNvSpPr/>
              <p:nvPr/>
            </p:nvSpPr>
            <p:spPr>
              <a:xfrm>
                <a:off x="4209163" y="3869275"/>
                <a:ext cx="21050" cy="92475"/>
              </a:xfrm>
              <a:custGeom>
                <a:rect b="b" l="l" r="r" t="t"/>
                <a:pathLst>
                  <a:path extrusionOk="0" h="3699" w="842">
                    <a:moveTo>
                      <a:pt x="1" y="1"/>
                    </a:moveTo>
                    <a:lnTo>
                      <a:pt x="1" y="3221"/>
                    </a:lnTo>
                    <a:lnTo>
                      <a:pt x="842" y="3699"/>
                    </a:lnTo>
                    <a:lnTo>
                      <a:pt x="842" y="488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7" name="Google Shape;817;p45"/>
              <p:cNvSpPr/>
              <p:nvPr/>
            </p:nvSpPr>
            <p:spPr>
              <a:xfrm>
                <a:off x="4205113" y="3850875"/>
                <a:ext cx="50175" cy="28950"/>
              </a:xfrm>
              <a:custGeom>
                <a:rect b="b" l="l" r="r" t="t"/>
                <a:pathLst>
                  <a:path extrusionOk="0" h="1158" w="2007">
                    <a:moveTo>
                      <a:pt x="1004" y="1"/>
                    </a:moveTo>
                    <a:lnTo>
                      <a:pt x="0" y="584"/>
                    </a:lnTo>
                    <a:lnTo>
                      <a:pt x="1004" y="1157"/>
                    </a:lnTo>
                    <a:lnTo>
                      <a:pt x="2007" y="584"/>
                    </a:lnTo>
                    <a:lnTo>
                      <a:pt x="100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8" name="Google Shape;818;p45"/>
              <p:cNvSpPr/>
              <p:nvPr/>
            </p:nvSpPr>
            <p:spPr>
              <a:xfrm>
                <a:off x="4205113" y="3865450"/>
                <a:ext cx="25100" cy="18900"/>
              </a:xfrm>
              <a:custGeom>
                <a:rect b="b" l="l" r="r" t="t"/>
                <a:pathLst>
                  <a:path extrusionOk="0" h="756" w="1004">
                    <a:moveTo>
                      <a:pt x="0" y="1"/>
                    </a:moveTo>
                    <a:lnTo>
                      <a:pt x="0" y="173"/>
                    </a:lnTo>
                    <a:lnTo>
                      <a:pt x="1004" y="756"/>
                    </a:lnTo>
                    <a:lnTo>
                      <a:pt x="1004" y="57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B32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9" name="Google Shape;819;p45"/>
              <p:cNvSpPr/>
              <p:nvPr/>
            </p:nvSpPr>
            <p:spPr>
              <a:xfrm>
                <a:off x="4230188" y="3865450"/>
                <a:ext cx="25100" cy="18900"/>
              </a:xfrm>
              <a:custGeom>
                <a:rect b="b" l="l" r="r" t="t"/>
                <a:pathLst>
                  <a:path extrusionOk="0" h="756" w="1004">
                    <a:moveTo>
                      <a:pt x="1004" y="1"/>
                    </a:moveTo>
                    <a:lnTo>
                      <a:pt x="1" y="574"/>
                    </a:lnTo>
                    <a:lnTo>
                      <a:pt x="1" y="756"/>
                    </a:lnTo>
                    <a:lnTo>
                      <a:pt x="1004" y="173"/>
                    </a:lnTo>
                    <a:lnTo>
                      <a:pt x="1004" y="1"/>
                    </a:lnTo>
                    <a:close/>
                  </a:path>
                </a:pathLst>
              </a:custGeom>
              <a:solidFill>
                <a:srgbClr val="1121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0" name="Google Shape;820;p45"/>
              <p:cNvSpPr/>
              <p:nvPr/>
            </p:nvSpPr>
            <p:spPr>
              <a:xfrm>
                <a:off x="3962163" y="3851850"/>
                <a:ext cx="20800" cy="92450"/>
              </a:xfrm>
              <a:custGeom>
                <a:rect b="b" l="l" r="r" t="t"/>
                <a:pathLst>
                  <a:path extrusionOk="0" h="3698" w="832">
                    <a:moveTo>
                      <a:pt x="832" y="0"/>
                    </a:moveTo>
                    <a:lnTo>
                      <a:pt x="1" y="478"/>
                    </a:lnTo>
                    <a:lnTo>
                      <a:pt x="1" y="3698"/>
                    </a:lnTo>
                    <a:lnTo>
                      <a:pt x="832" y="3211"/>
                    </a:lnTo>
                    <a:lnTo>
                      <a:pt x="83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1" name="Google Shape;821;p45"/>
              <p:cNvSpPr/>
              <p:nvPr/>
            </p:nvSpPr>
            <p:spPr>
              <a:xfrm>
                <a:off x="3941388" y="3851850"/>
                <a:ext cx="21050" cy="92450"/>
              </a:xfrm>
              <a:custGeom>
                <a:rect b="b" l="l" r="r" t="t"/>
                <a:pathLst>
                  <a:path extrusionOk="0" h="3698" w="842">
                    <a:moveTo>
                      <a:pt x="0" y="0"/>
                    </a:moveTo>
                    <a:lnTo>
                      <a:pt x="0" y="3211"/>
                    </a:lnTo>
                    <a:lnTo>
                      <a:pt x="841" y="3698"/>
                    </a:lnTo>
                    <a:lnTo>
                      <a:pt x="841" y="47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2" name="Google Shape;822;p45"/>
              <p:cNvSpPr/>
              <p:nvPr/>
            </p:nvSpPr>
            <p:spPr>
              <a:xfrm>
                <a:off x="3937313" y="3833450"/>
                <a:ext cx="50200" cy="28925"/>
              </a:xfrm>
              <a:custGeom>
                <a:rect b="b" l="l" r="r" t="t"/>
                <a:pathLst>
                  <a:path extrusionOk="0" h="1157" w="2008">
                    <a:moveTo>
                      <a:pt x="1004" y="0"/>
                    </a:moveTo>
                    <a:lnTo>
                      <a:pt x="1" y="574"/>
                    </a:lnTo>
                    <a:lnTo>
                      <a:pt x="1004" y="1157"/>
                    </a:lnTo>
                    <a:lnTo>
                      <a:pt x="2007" y="574"/>
                    </a:lnTo>
                    <a:lnTo>
                      <a:pt x="100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3" name="Google Shape;823;p45"/>
              <p:cNvSpPr/>
              <p:nvPr/>
            </p:nvSpPr>
            <p:spPr>
              <a:xfrm>
                <a:off x="3937313" y="3847775"/>
                <a:ext cx="25125" cy="19150"/>
              </a:xfrm>
              <a:custGeom>
                <a:rect b="b" l="l" r="r" t="t"/>
                <a:pathLst>
                  <a:path extrusionOk="0" h="766" w="1005">
                    <a:moveTo>
                      <a:pt x="1" y="1"/>
                    </a:moveTo>
                    <a:lnTo>
                      <a:pt x="1" y="182"/>
                    </a:lnTo>
                    <a:lnTo>
                      <a:pt x="1004" y="765"/>
                    </a:lnTo>
                    <a:lnTo>
                      <a:pt x="1004" y="584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1B32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4" name="Google Shape;824;p45"/>
              <p:cNvSpPr/>
              <p:nvPr/>
            </p:nvSpPr>
            <p:spPr>
              <a:xfrm>
                <a:off x="3962413" y="3847775"/>
                <a:ext cx="25100" cy="19150"/>
              </a:xfrm>
              <a:custGeom>
                <a:rect b="b" l="l" r="r" t="t"/>
                <a:pathLst>
                  <a:path extrusionOk="0" h="766" w="1004">
                    <a:moveTo>
                      <a:pt x="1003" y="1"/>
                    </a:moveTo>
                    <a:lnTo>
                      <a:pt x="0" y="584"/>
                    </a:lnTo>
                    <a:lnTo>
                      <a:pt x="0" y="765"/>
                    </a:lnTo>
                    <a:lnTo>
                      <a:pt x="1003" y="182"/>
                    </a:lnTo>
                    <a:lnTo>
                      <a:pt x="1003" y="1"/>
                    </a:lnTo>
                    <a:close/>
                  </a:path>
                </a:pathLst>
              </a:custGeom>
              <a:solidFill>
                <a:srgbClr val="1121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5" name="Google Shape;825;p45"/>
              <p:cNvSpPr/>
              <p:nvPr/>
            </p:nvSpPr>
            <p:spPr>
              <a:xfrm>
                <a:off x="3970538" y="3866900"/>
                <a:ext cx="128050" cy="86975"/>
              </a:xfrm>
              <a:custGeom>
                <a:rect b="b" l="l" r="r" t="t"/>
                <a:pathLst>
                  <a:path extrusionOk="0" h="3479" w="5122">
                    <a:moveTo>
                      <a:pt x="0" y="0"/>
                    </a:moveTo>
                    <a:lnTo>
                      <a:pt x="0" y="526"/>
                    </a:lnTo>
                    <a:lnTo>
                      <a:pt x="5122" y="3478"/>
                    </a:lnTo>
                    <a:lnTo>
                      <a:pt x="5122" y="295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6" name="Google Shape;826;p45"/>
              <p:cNvSpPr/>
              <p:nvPr/>
            </p:nvSpPr>
            <p:spPr>
              <a:xfrm>
                <a:off x="3970538" y="3864275"/>
                <a:ext cx="128050" cy="76450"/>
              </a:xfrm>
              <a:custGeom>
                <a:rect b="b" l="l" r="r" t="t"/>
                <a:pathLst>
                  <a:path extrusionOk="0" h="3058" w="5122">
                    <a:moveTo>
                      <a:pt x="172" y="0"/>
                    </a:moveTo>
                    <a:lnTo>
                      <a:pt x="0" y="105"/>
                    </a:lnTo>
                    <a:lnTo>
                      <a:pt x="5122" y="3058"/>
                    </a:lnTo>
                    <a:lnTo>
                      <a:pt x="5122" y="2867"/>
                    </a:lnTo>
                    <a:lnTo>
                      <a:pt x="17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7" name="Google Shape;827;p45"/>
              <p:cNvSpPr/>
              <p:nvPr/>
            </p:nvSpPr>
            <p:spPr>
              <a:xfrm>
                <a:off x="4120063" y="3882650"/>
                <a:ext cx="102500" cy="72400"/>
              </a:xfrm>
              <a:custGeom>
                <a:rect b="b" l="l" r="r" t="t"/>
                <a:pathLst>
                  <a:path extrusionOk="0" h="2896" w="4100">
                    <a:moveTo>
                      <a:pt x="4100" y="1"/>
                    </a:moveTo>
                    <a:lnTo>
                      <a:pt x="1" y="2370"/>
                    </a:lnTo>
                    <a:lnTo>
                      <a:pt x="1" y="2896"/>
                    </a:lnTo>
                    <a:lnTo>
                      <a:pt x="4100" y="526"/>
                    </a:lnTo>
                    <a:lnTo>
                      <a:pt x="410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8" name="Google Shape;828;p45"/>
              <p:cNvSpPr/>
              <p:nvPr/>
            </p:nvSpPr>
            <p:spPr>
              <a:xfrm>
                <a:off x="4120063" y="3880275"/>
                <a:ext cx="102500" cy="61650"/>
              </a:xfrm>
              <a:custGeom>
                <a:rect b="b" l="l" r="r" t="t"/>
                <a:pathLst>
                  <a:path extrusionOk="0" h="2466" w="4100">
                    <a:moveTo>
                      <a:pt x="3928" y="0"/>
                    </a:moveTo>
                    <a:lnTo>
                      <a:pt x="1" y="2274"/>
                    </a:lnTo>
                    <a:lnTo>
                      <a:pt x="1" y="2465"/>
                    </a:lnTo>
                    <a:lnTo>
                      <a:pt x="4100" y="96"/>
                    </a:lnTo>
                    <a:lnTo>
                      <a:pt x="392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9" name="Google Shape;829;p45"/>
              <p:cNvSpPr/>
              <p:nvPr/>
            </p:nvSpPr>
            <p:spPr>
              <a:xfrm>
                <a:off x="4110738" y="3938325"/>
                <a:ext cx="21050" cy="92450"/>
              </a:xfrm>
              <a:custGeom>
                <a:rect b="b" l="l" r="r" t="t"/>
                <a:pathLst>
                  <a:path extrusionOk="0" h="3698" w="842">
                    <a:moveTo>
                      <a:pt x="842" y="0"/>
                    </a:moveTo>
                    <a:lnTo>
                      <a:pt x="1" y="487"/>
                    </a:lnTo>
                    <a:lnTo>
                      <a:pt x="1" y="3698"/>
                    </a:lnTo>
                    <a:lnTo>
                      <a:pt x="842" y="3220"/>
                    </a:lnTo>
                    <a:lnTo>
                      <a:pt x="84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0" name="Google Shape;830;p45"/>
              <p:cNvSpPr/>
              <p:nvPr/>
            </p:nvSpPr>
            <p:spPr>
              <a:xfrm>
                <a:off x="4090213" y="3938325"/>
                <a:ext cx="21050" cy="92450"/>
              </a:xfrm>
              <a:custGeom>
                <a:rect b="b" l="l" r="r" t="t"/>
                <a:pathLst>
                  <a:path extrusionOk="0" h="3698" w="842">
                    <a:moveTo>
                      <a:pt x="0" y="0"/>
                    </a:moveTo>
                    <a:lnTo>
                      <a:pt x="0" y="3220"/>
                    </a:lnTo>
                    <a:lnTo>
                      <a:pt x="841" y="3698"/>
                    </a:lnTo>
                    <a:lnTo>
                      <a:pt x="841" y="48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1" name="Google Shape;831;p45"/>
              <p:cNvSpPr/>
              <p:nvPr/>
            </p:nvSpPr>
            <p:spPr>
              <a:xfrm>
                <a:off x="4086138" y="3919925"/>
                <a:ext cx="50200" cy="28925"/>
              </a:xfrm>
              <a:custGeom>
                <a:rect b="b" l="l" r="r" t="t"/>
                <a:pathLst>
                  <a:path extrusionOk="0" h="1157" w="2008">
                    <a:moveTo>
                      <a:pt x="1004" y="0"/>
                    </a:moveTo>
                    <a:lnTo>
                      <a:pt x="1" y="583"/>
                    </a:lnTo>
                    <a:lnTo>
                      <a:pt x="1004" y="1157"/>
                    </a:lnTo>
                    <a:lnTo>
                      <a:pt x="2007" y="583"/>
                    </a:lnTo>
                    <a:lnTo>
                      <a:pt x="100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2" name="Google Shape;832;p45"/>
              <p:cNvSpPr/>
              <p:nvPr/>
            </p:nvSpPr>
            <p:spPr>
              <a:xfrm>
                <a:off x="4086138" y="3934500"/>
                <a:ext cx="25125" cy="18900"/>
              </a:xfrm>
              <a:custGeom>
                <a:rect b="b" l="l" r="r" t="t"/>
                <a:pathLst>
                  <a:path extrusionOk="0" h="756" w="1005">
                    <a:moveTo>
                      <a:pt x="1" y="0"/>
                    </a:moveTo>
                    <a:lnTo>
                      <a:pt x="1" y="172"/>
                    </a:lnTo>
                    <a:lnTo>
                      <a:pt x="1004" y="755"/>
                    </a:lnTo>
                    <a:lnTo>
                      <a:pt x="1004" y="57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1B32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3" name="Google Shape;833;p45"/>
              <p:cNvSpPr/>
              <p:nvPr/>
            </p:nvSpPr>
            <p:spPr>
              <a:xfrm>
                <a:off x="4111238" y="3934500"/>
                <a:ext cx="25100" cy="18900"/>
              </a:xfrm>
              <a:custGeom>
                <a:rect b="b" l="l" r="r" t="t"/>
                <a:pathLst>
                  <a:path extrusionOk="0" h="756" w="1004">
                    <a:moveTo>
                      <a:pt x="1003" y="0"/>
                    </a:moveTo>
                    <a:lnTo>
                      <a:pt x="0" y="574"/>
                    </a:lnTo>
                    <a:lnTo>
                      <a:pt x="0" y="755"/>
                    </a:lnTo>
                    <a:lnTo>
                      <a:pt x="1003" y="172"/>
                    </a:lnTo>
                    <a:lnTo>
                      <a:pt x="1003" y="0"/>
                    </a:lnTo>
                    <a:close/>
                  </a:path>
                </a:pathLst>
              </a:custGeom>
              <a:solidFill>
                <a:srgbClr val="1121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4" name="Google Shape;834;p45"/>
              <p:cNvSpPr/>
              <p:nvPr/>
            </p:nvSpPr>
            <p:spPr>
              <a:xfrm>
                <a:off x="4443038" y="3684875"/>
                <a:ext cx="183250" cy="246050"/>
              </a:xfrm>
              <a:custGeom>
                <a:rect b="b" l="l" r="r" t="t"/>
                <a:pathLst>
                  <a:path extrusionOk="0" h="9842" w="7330">
                    <a:moveTo>
                      <a:pt x="7329" y="0"/>
                    </a:moveTo>
                    <a:lnTo>
                      <a:pt x="0" y="4204"/>
                    </a:lnTo>
                    <a:lnTo>
                      <a:pt x="0" y="9842"/>
                    </a:lnTo>
                    <a:lnTo>
                      <a:pt x="7329" y="5638"/>
                    </a:lnTo>
                    <a:lnTo>
                      <a:pt x="732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5" name="Google Shape;835;p45"/>
              <p:cNvSpPr/>
              <p:nvPr/>
            </p:nvSpPr>
            <p:spPr>
              <a:xfrm>
                <a:off x="4442788" y="3698725"/>
                <a:ext cx="175850" cy="224325"/>
              </a:xfrm>
              <a:custGeom>
                <a:rect b="b" l="l" r="r" t="t"/>
                <a:pathLst>
                  <a:path extrusionOk="0" h="8973" w="7034">
                    <a:moveTo>
                      <a:pt x="7033" y="0"/>
                    </a:moveTo>
                    <a:lnTo>
                      <a:pt x="1" y="4033"/>
                    </a:lnTo>
                    <a:lnTo>
                      <a:pt x="1" y="8973"/>
                    </a:lnTo>
                    <a:lnTo>
                      <a:pt x="7033" y="4940"/>
                    </a:lnTo>
                    <a:lnTo>
                      <a:pt x="703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6" name="Google Shape;836;p45"/>
              <p:cNvSpPr/>
              <p:nvPr/>
            </p:nvSpPr>
            <p:spPr>
              <a:xfrm>
                <a:off x="4478388" y="3748400"/>
                <a:ext cx="44450" cy="30600"/>
              </a:xfrm>
              <a:custGeom>
                <a:rect b="b" l="l" r="r" t="t"/>
                <a:pathLst>
                  <a:path extrusionOk="0" h="1224" w="1778">
                    <a:moveTo>
                      <a:pt x="1778" y="1"/>
                    </a:moveTo>
                    <a:lnTo>
                      <a:pt x="134" y="1004"/>
                    </a:lnTo>
                    <a:lnTo>
                      <a:pt x="1" y="1224"/>
                    </a:lnTo>
                    <a:lnTo>
                      <a:pt x="1596" y="316"/>
                    </a:lnTo>
                    <a:lnTo>
                      <a:pt x="177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7" name="Google Shape;837;p45"/>
              <p:cNvSpPr/>
              <p:nvPr/>
            </p:nvSpPr>
            <p:spPr>
              <a:xfrm>
                <a:off x="4442788" y="3756300"/>
                <a:ext cx="75525" cy="130675"/>
              </a:xfrm>
              <a:custGeom>
                <a:rect b="b" l="l" r="r" t="t"/>
                <a:pathLst>
                  <a:path extrusionOk="0" h="5227" w="3021">
                    <a:moveTo>
                      <a:pt x="3020" y="0"/>
                    </a:moveTo>
                    <a:lnTo>
                      <a:pt x="1425" y="908"/>
                    </a:lnTo>
                    <a:lnTo>
                      <a:pt x="1" y="3383"/>
                    </a:lnTo>
                    <a:lnTo>
                      <a:pt x="1" y="5227"/>
                    </a:lnTo>
                    <a:lnTo>
                      <a:pt x="3020" y="0"/>
                    </a:lnTo>
                    <a:close/>
                  </a:path>
                </a:pathLst>
              </a:custGeom>
              <a:solidFill>
                <a:srgbClr val="82D7F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8" name="Google Shape;838;p45"/>
              <p:cNvSpPr/>
              <p:nvPr/>
            </p:nvSpPr>
            <p:spPr>
              <a:xfrm>
                <a:off x="4442788" y="3923025"/>
                <a:ext cx="275" cy="7900"/>
              </a:xfrm>
              <a:custGeom>
                <a:rect b="b" l="l" r="r" t="t"/>
                <a:pathLst>
                  <a:path extrusionOk="0" h="316" w="11">
                    <a:moveTo>
                      <a:pt x="1" y="1"/>
                    </a:moveTo>
                    <a:lnTo>
                      <a:pt x="1" y="316"/>
                    </a:lnTo>
                    <a:lnTo>
                      <a:pt x="10" y="306"/>
                    </a:lnTo>
                    <a:lnTo>
                      <a:pt x="10" y="1"/>
                    </a:lnTo>
                    <a:close/>
                  </a:path>
                </a:pathLst>
              </a:custGeom>
              <a:solidFill>
                <a:srgbClr val="D5E8F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9" name="Google Shape;839;p45"/>
              <p:cNvSpPr/>
              <p:nvPr/>
            </p:nvSpPr>
            <p:spPr>
              <a:xfrm>
                <a:off x="4443038" y="3726425"/>
                <a:ext cx="117800" cy="204275"/>
              </a:xfrm>
              <a:custGeom>
                <a:rect b="b" l="l" r="r" t="t"/>
                <a:pathLst>
                  <a:path extrusionOk="0" h="8171" w="4712">
                    <a:moveTo>
                      <a:pt x="4711" y="1"/>
                    </a:moveTo>
                    <a:lnTo>
                      <a:pt x="3966" y="440"/>
                    </a:lnTo>
                    <a:lnTo>
                      <a:pt x="3784" y="746"/>
                    </a:lnTo>
                    <a:lnTo>
                      <a:pt x="4530" y="316"/>
                    </a:lnTo>
                    <a:lnTo>
                      <a:pt x="4711" y="1"/>
                    </a:lnTo>
                    <a:close/>
                    <a:moveTo>
                      <a:pt x="268" y="7702"/>
                    </a:moveTo>
                    <a:lnTo>
                      <a:pt x="0" y="7865"/>
                    </a:lnTo>
                    <a:lnTo>
                      <a:pt x="0" y="8170"/>
                    </a:lnTo>
                    <a:lnTo>
                      <a:pt x="268" y="770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0" name="Google Shape;840;p45"/>
              <p:cNvSpPr/>
              <p:nvPr/>
            </p:nvSpPr>
            <p:spPr>
              <a:xfrm>
                <a:off x="4442788" y="3734300"/>
                <a:ext cx="113500" cy="188750"/>
              </a:xfrm>
              <a:custGeom>
                <a:rect b="b" l="l" r="r" t="t"/>
                <a:pathLst>
                  <a:path extrusionOk="0" h="7550" w="4540">
                    <a:moveTo>
                      <a:pt x="4540" y="1"/>
                    </a:moveTo>
                    <a:lnTo>
                      <a:pt x="3794" y="431"/>
                    </a:lnTo>
                    <a:lnTo>
                      <a:pt x="1" y="7005"/>
                    </a:lnTo>
                    <a:lnTo>
                      <a:pt x="1" y="7550"/>
                    </a:lnTo>
                    <a:lnTo>
                      <a:pt x="10" y="7550"/>
                    </a:lnTo>
                    <a:lnTo>
                      <a:pt x="278" y="7387"/>
                    </a:lnTo>
                    <a:lnTo>
                      <a:pt x="4540" y="1"/>
                    </a:lnTo>
                    <a:close/>
                  </a:path>
                </a:pathLst>
              </a:custGeom>
              <a:solidFill>
                <a:srgbClr val="82D7F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1" name="Google Shape;841;p45"/>
              <p:cNvSpPr/>
              <p:nvPr/>
            </p:nvSpPr>
            <p:spPr>
              <a:xfrm>
                <a:off x="4459513" y="3714975"/>
                <a:ext cx="125675" cy="200900"/>
              </a:xfrm>
              <a:custGeom>
                <a:rect b="b" l="l" r="r" t="t"/>
                <a:pathLst>
                  <a:path extrusionOk="0" h="8036" w="5027">
                    <a:moveTo>
                      <a:pt x="5027" y="0"/>
                    </a:moveTo>
                    <a:lnTo>
                      <a:pt x="4444" y="344"/>
                    </a:lnTo>
                    <a:lnTo>
                      <a:pt x="4358" y="497"/>
                    </a:lnTo>
                    <a:lnTo>
                      <a:pt x="4358" y="497"/>
                    </a:lnTo>
                    <a:lnTo>
                      <a:pt x="4931" y="172"/>
                    </a:lnTo>
                    <a:lnTo>
                      <a:pt x="5027" y="0"/>
                    </a:lnTo>
                    <a:close/>
                    <a:moveTo>
                      <a:pt x="660" y="7558"/>
                    </a:moveTo>
                    <a:lnTo>
                      <a:pt x="87" y="7893"/>
                    </a:lnTo>
                    <a:lnTo>
                      <a:pt x="1" y="8036"/>
                    </a:lnTo>
                    <a:lnTo>
                      <a:pt x="498" y="7845"/>
                    </a:lnTo>
                    <a:lnTo>
                      <a:pt x="660" y="755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2" name="Google Shape;842;p45"/>
              <p:cNvSpPr/>
              <p:nvPr/>
            </p:nvSpPr>
            <p:spPr>
              <a:xfrm>
                <a:off x="4461663" y="3719275"/>
                <a:ext cx="121150" cy="193025"/>
              </a:xfrm>
              <a:custGeom>
                <a:rect b="b" l="l" r="r" t="t"/>
                <a:pathLst>
                  <a:path extrusionOk="0" h="7721" w="4846">
                    <a:moveTo>
                      <a:pt x="4845" y="0"/>
                    </a:moveTo>
                    <a:lnTo>
                      <a:pt x="4272" y="325"/>
                    </a:lnTo>
                    <a:lnTo>
                      <a:pt x="1" y="7721"/>
                    </a:lnTo>
                    <a:lnTo>
                      <a:pt x="574" y="7386"/>
                    </a:lnTo>
                    <a:lnTo>
                      <a:pt x="4845" y="0"/>
                    </a:lnTo>
                    <a:close/>
                  </a:path>
                </a:pathLst>
              </a:custGeom>
              <a:solidFill>
                <a:srgbClr val="82D7F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3" name="Google Shape;843;p45"/>
              <p:cNvSpPr/>
              <p:nvPr/>
            </p:nvSpPr>
            <p:spPr>
              <a:xfrm>
                <a:off x="4529513" y="3740525"/>
                <a:ext cx="6950" cy="139525"/>
              </a:xfrm>
              <a:custGeom>
                <a:rect b="b" l="l" r="r" t="t"/>
                <a:pathLst>
                  <a:path extrusionOk="0" h="5581" w="278">
                    <a:moveTo>
                      <a:pt x="277" y="0"/>
                    </a:moveTo>
                    <a:lnTo>
                      <a:pt x="0" y="163"/>
                    </a:lnTo>
                    <a:lnTo>
                      <a:pt x="0" y="5581"/>
                    </a:lnTo>
                    <a:lnTo>
                      <a:pt x="277" y="5418"/>
                    </a:lnTo>
                    <a:lnTo>
                      <a:pt x="27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4" name="Google Shape;844;p45"/>
              <p:cNvSpPr/>
              <p:nvPr/>
            </p:nvSpPr>
            <p:spPr>
              <a:xfrm>
                <a:off x="4626013" y="3680800"/>
                <a:ext cx="7200" cy="149325"/>
              </a:xfrm>
              <a:custGeom>
                <a:rect b="b" l="l" r="r" t="t"/>
                <a:pathLst>
                  <a:path extrusionOk="0" h="5973" w="288">
                    <a:moveTo>
                      <a:pt x="287" y="1"/>
                    </a:moveTo>
                    <a:lnTo>
                      <a:pt x="10" y="163"/>
                    </a:lnTo>
                    <a:lnTo>
                      <a:pt x="1" y="5801"/>
                    </a:lnTo>
                    <a:lnTo>
                      <a:pt x="287" y="5973"/>
                    </a:lnTo>
                    <a:lnTo>
                      <a:pt x="287" y="1"/>
                    </a:lnTo>
                    <a:close/>
                  </a:path>
                </a:pathLst>
              </a:custGeom>
              <a:solidFill>
                <a:srgbClr val="6EA3C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5" name="Google Shape;845;p45"/>
              <p:cNvSpPr/>
              <p:nvPr/>
            </p:nvSpPr>
            <p:spPr>
              <a:xfrm>
                <a:off x="4442788" y="3825800"/>
                <a:ext cx="190425" cy="113250"/>
              </a:xfrm>
              <a:custGeom>
                <a:rect b="b" l="l" r="r" t="t"/>
                <a:pathLst>
                  <a:path extrusionOk="0" h="4530" w="7617">
                    <a:moveTo>
                      <a:pt x="7330" y="1"/>
                    </a:moveTo>
                    <a:lnTo>
                      <a:pt x="1" y="4205"/>
                    </a:lnTo>
                    <a:lnTo>
                      <a:pt x="10" y="4530"/>
                    </a:lnTo>
                    <a:lnTo>
                      <a:pt x="7616" y="173"/>
                    </a:lnTo>
                    <a:lnTo>
                      <a:pt x="7330" y="1"/>
                    </a:lnTo>
                    <a:close/>
                  </a:path>
                </a:pathLst>
              </a:custGeom>
              <a:solidFill>
                <a:srgbClr val="86B1D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6" name="Google Shape;846;p45"/>
              <p:cNvSpPr/>
              <p:nvPr/>
            </p:nvSpPr>
            <p:spPr>
              <a:xfrm>
                <a:off x="4724188" y="3525050"/>
                <a:ext cx="183500" cy="246075"/>
              </a:xfrm>
              <a:custGeom>
                <a:rect b="b" l="l" r="r" t="t"/>
                <a:pathLst>
                  <a:path extrusionOk="0" h="9843" w="7340">
                    <a:moveTo>
                      <a:pt x="7339" y="1"/>
                    </a:moveTo>
                    <a:lnTo>
                      <a:pt x="1" y="4214"/>
                    </a:lnTo>
                    <a:lnTo>
                      <a:pt x="1" y="9842"/>
                    </a:lnTo>
                    <a:lnTo>
                      <a:pt x="7339" y="5638"/>
                    </a:lnTo>
                    <a:lnTo>
                      <a:pt x="733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7" name="Google Shape;847;p45"/>
              <p:cNvSpPr/>
              <p:nvPr/>
            </p:nvSpPr>
            <p:spPr>
              <a:xfrm>
                <a:off x="4723963" y="3538900"/>
                <a:ext cx="175825" cy="224350"/>
              </a:xfrm>
              <a:custGeom>
                <a:rect b="b" l="l" r="r" t="t"/>
                <a:pathLst>
                  <a:path extrusionOk="0" h="8974" w="7033">
                    <a:moveTo>
                      <a:pt x="7033" y="1"/>
                    </a:moveTo>
                    <a:lnTo>
                      <a:pt x="0" y="4033"/>
                    </a:lnTo>
                    <a:lnTo>
                      <a:pt x="0" y="8973"/>
                    </a:lnTo>
                    <a:lnTo>
                      <a:pt x="7033" y="4941"/>
                    </a:lnTo>
                    <a:lnTo>
                      <a:pt x="703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8" name="Google Shape;848;p45"/>
              <p:cNvSpPr/>
              <p:nvPr/>
            </p:nvSpPr>
            <p:spPr>
              <a:xfrm>
                <a:off x="4759563" y="3588600"/>
                <a:ext cx="44450" cy="30600"/>
              </a:xfrm>
              <a:custGeom>
                <a:rect b="b" l="l" r="r" t="t"/>
                <a:pathLst>
                  <a:path extrusionOk="0" h="1224" w="1778">
                    <a:moveTo>
                      <a:pt x="1777" y="0"/>
                    </a:moveTo>
                    <a:lnTo>
                      <a:pt x="134" y="1004"/>
                    </a:lnTo>
                    <a:lnTo>
                      <a:pt x="0" y="1223"/>
                    </a:lnTo>
                    <a:lnTo>
                      <a:pt x="1596" y="316"/>
                    </a:lnTo>
                    <a:lnTo>
                      <a:pt x="177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9" name="Google Shape;849;p45"/>
              <p:cNvSpPr/>
              <p:nvPr/>
            </p:nvSpPr>
            <p:spPr>
              <a:xfrm>
                <a:off x="4723963" y="3596475"/>
                <a:ext cx="75500" cy="130700"/>
              </a:xfrm>
              <a:custGeom>
                <a:rect b="b" l="l" r="r" t="t"/>
                <a:pathLst>
                  <a:path extrusionOk="0" h="5228" w="3020">
                    <a:moveTo>
                      <a:pt x="3020" y="1"/>
                    </a:moveTo>
                    <a:lnTo>
                      <a:pt x="1424" y="908"/>
                    </a:lnTo>
                    <a:lnTo>
                      <a:pt x="0" y="3383"/>
                    </a:lnTo>
                    <a:lnTo>
                      <a:pt x="0" y="5227"/>
                    </a:lnTo>
                    <a:lnTo>
                      <a:pt x="3020" y="1"/>
                    </a:lnTo>
                    <a:close/>
                  </a:path>
                </a:pathLst>
              </a:custGeom>
              <a:solidFill>
                <a:srgbClr val="82D7F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0" name="Google Shape;850;p45"/>
              <p:cNvSpPr/>
              <p:nvPr/>
            </p:nvSpPr>
            <p:spPr>
              <a:xfrm>
                <a:off x="4723963" y="3763225"/>
                <a:ext cx="250" cy="7900"/>
              </a:xfrm>
              <a:custGeom>
                <a:rect b="b" l="l" r="r" t="t"/>
                <a:pathLst>
                  <a:path extrusionOk="0" h="316" w="10">
                    <a:moveTo>
                      <a:pt x="0" y="0"/>
                    </a:moveTo>
                    <a:lnTo>
                      <a:pt x="0" y="315"/>
                    </a:lnTo>
                    <a:lnTo>
                      <a:pt x="10" y="306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D5E8F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1" name="Google Shape;851;p45"/>
              <p:cNvSpPr/>
              <p:nvPr/>
            </p:nvSpPr>
            <p:spPr>
              <a:xfrm>
                <a:off x="4724188" y="3566625"/>
                <a:ext cx="117800" cy="204250"/>
              </a:xfrm>
              <a:custGeom>
                <a:rect b="b" l="l" r="r" t="t"/>
                <a:pathLst>
                  <a:path extrusionOk="0" h="8170" w="4712">
                    <a:moveTo>
                      <a:pt x="4712" y="0"/>
                    </a:moveTo>
                    <a:lnTo>
                      <a:pt x="3966" y="440"/>
                    </a:lnTo>
                    <a:lnTo>
                      <a:pt x="3794" y="746"/>
                    </a:lnTo>
                    <a:lnTo>
                      <a:pt x="4530" y="316"/>
                    </a:lnTo>
                    <a:lnTo>
                      <a:pt x="4712" y="0"/>
                    </a:lnTo>
                    <a:close/>
                    <a:moveTo>
                      <a:pt x="268" y="7711"/>
                    </a:moveTo>
                    <a:lnTo>
                      <a:pt x="1" y="7864"/>
                    </a:lnTo>
                    <a:lnTo>
                      <a:pt x="1" y="8170"/>
                    </a:lnTo>
                    <a:lnTo>
                      <a:pt x="268" y="771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2" name="Google Shape;852;p45"/>
              <p:cNvSpPr/>
              <p:nvPr/>
            </p:nvSpPr>
            <p:spPr>
              <a:xfrm>
                <a:off x="4723963" y="3574500"/>
                <a:ext cx="113500" cy="188750"/>
              </a:xfrm>
              <a:custGeom>
                <a:rect b="b" l="l" r="r" t="t"/>
                <a:pathLst>
                  <a:path extrusionOk="0" h="7550" w="4540">
                    <a:moveTo>
                      <a:pt x="4539" y="1"/>
                    </a:moveTo>
                    <a:lnTo>
                      <a:pt x="3803" y="431"/>
                    </a:lnTo>
                    <a:lnTo>
                      <a:pt x="0" y="7005"/>
                    </a:lnTo>
                    <a:lnTo>
                      <a:pt x="0" y="7549"/>
                    </a:lnTo>
                    <a:lnTo>
                      <a:pt x="10" y="7549"/>
                    </a:lnTo>
                    <a:lnTo>
                      <a:pt x="277" y="7396"/>
                    </a:lnTo>
                    <a:lnTo>
                      <a:pt x="4539" y="1"/>
                    </a:lnTo>
                    <a:close/>
                  </a:path>
                </a:pathLst>
              </a:custGeom>
              <a:solidFill>
                <a:srgbClr val="82D7F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3" name="Google Shape;853;p45"/>
              <p:cNvSpPr/>
              <p:nvPr/>
            </p:nvSpPr>
            <p:spPr>
              <a:xfrm>
                <a:off x="4740688" y="3555150"/>
                <a:ext cx="125675" cy="200925"/>
              </a:xfrm>
              <a:custGeom>
                <a:rect b="b" l="l" r="r" t="t"/>
                <a:pathLst>
                  <a:path extrusionOk="0" h="8037" w="5027">
                    <a:moveTo>
                      <a:pt x="5026" y="1"/>
                    </a:moveTo>
                    <a:lnTo>
                      <a:pt x="4443" y="345"/>
                    </a:lnTo>
                    <a:lnTo>
                      <a:pt x="4357" y="497"/>
                    </a:lnTo>
                    <a:lnTo>
                      <a:pt x="4357" y="497"/>
                    </a:lnTo>
                    <a:lnTo>
                      <a:pt x="4931" y="173"/>
                    </a:lnTo>
                    <a:lnTo>
                      <a:pt x="5026" y="1"/>
                    </a:lnTo>
                    <a:close/>
                    <a:moveTo>
                      <a:pt x="669" y="7559"/>
                    </a:moveTo>
                    <a:lnTo>
                      <a:pt x="86" y="7893"/>
                    </a:lnTo>
                    <a:lnTo>
                      <a:pt x="0" y="8037"/>
                    </a:lnTo>
                    <a:lnTo>
                      <a:pt x="497" y="7845"/>
                    </a:lnTo>
                    <a:lnTo>
                      <a:pt x="669" y="755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4" name="Google Shape;854;p45"/>
              <p:cNvSpPr/>
              <p:nvPr/>
            </p:nvSpPr>
            <p:spPr>
              <a:xfrm>
                <a:off x="4742838" y="3559450"/>
                <a:ext cx="121125" cy="193050"/>
              </a:xfrm>
              <a:custGeom>
                <a:rect b="b" l="l" r="r" t="t"/>
                <a:pathLst>
                  <a:path extrusionOk="0" h="7722" w="4845">
                    <a:moveTo>
                      <a:pt x="4845" y="1"/>
                    </a:moveTo>
                    <a:lnTo>
                      <a:pt x="4271" y="325"/>
                    </a:lnTo>
                    <a:lnTo>
                      <a:pt x="0" y="7721"/>
                    </a:lnTo>
                    <a:lnTo>
                      <a:pt x="583" y="7387"/>
                    </a:lnTo>
                    <a:lnTo>
                      <a:pt x="4845" y="1"/>
                    </a:lnTo>
                    <a:close/>
                  </a:path>
                </a:pathLst>
              </a:custGeom>
              <a:solidFill>
                <a:srgbClr val="82D7F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5" name="Google Shape;855;p45"/>
              <p:cNvSpPr/>
              <p:nvPr/>
            </p:nvSpPr>
            <p:spPr>
              <a:xfrm>
                <a:off x="4810663" y="3580700"/>
                <a:ext cx="6950" cy="139550"/>
              </a:xfrm>
              <a:custGeom>
                <a:rect b="b" l="l" r="r" t="t"/>
                <a:pathLst>
                  <a:path extrusionOk="0" h="5582" w="278">
                    <a:moveTo>
                      <a:pt x="278" y="1"/>
                    </a:moveTo>
                    <a:lnTo>
                      <a:pt x="1" y="163"/>
                    </a:lnTo>
                    <a:lnTo>
                      <a:pt x="1" y="5581"/>
                    </a:lnTo>
                    <a:lnTo>
                      <a:pt x="278" y="5419"/>
                    </a:lnTo>
                    <a:lnTo>
                      <a:pt x="27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6" name="Google Shape;856;p45"/>
              <p:cNvSpPr/>
              <p:nvPr/>
            </p:nvSpPr>
            <p:spPr>
              <a:xfrm>
                <a:off x="4907188" y="3521000"/>
                <a:ext cx="7175" cy="149325"/>
              </a:xfrm>
              <a:custGeom>
                <a:rect b="b" l="l" r="r" t="t"/>
                <a:pathLst>
                  <a:path extrusionOk="0" h="5973" w="287">
                    <a:moveTo>
                      <a:pt x="287" y="0"/>
                    </a:moveTo>
                    <a:lnTo>
                      <a:pt x="19" y="163"/>
                    </a:lnTo>
                    <a:lnTo>
                      <a:pt x="0" y="5810"/>
                    </a:lnTo>
                    <a:lnTo>
                      <a:pt x="287" y="5972"/>
                    </a:lnTo>
                    <a:lnTo>
                      <a:pt x="287" y="0"/>
                    </a:lnTo>
                    <a:close/>
                  </a:path>
                </a:pathLst>
              </a:custGeom>
              <a:solidFill>
                <a:srgbClr val="6EA3C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7" name="Google Shape;857;p45"/>
              <p:cNvSpPr/>
              <p:nvPr/>
            </p:nvSpPr>
            <p:spPr>
              <a:xfrm>
                <a:off x="4723963" y="3666225"/>
                <a:ext cx="190400" cy="113025"/>
              </a:xfrm>
              <a:custGeom>
                <a:rect b="b" l="l" r="r" t="t"/>
                <a:pathLst>
                  <a:path extrusionOk="0" h="4521" w="7616">
                    <a:moveTo>
                      <a:pt x="7329" y="1"/>
                    </a:moveTo>
                    <a:lnTo>
                      <a:pt x="0" y="4195"/>
                    </a:lnTo>
                    <a:lnTo>
                      <a:pt x="10" y="4520"/>
                    </a:lnTo>
                    <a:lnTo>
                      <a:pt x="7616" y="163"/>
                    </a:lnTo>
                    <a:lnTo>
                      <a:pt x="7329" y="1"/>
                    </a:lnTo>
                    <a:close/>
                  </a:path>
                </a:pathLst>
              </a:custGeom>
              <a:solidFill>
                <a:srgbClr val="86B1D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8" name="Google Shape;858;p45"/>
              <p:cNvSpPr/>
              <p:nvPr/>
            </p:nvSpPr>
            <p:spPr>
              <a:xfrm>
                <a:off x="4410063" y="4059200"/>
                <a:ext cx="262325" cy="378650"/>
              </a:xfrm>
              <a:custGeom>
                <a:rect b="b" l="l" r="r" t="t"/>
                <a:pathLst>
                  <a:path extrusionOk="0" h="15146" w="10493">
                    <a:moveTo>
                      <a:pt x="1" y="0"/>
                    </a:moveTo>
                    <a:lnTo>
                      <a:pt x="1" y="8925"/>
                    </a:lnTo>
                    <a:lnTo>
                      <a:pt x="10492" y="15145"/>
                    </a:lnTo>
                    <a:lnTo>
                      <a:pt x="10492" y="621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9" name="Google Shape;859;p45"/>
              <p:cNvSpPr/>
              <p:nvPr/>
            </p:nvSpPr>
            <p:spPr>
              <a:xfrm>
                <a:off x="4410063" y="4059200"/>
                <a:ext cx="262325" cy="165550"/>
              </a:xfrm>
              <a:custGeom>
                <a:rect b="b" l="l" r="r" t="t"/>
                <a:pathLst>
                  <a:path extrusionOk="0" h="6622" w="10493">
                    <a:moveTo>
                      <a:pt x="1" y="0"/>
                    </a:moveTo>
                    <a:lnTo>
                      <a:pt x="1" y="411"/>
                    </a:lnTo>
                    <a:lnTo>
                      <a:pt x="10492" y="6622"/>
                    </a:lnTo>
                    <a:lnTo>
                      <a:pt x="10492" y="621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0" name="Google Shape;860;p45"/>
              <p:cNvSpPr/>
              <p:nvPr/>
            </p:nvSpPr>
            <p:spPr>
              <a:xfrm>
                <a:off x="4410063" y="4083800"/>
                <a:ext cx="262325" cy="165800"/>
              </a:xfrm>
              <a:custGeom>
                <a:rect b="b" l="l" r="r" t="t"/>
                <a:pathLst>
                  <a:path extrusionOk="0" h="6632" w="10493">
                    <a:moveTo>
                      <a:pt x="1" y="0"/>
                    </a:moveTo>
                    <a:lnTo>
                      <a:pt x="1" y="411"/>
                    </a:lnTo>
                    <a:lnTo>
                      <a:pt x="10492" y="6632"/>
                    </a:lnTo>
                    <a:lnTo>
                      <a:pt x="10492" y="622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1" name="Google Shape;861;p45"/>
              <p:cNvSpPr/>
              <p:nvPr/>
            </p:nvSpPr>
            <p:spPr>
              <a:xfrm>
                <a:off x="4410063" y="4108625"/>
                <a:ext cx="262325" cy="165825"/>
              </a:xfrm>
              <a:custGeom>
                <a:rect b="b" l="l" r="r" t="t"/>
                <a:pathLst>
                  <a:path extrusionOk="0" h="6633" w="10493">
                    <a:moveTo>
                      <a:pt x="1" y="1"/>
                    </a:moveTo>
                    <a:lnTo>
                      <a:pt x="1" y="412"/>
                    </a:lnTo>
                    <a:lnTo>
                      <a:pt x="10492" y="6632"/>
                    </a:lnTo>
                    <a:lnTo>
                      <a:pt x="10492" y="622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2" name="Google Shape;862;p45"/>
              <p:cNvSpPr/>
              <p:nvPr/>
            </p:nvSpPr>
            <p:spPr>
              <a:xfrm>
                <a:off x="4410063" y="4133475"/>
                <a:ext cx="262325" cy="165575"/>
              </a:xfrm>
              <a:custGeom>
                <a:rect b="b" l="l" r="r" t="t"/>
                <a:pathLst>
                  <a:path extrusionOk="0" h="6623" w="10493">
                    <a:moveTo>
                      <a:pt x="1" y="1"/>
                    </a:moveTo>
                    <a:lnTo>
                      <a:pt x="1" y="412"/>
                    </a:lnTo>
                    <a:lnTo>
                      <a:pt x="10492" y="6622"/>
                    </a:lnTo>
                    <a:lnTo>
                      <a:pt x="10492" y="621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3" name="Google Shape;863;p45"/>
              <p:cNvSpPr/>
              <p:nvPr/>
            </p:nvSpPr>
            <p:spPr>
              <a:xfrm>
                <a:off x="4410063" y="4158325"/>
                <a:ext cx="262325" cy="165575"/>
              </a:xfrm>
              <a:custGeom>
                <a:rect b="b" l="l" r="r" t="t"/>
                <a:pathLst>
                  <a:path extrusionOk="0" h="6623" w="10493">
                    <a:moveTo>
                      <a:pt x="1" y="0"/>
                    </a:moveTo>
                    <a:lnTo>
                      <a:pt x="1" y="411"/>
                    </a:lnTo>
                    <a:lnTo>
                      <a:pt x="10492" y="6622"/>
                    </a:lnTo>
                    <a:lnTo>
                      <a:pt x="10492" y="621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4" name="Google Shape;864;p45"/>
              <p:cNvSpPr/>
              <p:nvPr/>
            </p:nvSpPr>
            <p:spPr>
              <a:xfrm>
                <a:off x="4410063" y="4182925"/>
                <a:ext cx="262325" cy="165800"/>
              </a:xfrm>
              <a:custGeom>
                <a:rect b="b" l="l" r="r" t="t"/>
                <a:pathLst>
                  <a:path extrusionOk="0" h="6632" w="10493">
                    <a:moveTo>
                      <a:pt x="1" y="1"/>
                    </a:moveTo>
                    <a:lnTo>
                      <a:pt x="1" y="412"/>
                    </a:lnTo>
                    <a:lnTo>
                      <a:pt x="10492" y="6632"/>
                    </a:lnTo>
                    <a:lnTo>
                      <a:pt x="10492" y="622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5" name="Google Shape;865;p45"/>
              <p:cNvSpPr/>
              <p:nvPr/>
            </p:nvSpPr>
            <p:spPr>
              <a:xfrm>
                <a:off x="4410063" y="4207775"/>
                <a:ext cx="262325" cy="165800"/>
              </a:xfrm>
              <a:custGeom>
                <a:rect b="b" l="l" r="r" t="t"/>
                <a:pathLst>
                  <a:path extrusionOk="0" h="6632" w="10493">
                    <a:moveTo>
                      <a:pt x="1" y="0"/>
                    </a:moveTo>
                    <a:lnTo>
                      <a:pt x="1" y="411"/>
                    </a:lnTo>
                    <a:lnTo>
                      <a:pt x="10492" y="6632"/>
                    </a:lnTo>
                    <a:lnTo>
                      <a:pt x="10492" y="622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6" name="Google Shape;866;p45"/>
              <p:cNvSpPr/>
              <p:nvPr/>
            </p:nvSpPr>
            <p:spPr>
              <a:xfrm>
                <a:off x="4410063" y="4232625"/>
                <a:ext cx="262325" cy="165550"/>
              </a:xfrm>
              <a:custGeom>
                <a:rect b="b" l="l" r="r" t="t"/>
                <a:pathLst>
                  <a:path extrusionOk="0" h="6622" w="10493">
                    <a:moveTo>
                      <a:pt x="1" y="0"/>
                    </a:moveTo>
                    <a:lnTo>
                      <a:pt x="1" y="411"/>
                    </a:lnTo>
                    <a:lnTo>
                      <a:pt x="10492" y="6622"/>
                    </a:lnTo>
                    <a:lnTo>
                      <a:pt x="10492" y="621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7" name="Google Shape;867;p45"/>
              <p:cNvSpPr/>
              <p:nvPr/>
            </p:nvSpPr>
            <p:spPr>
              <a:xfrm>
                <a:off x="4410063" y="4259850"/>
                <a:ext cx="262325" cy="165575"/>
              </a:xfrm>
              <a:custGeom>
                <a:rect b="b" l="l" r="r" t="t"/>
                <a:pathLst>
                  <a:path extrusionOk="0" h="6623" w="10493">
                    <a:moveTo>
                      <a:pt x="1" y="0"/>
                    </a:moveTo>
                    <a:lnTo>
                      <a:pt x="1" y="402"/>
                    </a:lnTo>
                    <a:lnTo>
                      <a:pt x="10492" y="6622"/>
                    </a:lnTo>
                    <a:lnTo>
                      <a:pt x="10492" y="621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8" name="Google Shape;868;p45"/>
              <p:cNvSpPr/>
              <p:nvPr/>
            </p:nvSpPr>
            <p:spPr>
              <a:xfrm>
                <a:off x="4402913" y="4054650"/>
                <a:ext cx="9800" cy="234850"/>
              </a:xfrm>
              <a:custGeom>
                <a:rect b="b" l="l" r="r" t="t"/>
                <a:pathLst>
                  <a:path extrusionOk="0" h="9394" w="392">
                    <a:moveTo>
                      <a:pt x="0" y="1"/>
                    </a:moveTo>
                    <a:lnTo>
                      <a:pt x="0" y="9393"/>
                    </a:lnTo>
                    <a:lnTo>
                      <a:pt x="392" y="9164"/>
                    </a:lnTo>
                    <a:lnTo>
                      <a:pt x="392" y="239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BDD7F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9" name="Google Shape;869;p45"/>
              <p:cNvSpPr/>
              <p:nvPr/>
            </p:nvSpPr>
            <p:spPr>
              <a:xfrm>
                <a:off x="4372813" y="4034900"/>
                <a:ext cx="7900" cy="11650"/>
              </a:xfrm>
              <a:custGeom>
                <a:rect b="b" l="l" r="r" t="t"/>
                <a:pathLst>
                  <a:path extrusionOk="0" h="466" w="316">
                    <a:moveTo>
                      <a:pt x="103" y="1"/>
                    </a:moveTo>
                    <a:cubicBezTo>
                      <a:pt x="91" y="1"/>
                      <a:pt x="79" y="3"/>
                      <a:pt x="67" y="7"/>
                    </a:cubicBezTo>
                    <a:lnTo>
                      <a:pt x="0" y="45"/>
                    </a:lnTo>
                    <a:lnTo>
                      <a:pt x="19" y="93"/>
                    </a:lnTo>
                    <a:lnTo>
                      <a:pt x="19" y="131"/>
                    </a:lnTo>
                    <a:cubicBezTo>
                      <a:pt x="19" y="236"/>
                      <a:pt x="77" y="351"/>
                      <a:pt x="153" y="408"/>
                    </a:cubicBezTo>
                    <a:lnTo>
                      <a:pt x="182" y="466"/>
                    </a:lnTo>
                    <a:lnTo>
                      <a:pt x="258" y="418"/>
                    </a:lnTo>
                    <a:cubicBezTo>
                      <a:pt x="296" y="399"/>
                      <a:pt x="315" y="361"/>
                      <a:pt x="315" y="294"/>
                    </a:cubicBezTo>
                    <a:cubicBezTo>
                      <a:pt x="315" y="189"/>
                      <a:pt x="249" y="64"/>
                      <a:pt x="163" y="17"/>
                    </a:cubicBezTo>
                    <a:cubicBezTo>
                      <a:pt x="140" y="5"/>
                      <a:pt x="121" y="1"/>
                      <a:pt x="103" y="1"/>
                    </a:cubicBezTo>
                    <a:close/>
                  </a:path>
                </a:pathLst>
              </a:custGeom>
              <a:solidFill>
                <a:srgbClr val="BDD7F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0" name="Google Shape;870;p45"/>
              <p:cNvSpPr/>
              <p:nvPr/>
            </p:nvSpPr>
            <p:spPr>
              <a:xfrm>
                <a:off x="4371363" y="4035800"/>
                <a:ext cx="7425" cy="10750"/>
              </a:xfrm>
              <a:custGeom>
                <a:rect b="b" l="l" r="r" t="t"/>
                <a:pathLst>
                  <a:path extrusionOk="0" h="430" w="297">
                    <a:moveTo>
                      <a:pt x="91" y="0"/>
                    </a:moveTo>
                    <a:cubicBezTo>
                      <a:pt x="37" y="0"/>
                      <a:pt x="1" y="49"/>
                      <a:pt x="1" y="133"/>
                    </a:cubicBezTo>
                    <a:cubicBezTo>
                      <a:pt x="1" y="239"/>
                      <a:pt x="68" y="363"/>
                      <a:pt x="154" y="411"/>
                    </a:cubicBezTo>
                    <a:cubicBezTo>
                      <a:pt x="174" y="423"/>
                      <a:pt x="193" y="429"/>
                      <a:pt x="211" y="429"/>
                    </a:cubicBezTo>
                    <a:cubicBezTo>
                      <a:pt x="261" y="429"/>
                      <a:pt x="297" y="383"/>
                      <a:pt x="297" y="305"/>
                    </a:cubicBezTo>
                    <a:cubicBezTo>
                      <a:pt x="297" y="191"/>
                      <a:pt x="230" y="67"/>
                      <a:pt x="154" y="19"/>
                    </a:cubicBezTo>
                    <a:cubicBezTo>
                      <a:pt x="131" y="6"/>
                      <a:pt x="110" y="0"/>
                      <a:pt x="9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1" name="Google Shape;871;p45"/>
              <p:cNvSpPr/>
              <p:nvPr/>
            </p:nvSpPr>
            <p:spPr>
              <a:xfrm>
                <a:off x="4341988" y="4039850"/>
                <a:ext cx="33950" cy="24375"/>
              </a:xfrm>
              <a:custGeom>
                <a:rect b="b" l="l" r="r" t="t"/>
                <a:pathLst>
                  <a:path extrusionOk="0" h="975" w="1358">
                    <a:moveTo>
                      <a:pt x="1281" y="0"/>
                    </a:moveTo>
                    <a:cubicBezTo>
                      <a:pt x="1243" y="29"/>
                      <a:pt x="813" y="277"/>
                      <a:pt x="631" y="373"/>
                    </a:cubicBezTo>
                    <a:cubicBezTo>
                      <a:pt x="602" y="392"/>
                      <a:pt x="583" y="401"/>
                      <a:pt x="564" y="421"/>
                    </a:cubicBezTo>
                    <a:cubicBezTo>
                      <a:pt x="411" y="497"/>
                      <a:pt x="316" y="545"/>
                      <a:pt x="268" y="726"/>
                    </a:cubicBezTo>
                    <a:cubicBezTo>
                      <a:pt x="249" y="803"/>
                      <a:pt x="192" y="831"/>
                      <a:pt x="153" y="831"/>
                    </a:cubicBezTo>
                    <a:cubicBezTo>
                      <a:pt x="144" y="831"/>
                      <a:pt x="134" y="831"/>
                      <a:pt x="134" y="812"/>
                    </a:cubicBezTo>
                    <a:lnTo>
                      <a:pt x="134" y="354"/>
                    </a:lnTo>
                    <a:lnTo>
                      <a:pt x="0" y="354"/>
                    </a:lnTo>
                    <a:lnTo>
                      <a:pt x="0" y="812"/>
                    </a:lnTo>
                    <a:cubicBezTo>
                      <a:pt x="0" y="898"/>
                      <a:pt x="48" y="956"/>
                      <a:pt x="134" y="975"/>
                    </a:cubicBezTo>
                    <a:lnTo>
                      <a:pt x="153" y="975"/>
                    </a:lnTo>
                    <a:cubicBezTo>
                      <a:pt x="258" y="975"/>
                      <a:pt x="373" y="898"/>
                      <a:pt x="402" y="764"/>
                    </a:cubicBezTo>
                    <a:cubicBezTo>
                      <a:pt x="430" y="640"/>
                      <a:pt x="488" y="612"/>
                      <a:pt x="622" y="535"/>
                    </a:cubicBezTo>
                    <a:cubicBezTo>
                      <a:pt x="650" y="526"/>
                      <a:pt x="669" y="516"/>
                      <a:pt x="698" y="497"/>
                    </a:cubicBezTo>
                    <a:cubicBezTo>
                      <a:pt x="889" y="392"/>
                      <a:pt x="1338" y="134"/>
                      <a:pt x="1348" y="124"/>
                    </a:cubicBezTo>
                    <a:cubicBezTo>
                      <a:pt x="1357" y="124"/>
                      <a:pt x="1357" y="105"/>
                      <a:pt x="1357" y="86"/>
                    </a:cubicBezTo>
                    <a:cubicBezTo>
                      <a:pt x="1357" y="57"/>
                      <a:pt x="1338" y="19"/>
                      <a:pt x="1319" y="0"/>
                    </a:cubicBezTo>
                    <a:close/>
                  </a:path>
                </a:pathLst>
              </a:custGeom>
              <a:solidFill>
                <a:srgbClr val="BDD7F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2" name="Google Shape;872;p45"/>
              <p:cNvSpPr/>
              <p:nvPr/>
            </p:nvSpPr>
            <p:spPr>
              <a:xfrm>
                <a:off x="4316913" y="4008775"/>
                <a:ext cx="53525" cy="52600"/>
              </a:xfrm>
              <a:custGeom>
                <a:rect b="b" l="l" r="r" t="t"/>
                <a:pathLst>
                  <a:path extrusionOk="0" h="2104" w="2141">
                    <a:moveTo>
                      <a:pt x="1472" y="1"/>
                    </a:moveTo>
                    <a:cubicBezTo>
                      <a:pt x="1453" y="1"/>
                      <a:pt x="1433" y="1"/>
                      <a:pt x="1414" y="10"/>
                    </a:cubicBezTo>
                    <a:lnTo>
                      <a:pt x="0" y="823"/>
                    </a:lnTo>
                    <a:lnTo>
                      <a:pt x="650" y="2103"/>
                    </a:lnTo>
                    <a:lnTo>
                      <a:pt x="2074" y="1291"/>
                    </a:lnTo>
                    <a:cubicBezTo>
                      <a:pt x="2083" y="1281"/>
                      <a:pt x="2102" y="1272"/>
                      <a:pt x="2112" y="1253"/>
                    </a:cubicBezTo>
                    <a:cubicBezTo>
                      <a:pt x="2131" y="1234"/>
                      <a:pt x="2141" y="1205"/>
                      <a:pt x="2141" y="1167"/>
                    </a:cubicBezTo>
                    <a:lnTo>
                      <a:pt x="2141" y="526"/>
                    </a:lnTo>
                    <a:cubicBezTo>
                      <a:pt x="2141" y="440"/>
                      <a:pt x="2083" y="335"/>
                      <a:pt x="2007" y="288"/>
                    </a:cubicBezTo>
                    <a:lnTo>
                      <a:pt x="1529" y="20"/>
                    </a:lnTo>
                    <a:cubicBezTo>
                      <a:pt x="1510" y="1"/>
                      <a:pt x="1491" y="1"/>
                      <a:pt x="147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3" name="Google Shape;873;p45"/>
              <p:cNvSpPr/>
              <p:nvPr/>
            </p:nvSpPr>
            <p:spPr>
              <a:xfrm>
                <a:off x="4336488" y="4021450"/>
                <a:ext cx="33950" cy="35625"/>
              </a:xfrm>
              <a:custGeom>
                <a:rect b="b" l="l" r="r" t="t"/>
                <a:pathLst>
                  <a:path extrusionOk="0" h="1425" w="1358">
                    <a:moveTo>
                      <a:pt x="1358" y="0"/>
                    </a:moveTo>
                    <a:lnTo>
                      <a:pt x="1" y="774"/>
                    </a:lnTo>
                    <a:lnTo>
                      <a:pt x="1" y="1424"/>
                    </a:lnTo>
                    <a:lnTo>
                      <a:pt x="1358" y="650"/>
                    </a:lnTo>
                    <a:lnTo>
                      <a:pt x="1358" y="0"/>
                    </a:lnTo>
                    <a:close/>
                  </a:path>
                </a:pathLst>
              </a:custGeom>
              <a:solidFill>
                <a:srgbClr val="BDD7F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4" name="Google Shape;874;p45"/>
              <p:cNvSpPr/>
              <p:nvPr/>
            </p:nvSpPr>
            <p:spPr>
              <a:xfrm>
                <a:off x="4333388" y="4037200"/>
                <a:ext cx="5275" cy="23925"/>
              </a:xfrm>
              <a:custGeom>
                <a:rect b="b" l="l" r="r" t="t"/>
                <a:pathLst>
                  <a:path extrusionOk="0" h="957" w="211">
                    <a:moveTo>
                      <a:pt x="211" y="1"/>
                    </a:moveTo>
                    <a:lnTo>
                      <a:pt x="0" y="49"/>
                    </a:lnTo>
                    <a:lnTo>
                      <a:pt x="0" y="956"/>
                    </a:lnTo>
                    <a:lnTo>
                      <a:pt x="211" y="842"/>
                    </a:lnTo>
                    <a:lnTo>
                      <a:pt x="211" y="1"/>
                    </a:lnTo>
                    <a:close/>
                  </a:path>
                </a:pathLst>
              </a:custGeom>
              <a:solidFill>
                <a:srgbClr val="BDD7F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5" name="Google Shape;875;p45"/>
              <p:cNvSpPr/>
              <p:nvPr/>
            </p:nvSpPr>
            <p:spPr>
              <a:xfrm>
                <a:off x="4315463" y="4029100"/>
                <a:ext cx="19375" cy="32500"/>
              </a:xfrm>
              <a:custGeom>
                <a:rect b="b" l="l" r="r" t="t"/>
                <a:pathLst>
                  <a:path extrusionOk="0" h="1300" w="775">
                    <a:moveTo>
                      <a:pt x="106" y="0"/>
                    </a:moveTo>
                    <a:cubicBezTo>
                      <a:pt x="58" y="0"/>
                      <a:pt x="1" y="38"/>
                      <a:pt x="1" y="134"/>
                    </a:cubicBezTo>
                    <a:lnTo>
                      <a:pt x="1" y="774"/>
                    </a:lnTo>
                    <a:cubicBezTo>
                      <a:pt x="1" y="860"/>
                      <a:pt x="58" y="965"/>
                      <a:pt x="125" y="1003"/>
                    </a:cubicBezTo>
                    <a:lnTo>
                      <a:pt x="603" y="1280"/>
                    </a:lnTo>
                    <a:cubicBezTo>
                      <a:pt x="622" y="1290"/>
                      <a:pt x="641" y="1300"/>
                      <a:pt x="660" y="1300"/>
                    </a:cubicBezTo>
                    <a:cubicBezTo>
                      <a:pt x="698" y="1300"/>
                      <a:pt x="727" y="1280"/>
                      <a:pt x="746" y="1252"/>
                    </a:cubicBezTo>
                    <a:cubicBezTo>
                      <a:pt x="765" y="1233"/>
                      <a:pt x="775" y="1204"/>
                      <a:pt x="775" y="1166"/>
                    </a:cubicBezTo>
                    <a:lnTo>
                      <a:pt x="775" y="526"/>
                    </a:lnTo>
                    <a:cubicBezTo>
                      <a:pt x="775" y="440"/>
                      <a:pt x="717" y="335"/>
                      <a:pt x="651" y="296"/>
                    </a:cubicBezTo>
                    <a:lnTo>
                      <a:pt x="173" y="19"/>
                    </a:lnTo>
                    <a:cubicBezTo>
                      <a:pt x="144" y="0"/>
                      <a:pt x="125" y="0"/>
                      <a:pt x="106" y="0"/>
                    </a:cubicBezTo>
                    <a:close/>
                  </a:path>
                </a:pathLst>
              </a:custGeom>
              <a:solidFill>
                <a:srgbClr val="D0D1C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6" name="Google Shape;876;p45"/>
              <p:cNvSpPr/>
              <p:nvPr/>
            </p:nvSpPr>
            <p:spPr>
              <a:xfrm>
                <a:off x="4316663" y="4030150"/>
                <a:ext cx="17000" cy="30300"/>
              </a:xfrm>
              <a:custGeom>
                <a:rect b="b" l="l" r="r" t="t"/>
                <a:pathLst>
                  <a:path extrusionOk="0" h="1212" w="680">
                    <a:moveTo>
                      <a:pt x="55" y="0"/>
                    </a:moveTo>
                    <a:cubicBezTo>
                      <a:pt x="21" y="0"/>
                      <a:pt x="1" y="36"/>
                      <a:pt x="1" y="92"/>
                    </a:cubicBezTo>
                    <a:lnTo>
                      <a:pt x="1" y="732"/>
                    </a:lnTo>
                    <a:cubicBezTo>
                      <a:pt x="1" y="799"/>
                      <a:pt x="39" y="895"/>
                      <a:pt x="96" y="923"/>
                    </a:cubicBezTo>
                    <a:lnTo>
                      <a:pt x="574" y="1200"/>
                    </a:lnTo>
                    <a:cubicBezTo>
                      <a:pt x="589" y="1208"/>
                      <a:pt x="603" y="1211"/>
                      <a:pt x="615" y="1211"/>
                    </a:cubicBezTo>
                    <a:cubicBezTo>
                      <a:pt x="653" y="1211"/>
                      <a:pt x="679" y="1181"/>
                      <a:pt x="679" y="1124"/>
                    </a:cubicBezTo>
                    <a:lnTo>
                      <a:pt x="679" y="484"/>
                    </a:lnTo>
                    <a:cubicBezTo>
                      <a:pt x="679" y="407"/>
                      <a:pt x="631" y="321"/>
                      <a:pt x="574" y="293"/>
                    </a:cubicBezTo>
                    <a:lnTo>
                      <a:pt x="96" y="15"/>
                    </a:lnTo>
                    <a:cubicBezTo>
                      <a:pt x="81" y="5"/>
                      <a:pt x="67" y="0"/>
                      <a:pt x="55" y="0"/>
                    </a:cubicBezTo>
                    <a:close/>
                  </a:path>
                </a:pathLst>
              </a:custGeom>
              <a:solidFill>
                <a:srgbClr val="1B1B1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7" name="Google Shape;877;p45"/>
              <p:cNvSpPr/>
              <p:nvPr/>
            </p:nvSpPr>
            <p:spPr>
              <a:xfrm>
                <a:off x="4319288" y="4035125"/>
                <a:ext cx="11500" cy="20425"/>
              </a:xfrm>
              <a:custGeom>
                <a:rect b="b" l="l" r="r" t="t"/>
                <a:pathLst>
                  <a:path extrusionOk="0" h="817" w="460">
                    <a:moveTo>
                      <a:pt x="49" y="0"/>
                    </a:moveTo>
                    <a:cubicBezTo>
                      <a:pt x="22" y="0"/>
                      <a:pt x="1" y="22"/>
                      <a:pt x="1" y="65"/>
                    </a:cubicBezTo>
                    <a:lnTo>
                      <a:pt x="1" y="485"/>
                    </a:lnTo>
                    <a:cubicBezTo>
                      <a:pt x="1" y="543"/>
                      <a:pt x="39" y="600"/>
                      <a:pt x="77" y="619"/>
                    </a:cubicBezTo>
                    <a:lnTo>
                      <a:pt x="392" y="810"/>
                    </a:lnTo>
                    <a:cubicBezTo>
                      <a:pt x="401" y="814"/>
                      <a:pt x="408" y="816"/>
                      <a:pt x="416" y="816"/>
                    </a:cubicBezTo>
                    <a:cubicBezTo>
                      <a:pt x="442" y="816"/>
                      <a:pt x="459" y="790"/>
                      <a:pt x="459" y="753"/>
                    </a:cubicBezTo>
                    <a:lnTo>
                      <a:pt x="459" y="323"/>
                    </a:lnTo>
                    <a:cubicBezTo>
                      <a:pt x="459" y="275"/>
                      <a:pt x="431" y="218"/>
                      <a:pt x="392" y="199"/>
                    </a:cubicBezTo>
                    <a:lnTo>
                      <a:pt x="77" y="8"/>
                    </a:lnTo>
                    <a:cubicBezTo>
                      <a:pt x="68" y="3"/>
                      <a:pt x="58" y="0"/>
                      <a:pt x="49" y="0"/>
                    </a:cubicBezTo>
                    <a:close/>
                  </a:path>
                </a:pathLst>
              </a:custGeom>
              <a:solidFill>
                <a:srgbClr val="3B3D3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8" name="Google Shape;878;p45"/>
              <p:cNvSpPr/>
              <p:nvPr/>
            </p:nvSpPr>
            <p:spPr>
              <a:xfrm>
                <a:off x="4313563" y="4029800"/>
                <a:ext cx="750" cy="1225"/>
              </a:xfrm>
              <a:custGeom>
                <a:rect b="b" l="l" r="r" t="t"/>
                <a:pathLst>
                  <a:path extrusionOk="0" h="49" w="30">
                    <a:moveTo>
                      <a:pt x="0" y="1"/>
                    </a:moveTo>
                    <a:lnTo>
                      <a:pt x="0" y="29"/>
                    </a:lnTo>
                    <a:lnTo>
                      <a:pt x="20" y="49"/>
                    </a:lnTo>
                    <a:lnTo>
                      <a:pt x="29" y="2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83868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9" name="Google Shape;879;p45"/>
              <p:cNvSpPr/>
              <p:nvPr/>
            </p:nvSpPr>
            <p:spPr>
              <a:xfrm>
                <a:off x="4320738" y="4038950"/>
                <a:ext cx="8125" cy="11850"/>
              </a:xfrm>
              <a:custGeom>
                <a:rect b="b" l="l" r="r" t="t"/>
                <a:pathLst>
                  <a:path extrusionOk="0" h="474" w="325">
                    <a:moveTo>
                      <a:pt x="103" y="0"/>
                    </a:moveTo>
                    <a:cubicBezTo>
                      <a:pt x="44" y="0"/>
                      <a:pt x="0" y="54"/>
                      <a:pt x="0" y="141"/>
                    </a:cubicBezTo>
                    <a:cubicBezTo>
                      <a:pt x="0" y="265"/>
                      <a:pt x="77" y="399"/>
                      <a:pt x="162" y="457"/>
                    </a:cubicBezTo>
                    <a:cubicBezTo>
                      <a:pt x="183" y="468"/>
                      <a:pt x="203" y="473"/>
                      <a:pt x="222" y="473"/>
                    </a:cubicBezTo>
                    <a:cubicBezTo>
                      <a:pt x="281" y="473"/>
                      <a:pt x="325" y="419"/>
                      <a:pt x="325" y="332"/>
                    </a:cubicBezTo>
                    <a:cubicBezTo>
                      <a:pt x="325" y="208"/>
                      <a:pt x="248" y="74"/>
                      <a:pt x="162" y="17"/>
                    </a:cubicBezTo>
                    <a:cubicBezTo>
                      <a:pt x="142" y="5"/>
                      <a:pt x="122" y="0"/>
                      <a:pt x="103" y="0"/>
                    </a:cubicBezTo>
                    <a:close/>
                  </a:path>
                </a:pathLst>
              </a:custGeom>
              <a:solidFill>
                <a:srgbClr val="26262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0" name="Google Shape;880;p45"/>
              <p:cNvSpPr/>
              <p:nvPr/>
            </p:nvSpPr>
            <p:spPr>
              <a:xfrm>
                <a:off x="4321913" y="4040675"/>
                <a:ext cx="5775" cy="8400"/>
              </a:xfrm>
              <a:custGeom>
                <a:rect b="b" l="l" r="r" t="t"/>
                <a:pathLst>
                  <a:path extrusionOk="0" h="336" w="231">
                    <a:moveTo>
                      <a:pt x="67" y="0"/>
                    </a:moveTo>
                    <a:cubicBezTo>
                      <a:pt x="27" y="0"/>
                      <a:pt x="1" y="37"/>
                      <a:pt x="1" y="101"/>
                    </a:cubicBezTo>
                    <a:cubicBezTo>
                      <a:pt x="1" y="187"/>
                      <a:pt x="49" y="282"/>
                      <a:pt x="115" y="321"/>
                    </a:cubicBezTo>
                    <a:cubicBezTo>
                      <a:pt x="133" y="331"/>
                      <a:pt x="149" y="335"/>
                      <a:pt x="164" y="335"/>
                    </a:cubicBezTo>
                    <a:cubicBezTo>
                      <a:pt x="204" y="335"/>
                      <a:pt x="230" y="298"/>
                      <a:pt x="230" y="235"/>
                    </a:cubicBezTo>
                    <a:cubicBezTo>
                      <a:pt x="230" y="149"/>
                      <a:pt x="182" y="53"/>
                      <a:pt x="115" y="15"/>
                    </a:cubicBezTo>
                    <a:cubicBezTo>
                      <a:pt x="98" y="5"/>
                      <a:pt x="82" y="0"/>
                      <a:pt x="67" y="0"/>
                    </a:cubicBezTo>
                    <a:close/>
                  </a:path>
                </a:pathLst>
              </a:custGeom>
              <a:solidFill>
                <a:srgbClr val="54A2D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1" name="Google Shape;881;p45"/>
              <p:cNvSpPr/>
              <p:nvPr/>
            </p:nvSpPr>
            <p:spPr>
              <a:xfrm>
                <a:off x="4323588" y="4043225"/>
                <a:ext cx="2425" cy="3275"/>
              </a:xfrm>
              <a:custGeom>
                <a:rect b="b" l="l" r="r" t="t"/>
                <a:pathLst>
                  <a:path extrusionOk="0" h="131" w="97">
                    <a:moveTo>
                      <a:pt x="27" y="1"/>
                    </a:moveTo>
                    <a:cubicBezTo>
                      <a:pt x="11" y="1"/>
                      <a:pt x="1" y="16"/>
                      <a:pt x="1" y="37"/>
                    </a:cubicBezTo>
                    <a:cubicBezTo>
                      <a:pt x="1" y="75"/>
                      <a:pt x="20" y="114"/>
                      <a:pt x="48" y="123"/>
                    </a:cubicBezTo>
                    <a:cubicBezTo>
                      <a:pt x="57" y="128"/>
                      <a:pt x="64" y="131"/>
                      <a:pt x="70" y="131"/>
                    </a:cubicBezTo>
                    <a:cubicBezTo>
                      <a:pt x="86" y="131"/>
                      <a:pt x="96" y="115"/>
                      <a:pt x="96" y="94"/>
                    </a:cubicBezTo>
                    <a:cubicBezTo>
                      <a:pt x="96" y="56"/>
                      <a:pt x="77" y="18"/>
                      <a:pt x="48" y="8"/>
                    </a:cubicBezTo>
                    <a:cubicBezTo>
                      <a:pt x="40" y="3"/>
                      <a:pt x="33" y="1"/>
                      <a:pt x="2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2" name="Google Shape;882;p45"/>
              <p:cNvSpPr/>
              <p:nvPr/>
            </p:nvSpPr>
            <p:spPr>
              <a:xfrm>
                <a:off x="4320013" y="4047400"/>
                <a:ext cx="1700" cy="2125"/>
              </a:xfrm>
              <a:custGeom>
                <a:rect b="b" l="l" r="r" t="t"/>
                <a:pathLst>
                  <a:path extrusionOk="0" h="85" w="68">
                    <a:moveTo>
                      <a:pt x="24" y="0"/>
                    </a:moveTo>
                    <a:cubicBezTo>
                      <a:pt x="11" y="0"/>
                      <a:pt x="0" y="9"/>
                      <a:pt x="0" y="23"/>
                    </a:cubicBezTo>
                    <a:cubicBezTo>
                      <a:pt x="0" y="52"/>
                      <a:pt x="20" y="71"/>
                      <a:pt x="39" y="80"/>
                    </a:cubicBezTo>
                    <a:cubicBezTo>
                      <a:pt x="41" y="83"/>
                      <a:pt x="44" y="84"/>
                      <a:pt x="48" y="84"/>
                    </a:cubicBezTo>
                    <a:cubicBezTo>
                      <a:pt x="57" y="84"/>
                      <a:pt x="67" y="75"/>
                      <a:pt x="67" y="61"/>
                    </a:cubicBezTo>
                    <a:cubicBezTo>
                      <a:pt x="67" y="42"/>
                      <a:pt x="48" y="13"/>
                      <a:pt x="39" y="4"/>
                    </a:cubicBezTo>
                    <a:cubicBezTo>
                      <a:pt x="33" y="1"/>
                      <a:pt x="28" y="0"/>
                      <a:pt x="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3" name="Google Shape;883;p45"/>
              <p:cNvSpPr/>
              <p:nvPr/>
            </p:nvSpPr>
            <p:spPr>
              <a:xfrm>
                <a:off x="4328363" y="4052400"/>
                <a:ext cx="1700" cy="2125"/>
              </a:xfrm>
              <a:custGeom>
                <a:rect b="b" l="l" r="r" t="t"/>
                <a:pathLst>
                  <a:path extrusionOk="0" h="85" w="68">
                    <a:moveTo>
                      <a:pt x="24" y="1"/>
                    </a:moveTo>
                    <a:cubicBezTo>
                      <a:pt x="11" y="1"/>
                      <a:pt x="1" y="10"/>
                      <a:pt x="1" y="24"/>
                    </a:cubicBezTo>
                    <a:cubicBezTo>
                      <a:pt x="1" y="43"/>
                      <a:pt x="20" y="71"/>
                      <a:pt x="39" y="81"/>
                    </a:cubicBezTo>
                    <a:cubicBezTo>
                      <a:pt x="42" y="84"/>
                      <a:pt x="45" y="85"/>
                      <a:pt x="48" y="85"/>
                    </a:cubicBezTo>
                    <a:cubicBezTo>
                      <a:pt x="57" y="85"/>
                      <a:pt x="68" y="76"/>
                      <a:pt x="68" y="62"/>
                    </a:cubicBezTo>
                    <a:cubicBezTo>
                      <a:pt x="68" y="33"/>
                      <a:pt x="49" y="14"/>
                      <a:pt x="39" y="5"/>
                    </a:cubicBezTo>
                    <a:cubicBezTo>
                      <a:pt x="34" y="2"/>
                      <a:pt x="29" y="1"/>
                      <a:pt x="2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4" name="Google Shape;884;p45"/>
              <p:cNvSpPr/>
              <p:nvPr/>
            </p:nvSpPr>
            <p:spPr>
              <a:xfrm>
                <a:off x="4320013" y="4036175"/>
                <a:ext cx="1700" cy="2100"/>
              </a:xfrm>
              <a:custGeom>
                <a:rect b="b" l="l" r="r" t="t"/>
                <a:pathLst>
                  <a:path extrusionOk="0" h="84" w="68">
                    <a:moveTo>
                      <a:pt x="24" y="0"/>
                    </a:moveTo>
                    <a:cubicBezTo>
                      <a:pt x="11" y="0"/>
                      <a:pt x="0" y="9"/>
                      <a:pt x="0" y="23"/>
                    </a:cubicBezTo>
                    <a:cubicBezTo>
                      <a:pt x="0" y="52"/>
                      <a:pt x="20" y="71"/>
                      <a:pt x="39" y="80"/>
                    </a:cubicBezTo>
                    <a:cubicBezTo>
                      <a:pt x="41" y="83"/>
                      <a:pt x="44" y="84"/>
                      <a:pt x="48" y="84"/>
                    </a:cubicBezTo>
                    <a:cubicBezTo>
                      <a:pt x="57" y="84"/>
                      <a:pt x="67" y="75"/>
                      <a:pt x="67" y="61"/>
                    </a:cubicBezTo>
                    <a:cubicBezTo>
                      <a:pt x="67" y="42"/>
                      <a:pt x="48" y="13"/>
                      <a:pt x="39" y="4"/>
                    </a:cubicBezTo>
                    <a:cubicBezTo>
                      <a:pt x="33" y="1"/>
                      <a:pt x="28" y="0"/>
                      <a:pt x="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5" name="Google Shape;885;p45"/>
              <p:cNvSpPr/>
              <p:nvPr/>
            </p:nvSpPr>
            <p:spPr>
              <a:xfrm>
                <a:off x="4328363" y="4041175"/>
                <a:ext cx="1700" cy="2125"/>
              </a:xfrm>
              <a:custGeom>
                <a:rect b="b" l="l" r="r" t="t"/>
                <a:pathLst>
                  <a:path extrusionOk="0" h="85" w="68">
                    <a:moveTo>
                      <a:pt x="24" y="1"/>
                    </a:moveTo>
                    <a:cubicBezTo>
                      <a:pt x="11" y="1"/>
                      <a:pt x="1" y="10"/>
                      <a:pt x="1" y="24"/>
                    </a:cubicBezTo>
                    <a:cubicBezTo>
                      <a:pt x="1" y="43"/>
                      <a:pt x="20" y="71"/>
                      <a:pt x="39" y="81"/>
                    </a:cubicBezTo>
                    <a:cubicBezTo>
                      <a:pt x="42" y="83"/>
                      <a:pt x="45" y="85"/>
                      <a:pt x="48" y="85"/>
                    </a:cubicBezTo>
                    <a:cubicBezTo>
                      <a:pt x="57" y="85"/>
                      <a:pt x="68" y="76"/>
                      <a:pt x="68" y="62"/>
                    </a:cubicBezTo>
                    <a:cubicBezTo>
                      <a:pt x="68" y="33"/>
                      <a:pt x="49" y="14"/>
                      <a:pt x="39" y="4"/>
                    </a:cubicBezTo>
                    <a:cubicBezTo>
                      <a:pt x="34" y="2"/>
                      <a:pt x="29" y="1"/>
                      <a:pt x="2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6" name="Google Shape;886;p45"/>
              <p:cNvSpPr/>
              <p:nvPr/>
            </p:nvSpPr>
            <p:spPr>
              <a:xfrm>
                <a:off x="4312838" y="4026175"/>
                <a:ext cx="25350" cy="15850"/>
              </a:xfrm>
              <a:custGeom>
                <a:rect b="b" l="l" r="r" t="t"/>
                <a:pathLst>
                  <a:path extrusionOk="0" h="634" w="1014">
                    <a:moveTo>
                      <a:pt x="321" y="0"/>
                    </a:moveTo>
                    <a:cubicBezTo>
                      <a:pt x="299" y="0"/>
                      <a:pt x="278" y="7"/>
                      <a:pt x="259" y="22"/>
                    </a:cubicBezTo>
                    <a:lnTo>
                      <a:pt x="58" y="136"/>
                    </a:lnTo>
                    <a:cubicBezTo>
                      <a:pt x="1" y="165"/>
                      <a:pt x="39" y="241"/>
                      <a:pt x="173" y="318"/>
                    </a:cubicBezTo>
                    <a:cubicBezTo>
                      <a:pt x="192" y="327"/>
                      <a:pt x="211" y="337"/>
                      <a:pt x="221" y="346"/>
                    </a:cubicBezTo>
                    <a:cubicBezTo>
                      <a:pt x="354" y="423"/>
                      <a:pt x="478" y="490"/>
                      <a:pt x="478" y="490"/>
                    </a:cubicBezTo>
                    <a:cubicBezTo>
                      <a:pt x="488" y="499"/>
                      <a:pt x="507" y="509"/>
                      <a:pt x="526" y="518"/>
                    </a:cubicBezTo>
                    <a:cubicBezTo>
                      <a:pt x="622" y="580"/>
                      <a:pt x="713" y="607"/>
                      <a:pt x="778" y="607"/>
                    </a:cubicBezTo>
                    <a:cubicBezTo>
                      <a:pt x="804" y="607"/>
                      <a:pt x="825" y="603"/>
                      <a:pt x="842" y="595"/>
                    </a:cubicBezTo>
                    <a:cubicBezTo>
                      <a:pt x="861" y="585"/>
                      <a:pt x="880" y="566"/>
                      <a:pt x="899" y="557"/>
                    </a:cubicBezTo>
                    <a:cubicBezTo>
                      <a:pt x="910" y="551"/>
                      <a:pt x="919" y="549"/>
                      <a:pt x="928" y="549"/>
                    </a:cubicBezTo>
                    <a:cubicBezTo>
                      <a:pt x="978" y="549"/>
                      <a:pt x="985" y="633"/>
                      <a:pt x="985" y="633"/>
                    </a:cubicBezTo>
                    <a:lnTo>
                      <a:pt x="1004" y="624"/>
                    </a:lnTo>
                    <a:cubicBezTo>
                      <a:pt x="1004" y="538"/>
                      <a:pt x="1014" y="385"/>
                      <a:pt x="975" y="356"/>
                    </a:cubicBezTo>
                    <a:cubicBezTo>
                      <a:pt x="937" y="337"/>
                      <a:pt x="842" y="280"/>
                      <a:pt x="842" y="280"/>
                    </a:cubicBezTo>
                    <a:lnTo>
                      <a:pt x="593" y="136"/>
                    </a:lnTo>
                    <a:lnTo>
                      <a:pt x="383" y="22"/>
                    </a:lnTo>
                    <a:cubicBezTo>
                      <a:pt x="364" y="7"/>
                      <a:pt x="342" y="0"/>
                      <a:pt x="321" y="0"/>
                    </a:cubicBezTo>
                    <a:close/>
                  </a:path>
                </a:pathLst>
              </a:custGeom>
              <a:solidFill>
                <a:srgbClr val="83868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7" name="Google Shape;887;p45"/>
              <p:cNvSpPr/>
              <p:nvPr/>
            </p:nvSpPr>
            <p:spPr>
              <a:xfrm>
                <a:off x="4312838" y="4025625"/>
                <a:ext cx="26075" cy="15025"/>
              </a:xfrm>
              <a:custGeom>
                <a:rect b="b" l="l" r="r" t="t"/>
                <a:pathLst>
                  <a:path extrusionOk="0" h="601" w="1043">
                    <a:moveTo>
                      <a:pt x="321" y="1"/>
                    </a:moveTo>
                    <a:cubicBezTo>
                      <a:pt x="299" y="1"/>
                      <a:pt x="278" y="5"/>
                      <a:pt x="259" y="15"/>
                    </a:cubicBezTo>
                    <a:lnTo>
                      <a:pt x="58" y="139"/>
                    </a:lnTo>
                    <a:cubicBezTo>
                      <a:pt x="1" y="168"/>
                      <a:pt x="39" y="235"/>
                      <a:pt x="173" y="321"/>
                    </a:cubicBezTo>
                    <a:cubicBezTo>
                      <a:pt x="192" y="330"/>
                      <a:pt x="211" y="340"/>
                      <a:pt x="221" y="349"/>
                    </a:cubicBezTo>
                    <a:cubicBezTo>
                      <a:pt x="354" y="416"/>
                      <a:pt x="478" y="493"/>
                      <a:pt x="478" y="493"/>
                    </a:cubicBezTo>
                    <a:cubicBezTo>
                      <a:pt x="488" y="502"/>
                      <a:pt x="507" y="512"/>
                      <a:pt x="526" y="521"/>
                    </a:cubicBezTo>
                    <a:cubicBezTo>
                      <a:pt x="621" y="575"/>
                      <a:pt x="711" y="601"/>
                      <a:pt x="776" y="601"/>
                    </a:cubicBezTo>
                    <a:cubicBezTo>
                      <a:pt x="802" y="601"/>
                      <a:pt x="825" y="597"/>
                      <a:pt x="842" y="588"/>
                    </a:cubicBezTo>
                    <a:cubicBezTo>
                      <a:pt x="899" y="560"/>
                      <a:pt x="1033" y="483"/>
                      <a:pt x="1033" y="483"/>
                    </a:cubicBezTo>
                    <a:cubicBezTo>
                      <a:pt x="1033" y="483"/>
                      <a:pt x="1042" y="388"/>
                      <a:pt x="985" y="359"/>
                    </a:cubicBezTo>
                    <a:cubicBezTo>
                      <a:pt x="947" y="340"/>
                      <a:pt x="842" y="282"/>
                      <a:pt x="842" y="282"/>
                    </a:cubicBezTo>
                    <a:lnTo>
                      <a:pt x="593" y="139"/>
                    </a:lnTo>
                    <a:lnTo>
                      <a:pt x="383" y="15"/>
                    </a:lnTo>
                    <a:cubicBezTo>
                      <a:pt x="364" y="5"/>
                      <a:pt x="342" y="1"/>
                      <a:pt x="321" y="1"/>
                    </a:cubicBezTo>
                    <a:close/>
                  </a:path>
                </a:pathLst>
              </a:custGeom>
              <a:solidFill>
                <a:srgbClr val="BDD7F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8" name="Google Shape;888;p45"/>
              <p:cNvSpPr/>
              <p:nvPr/>
            </p:nvSpPr>
            <p:spPr>
              <a:xfrm>
                <a:off x="4337438" y="4028375"/>
                <a:ext cx="33000" cy="21525"/>
              </a:xfrm>
              <a:custGeom>
                <a:rect b="b" l="l" r="r" t="t"/>
                <a:pathLst>
                  <a:path extrusionOk="0" h="861" w="1320">
                    <a:moveTo>
                      <a:pt x="1320" y="0"/>
                    </a:moveTo>
                    <a:lnTo>
                      <a:pt x="1" y="755"/>
                    </a:lnTo>
                    <a:lnTo>
                      <a:pt x="1" y="860"/>
                    </a:lnTo>
                    <a:lnTo>
                      <a:pt x="1320" y="106"/>
                    </a:lnTo>
                    <a:lnTo>
                      <a:pt x="1320" y="0"/>
                    </a:lnTo>
                    <a:close/>
                  </a:path>
                </a:pathLst>
              </a:custGeom>
              <a:solidFill>
                <a:srgbClr val="BDD7F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9" name="Google Shape;889;p45"/>
              <p:cNvSpPr/>
              <p:nvPr/>
            </p:nvSpPr>
            <p:spPr>
              <a:xfrm>
                <a:off x="3897913" y="3519400"/>
                <a:ext cx="7900" cy="11650"/>
              </a:xfrm>
              <a:custGeom>
                <a:rect b="b" l="l" r="r" t="t"/>
                <a:pathLst>
                  <a:path extrusionOk="0" h="466" w="316">
                    <a:moveTo>
                      <a:pt x="109" y="1"/>
                    </a:moveTo>
                    <a:cubicBezTo>
                      <a:pt x="96" y="1"/>
                      <a:pt x="85" y="3"/>
                      <a:pt x="77" y="7"/>
                    </a:cubicBezTo>
                    <a:lnTo>
                      <a:pt x="0" y="45"/>
                    </a:lnTo>
                    <a:lnTo>
                      <a:pt x="19" y="93"/>
                    </a:lnTo>
                    <a:lnTo>
                      <a:pt x="19" y="131"/>
                    </a:lnTo>
                    <a:cubicBezTo>
                      <a:pt x="19" y="236"/>
                      <a:pt x="86" y="351"/>
                      <a:pt x="163" y="399"/>
                    </a:cubicBezTo>
                    <a:lnTo>
                      <a:pt x="182" y="466"/>
                    </a:lnTo>
                    <a:lnTo>
                      <a:pt x="268" y="418"/>
                    </a:lnTo>
                    <a:cubicBezTo>
                      <a:pt x="296" y="399"/>
                      <a:pt x="316" y="360"/>
                      <a:pt x="316" y="294"/>
                    </a:cubicBezTo>
                    <a:cubicBezTo>
                      <a:pt x="316" y="188"/>
                      <a:pt x="249" y="64"/>
                      <a:pt x="172" y="16"/>
                    </a:cubicBezTo>
                    <a:cubicBezTo>
                      <a:pt x="150" y="5"/>
                      <a:pt x="127" y="1"/>
                      <a:pt x="109" y="1"/>
                    </a:cubicBezTo>
                    <a:close/>
                  </a:path>
                </a:pathLst>
              </a:custGeom>
              <a:solidFill>
                <a:srgbClr val="BDD7F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0" name="Google Shape;890;p45"/>
              <p:cNvSpPr/>
              <p:nvPr/>
            </p:nvSpPr>
            <p:spPr>
              <a:xfrm>
                <a:off x="3896713" y="3520300"/>
                <a:ext cx="7425" cy="10725"/>
              </a:xfrm>
              <a:custGeom>
                <a:rect b="b" l="l" r="r" t="t"/>
                <a:pathLst>
                  <a:path extrusionOk="0" h="429" w="297">
                    <a:moveTo>
                      <a:pt x="87" y="0"/>
                    </a:moveTo>
                    <a:cubicBezTo>
                      <a:pt x="37" y="0"/>
                      <a:pt x="0" y="48"/>
                      <a:pt x="0" y="133"/>
                    </a:cubicBezTo>
                    <a:cubicBezTo>
                      <a:pt x="0" y="238"/>
                      <a:pt x="67" y="363"/>
                      <a:pt x="144" y="410"/>
                    </a:cubicBezTo>
                    <a:cubicBezTo>
                      <a:pt x="167" y="423"/>
                      <a:pt x="188" y="429"/>
                      <a:pt x="207" y="429"/>
                    </a:cubicBezTo>
                    <a:cubicBezTo>
                      <a:pt x="260" y="429"/>
                      <a:pt x="297" y="383"/>
                      <a:pt x="297" y="305"/>
                    </a:cubicBezTo>
                    <a:cubicBezTo>
                      <a:pt x="297" y="191"/>
                      <a:pt x="230" y="66"/>
                      <a:pt x="144" y="19"/>
                    </a:cubicBezTo>
                    <a:cubicBezTo>
                      <a:pt x="124" y="6"/>
                      <a:pt x="105" y="0"/>
                      <a:pt x="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1" name="Google Shape;891;p45"/>
              <p:cNvSpPr/>
              <p:nvPr/>
            </p:nvSpPr>
            <p:spPr>
              <a:xfrm>
                <a:off x="3867088" y="3524325"/>
                <a:ext cx="34200" cy="24400"/>
              </a:xfrm>
              <a:custGeom>
                <a:rect b="b" l="l" r="r" t="t"/>
                <a:pathLst>
                  <a:path extrusionOk="0" h="976" w="1368">
                    <a:moveTo>
                      <a:pt x="1291" y="1"/>
                    </a:moveTo>
                    <a:cubicBezTo>
                      <a:pt x="1243" y="20"/>
                      <a:pt x="813" y="278"/>
                      <a:pt x="641" y="374"/>
                    </a:cubicBezTo>
                    <a:cubicBezTo>
                      <a:pt x="612" y="393"/>
                      <a:pt x="583" y="402"/>
                      <a:pt x="564" y="412"/>
                    </a:cubicBezTo>
                    <a:cubicBezTo>
                      <a:pt x="421" y="498"/>
                      <a:pt x="316" y="546"/>
                      <a:pt x="268" y="727"/>
                    </a:cubicBezTo>
                    <a:cubicBezTo>
                      <a:pt x="259" y="804"/>
                      <a:pt x="192" y="832"/>
                      <a:pt x="154" y="832"/>
                    </a:cubicBezTo>
                    <a:cubicBezTo>
                      <a:pt x="144" y="832"/>
                      <a:pt x="144" y="832"/>
                      <a:pt x="144" y="804"/>
                    </a:cubicBezTo>
                    <a:lnTo>
                      <a:pt x="144" y="355"/>
                    </a:lnTo>
                    <a:lnTo>
                      <a:pt x="1" y="355"/>
                    </a:lnTo>
                    <a:lnTo>
                      <a:pt x="1" y="804"/>
                    </a:lnTo>
                    <a:cubicBezTo>
                      <a:pt x="1" y="899"/>
                      <a:pt x="58" y="956"/>
                      <a:pt x="134" y="966"/>
                    </a:cubicBezTo>
                    <a:lnTo>
                      <a:pt x="163" y="976"/>
                    </a:lnTo>
                    <a:cubicBezTo>
                      <a:pt x="259" y="976"/>
                      <a:pt x="373" y="899"/>
                      <a:pt x="412" y="765"/>
                    </a:cubicBezTo>
                    <a:cubicBezTo>
                      <a:pt x="440" y="641"/>
                      <a:pt x="497" y="613"/>
                      <a:pt x="631" y="536"/>
                    </a:cubicBezTo>
                    <a:cubicBezTo>
                      <a:pt x="650" y="527"/>
                      <a:pt x="679" y="517"/>
                      <a:pt x="708" y="498"/>
                    </a:cubicBezTo>
                    <a:cubicBezTo>
                      <a:pt x="889" y="393"/>
                      <a:pt x="1348" y="135"/>
                      <a:pt x="1348" y="125"/>
                    </a:cubicBezTo>
                    <a:cubicBezTo>
                      <a:pt x="1357" y="125"/>
                      <a:pt x="1367" y="106"/>
                      <a:pt x="1367" y="87"/>
                    </a:cubicBezTo>
                    <a:cubicBezTo>
                      <a:pt x="1367" y="58"/>
                      <a:pt x="1348" y="20"/>
                      <a:pt x="1319" y="1"/>
                    </a:cubicBezTo>
                    <a:close/>
                  </a:path>
                </a:pathLst>
              </a:custGeom>
              <a:solidFill>
                <a:srgbClr val="BDD7F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2" name="Google Shape;892;p45"/>
              <p:cNvSpPr/>
              <p:nvPr/>
            </p:nvSpPr>
            <p:spPr>
              <a:xfrm>
                <a:off x="3842238" y="3493275"/>
                <a:ext cx="53300" cy="52575"/>
              </a:xfrm>
              <a:custGeom>
                <a:rect b="b" l="l" r="r" t="t"/>
                <a:pathLst>
                  <a:path extrusionOk="0" h="2103" w="2132">
                    <a:moveTo>
                      <a:pt x="1463" y="1"/>
                    </a:moveTo>
                    <a:cubicBezTo>
                      <a:pt x="1444" y="1"/>
                      <a:pt x="1434" y="1"/>
                      <a:pt x="1415" y="10"/>
                    </a:cubicBezTo>
                    <a:lnTo>
                      <a:pt x="1" y="823"/>
                    </a:lnTo>
                    <a:lnTo>
                      <a:pt x="641" y="2103"/>
                    </a:lnTo>
                    <a:lnTo>
                      <a:pt x="2065" y="1291"/>
                    </a:lnTo>
                    <a:cubicBezTo>
                      <a:pt x="2084" y="1281"/>
                      <a:pt x="2093" y="1272"/>
                      <a:pt x="2103" y="1253"/>
                    </a:cubicBezTo>
                    <a:cubicBezTo>
                      <a:pt x="2122" y="1233"/>
                      <a:pt x="2132" y="1205"/>
                      <a:pt x="2132" y="1167"/>
                    </a:cubicBezTo>
                    <a:lnTo>
                      <a:pt x="2132" y="526"/>
                    </a:lnTo>
                    <a:cubicBezTo>
                      <a:pt x="2132" y="431"/>
                      <a:pt x="2074" y="335"/>
                      <a:pt x="2007" y="287"/>
                    </a:cubicBezTo>
                    <a:lnTo>
                      <a:pt x="1530" y="20"/>
                    </a:lnTo>
                    <a:cubicBezTo>
                      <a:pt x="1511" y="1"/>
                      <a:pt x="1491" y="1"/>
                      <a:pt x="146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3" name="Google Shape;893;p45"/>
              <p:cNvSpPr/>
              <p:nvPr/>
            </p:nvSpPr>
            <p:spPr>
              <a:xfrm>
                <a:off x="3861588" y="3505950"/>
                <a:ext cx="33950" cy="35600"/>
              </a:xfrm>
              <a:custGeom>
                <a:rect b="b" l="l" r="r" t="t"/>
                <a:pathLst>
                  <a:path extrusionOk="0" h="1424" w="1358">
                    <a:moveTo>
                      <a:pt x="1358" y="0"/>
                    </a:moveTo>
                    <a:lnTo>
                      <a:pt x="1" y="774"/>
                    </a:lnTo>
                    <a:lnTo>
                      <a:pt x="1" y="1424"/>
                    </a:lnTo>
                    <a:lnTo>
                      <a:pt x="1358" y="650"/>
                    </a:lnTo>
                    <a:lnTo>
                      <a:pt x="1358" y="0"/>
                    </a:lnTo>
                    <a:close/>
                  </a:path>
                </a:pathLst>
              </a:custGeom>
              <a:solidFill>
                <a:srgbClr val="BDD7F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4" name="Google Shape;894;p45"/>
              <p:cNvSpPr/>
              <p:nvPr/>
            </p:nvSpPr>
            <p:spPr>
              <a:xfrm>
                <a:off x="3858738" y="3521475"/>
                <a:ext cx="5025" cy="24150"/>
              </a:xfrm>
              <a:custGeom>
                <a:rect b="b" l="l" r="r" t="t"/>
                <a:pathLst>
                  <a:path extrusionOk="0" h="966" w="201">
                    <a:moveTo>
                      <a:pt x="201" y="0"/>
                    </a:moveTo>
                    <a:lnTo>
                      <a:pt x="0" y="58"/>
                    </a:lnTo>
                    <a:lnTo>
                      <a:pt x="0" y="965"/>
                    </a:lnTo>
                    <a:lnTo>
                      <a:pt x="201" y="851"/>
                    </a:lnTo>
                    <a:lnTo>
                      <a:pt x="201" y="0"/>
                    </a:lnTo>
                    <a:close/>
                  </a:path>
                </a:pathLst>
              </a:custGeom>
              <a:solidFill>
                <a:srgbClr val="BDD7F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5" name="Google Shape;895;p45"/>
              <p:cNvSpPr/>
              <p:nvPr/>
            </p:nvSpPr>
            <p:spPr>
              <a:xfrm>
                <a:off x="3840563" y="3513575"/>
                <a:ext cx="19375" cy="32525"/>
              </a:xfrm>
              <a:custGeom>
                <a:rect b="b" l="l" r="r" t="t"/>
                <a:pathLst>
                  <a:path extrusionOk="0" h="1301" w="775">
                    <a:moveTo>
                      <a:pt x="116" y="1"/>
                    </a:moveTo>
                    <a:cubicBezTo>
                      <a:pt x="58" y="1"/>
                      <a:pt x="1" y="39"/>
                      <a:pt x="1" y="135"/>
                    </a:cubicBezTo>
                    <a:lnTo>
                      <a:pt x="1" y="765"/>
                    </a:lnTo>
                    <a:cubicBezTo>
                      <a:pt x="1" y="861"/>
                      <a:pt x="58" y="966"/>
                      <a:pt x="125" y="1004"/>
                    </a:cubicBezTo>
                    <a:lnTo>
                      <a:pt x="603" y="1281"/>
                    </a:lnTo>
                    <a:cubicBezTo>
                      <a:pt x="632" y="1291"/>
                      <a:pt x="651" y="1300"/>
                      <a:pt x="670" y="1300"/>
                    </a:cubicBezTo>
                    <a:cubicBezTo>
                      <a:pt x="699" y="1300"/>
                      <a:pt x="727" y="1281"/>
                      <a:pt x="756" y="1253"/>
                    </a:cubicBezTo>
                    <a:cubicBezTo>
                      <a:pt x="765" y="1234"/>
                      <a:pt x="775" y="1205"/>
                      <a:pt x="775" y="1167"/>
                    </a:cubicBezTo>
                    <a:lnTo>
                      <a:pt x="775" y="527"/>
                    </a:lnTo>
                    <a:cubicBezTo>
                      <a:pt x="775" y="441"/>
                      <a:pt x="718" y="335"/>
                      <a:pt x="651" y="288"/>
                    </a:cubicBezTo>
                    <a:lnTo>
                      <a:pt x="173" y="20"/>
                    </a:lnTo>
                    <a:cubicBezTo>
                      <a:pt x="154" y="1"/>
                      <a:pt x="135" y="1"/>
                      <a:pt x="116" y="1"/>
                    </a:cubicBezTo>
                    <a:close/>
                  </a:path>
                </a:pathLst>
              </a:custGeom>
              <a:solidFill>
                <a:srgbClr val="D0D1C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6" name="Google Shape;896;p45"/>
              <p:cNvSpPr/>
              <p:nvPr/>
            </p:nvSpPr>
            <p:spPr>
              <a:xfrm>
                <a:off x="3841763" y="3514650"/>
                <a:ext cx="17225" cy="30300"/>
              </a:xfrm>
              <a:custGeom>
                <a:rect b="b" l="l" r="r" t="t"/>
                <a:pathLst>
                  <a:path extrusionOk="0" h="1212" w="689">
                    <a:moveTo>
                      <a:pt x="63" y="0"/>
                    </a:moveTo>
                    <a:cubicBezTo>
                      <a:pt x="26" y="0"/>
                      <a:pt x="1" y="36"/>
                      <a:pt x="1" y="92"/>
                    </a:cubicBezTo>
                    <a:lnTo>
                      <a:pt x="1" y="722"/>
                    </a:lnTo>
                    <a:cubicBezTo>
                      <a:pt x="1" y="799"/>
                      <a:pt x="49" y="894"/>
                      <a:pt x="106" y="923"/>
                    </a:cubicBezTo>
                    <a:lnTo>
                      <a:pt x="584" y="1200"/>
                    </a:lnTo>
                    <a:cubicBezTo>
                      <a:pt x="598" y="1207"/>
                      <a:pt x="612" y="1211"/>
                      <a:pt x="625" y="1211"/>
                    </a:cubicBezTo>
                    <a:cubicBezTo>
                      <a:pt x="662" y="1211"/>
                      <a:pt x="689" y="1181"/>
                      <a:pt x="689" y="1124"/>
                    </a:cubicBezTo>
                    <a:lnTo>
                      <a:pt x="689" y="484"/>
                    </a:lnTo>
                    <a:cubicBezTo>
                      <a:pt x="689" y="407"/>
                      <a:pt x="641" y="321"/>
                      <a:pt x="584" y="292"/>
                    </a:cubicBezTo>
                    <a:lnTo>
                      <a:pt x="106" y="15"/>
                    </a:lnTo>
                    <a:cubicBezTo>
                      <a:pt x="91" y="5"/>
                      <a:pt x="76" y="0"/>
                      <a:pt x="63" y="0"/>
                    </a:cubicBezTo>
                    <a:close/>
                  </a:path>
                </a:pathLst>
              </a:custGeom>
              <a:solidFill>
                <a:srgbClr val="1B1B1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7" name="Google Shape;897;p45"/>
              <p:cNvSpPr/>
              <p:nvPr/>
            </p:nvSpPr>
            <p:spPr>
              <a:xfrm>
                <a:off x="3844638" y="3519625"/>
                <a:ext cx="11500" cy="20300"/>
              </a:xfrm>
              <a:custGeom>
                <a:rect b="b" l="l" r="r" t="t"/>
                <a:pathLst>
                  <a:path extrusionOk="0" h="812" w="460">
                    <a:moveTo>
                      <a:pt x="41" y="0"/>
                    </a:moveTo>
                    <a:cubicBezTo>
                      <a:pt x="17" y="0"/>
                      <a:pt x="0" y="22"/>
                      <a:pt x="0" y="65"/>
                    </a:cubicBezTo>
                    <a:lnTo>
                      <a:pt x="0" y="485"/>
                    </a:lnTo>
                    <a:cubicBezTo>
                      <a:pt x="0" y="543"/>
                      <a:pt x="29" y="600"/>
                      <a:pt x="67" y="619"/>
                    </a:cubicBezTo>
                    <a:lnTo>
                      <a:pt x="392" y="801"/>
                    </a:lnTo>
                    <a:cubicBezTo>
                      <a:pt x="400" y="808"/>
                      <a:pt x="409" y="812"/>
                      <a:pt x="417" y="812"/>
                    </a:cubicBezTo>
                    <a:cubicBezTo>
                      <a:pt x="439" y="812"/>
                      <a:pt x="459" y="787"/>
                      <a:pt x="459" y="753"/>
                    </a:cubicBezTo>
                    <a:lnTo>
                      <a:pt x="459" y="323"/>
                    </a:lnTo>
                    <a:cubicBezTo>
                      <a:pt x="459" y="275"/>
                      <a:pt x="421" y="218"/>
                      <a:pt x="392" y="199"/>
                    </a:cubicBezTo>
                    <a:lnTo>
                      <a:pt x="67" y="7"/>
                    </a:lnTo>
                    <a:cubicBezTo>
                      <a:pt x="58" y="3"/>
                      <a:pt x="49" y="0"/>
                      <a:pt x="41" y="0"/>
                    </a:cubicBezTo>
                    <a:close/>
                  </a:path>
                </a:pathLst>
              </a:custGeom>
              <a:solidFill>
                <a:srgbClr val="3B3D3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8" name="Google Shape;898;p45"/>
              <p:cNvSpPr/>
              <p:nvPr/>
            </p:nvSpPr>
            <p:spPr>
              <a:xfrm>
                <a:off x="3838913" y="3514300"/>
                <a:ext cx="725" cy="1225"/>
              </a:xfrm>
              <a:custGeom>
                <a:rect b="b" l="l" r="r" t="t"/>
                <a:pathLst>
                  <a:path extrusionOk="0" h="49" w="29">
                    <a:moveTo>
                      <a:pt x="0" y="1"/>
                    </a:moveTo>
                    <a:lnTo>
                      <a:pt x="0" y="29"/>
                    </a:lnTo>
                    <a:lnTo>
                      <a:pt x="10" y="48"/>
                    </a:lnTo>
                    <a:lnTo>
                      <a:pt x="29" y="1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83868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9" name="Google Shape;899;p45"/>
              <p:cNvSpPr/>
              <p:nvPr/>
            </p:nvSpPr>
            <p:spPr>
              <a:xfrm>
                <a:off x="3846063" y="3523425"/>
                <a:ext cx="7925" cy="11875"/>
              </a:xfrm>
              <a:custGeom>
                <a:rect b="b" l="l" r="r" t="t"/>
                <a:pathLst>
                  <a:path extrusionOk="0" h="475" w="317">
                    <a:moveTo>
                      <a:pt x="96" y="1"/>
                    </a:moveTo>
                    <a:cubicBezTo>
                      <a:pt x="39" y="1"/>
                      <a:pt x="1" y="55"/>
                      <a:pt x="1" y="142"/>
                    </a:cubicBezTo>
                    <a:cubicBezTo>
                      <a:pt x="1" y="266"/>
                      <a:pt x="68" y="400"/>
                      <a:pt x="154" y="457"/>
                    </a:cubicBezTo>
                    <a:cubicBezTo>
                      <a:pt x="177" y="469"/>
                      <a:pt x="198" y="474"/>
                      <a:pt x="217" y="474"/>
                    </a:cubicBezTo>
                    <a:cubicBezTo>
                      <a:pt x="277" y="474"/>
                      <a:pt x="316" y="420"/>
                      <a:pt x="316" y="333"/>
                    </a:cubicBezTo>
                    <a:cubicBezTo>
                      <a:pt x="316" y="209"/>
                      <a:pt x="249" y="75"/>
                      <a:pt x="154" y="18"/>
                    </a:cubicBezTo>
                    <a:cubicBezTo>
                      <a:pt x="133" y="6"/>
                      <a:pt x="113" y="1"/>
                      <a:pt x="96" y="1"/>
                    </a:cubicBezTo>
                    <a:close/>
                  </a:path>
                </a:pathLst>
              </a:custGeom>
              <a:solidFill>
                <a:srgbClr val="26262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0" name="Google Shape;900;p45"/>
              <p:cNvSpPr/>
              <p:nvPr/>
            </p:nvSpPr>
            <p:spPr>
              <a:xfrm>
                <a:off x="3847263" y="3525150"/>
                <a:ext cx="5525" cy="8425"/>
              </a:xfrm>
              <a:custGeom>
                <a:rect b="b" l="l" r="r" t="t"/>
                <a:pathLst>
                  <a:path extrusionOk="0" h="337" w="221">
                    <a:moveTo>
                      <a:pt x="63" y="1"/>
                    </a:moveTo>
                    <a:cubicBezTo>
                      <a:pt x="26" y="1"/>
                      <a:pt x="1" y="38"/>
                      <a:pt x="1" y="102"/>
                    </a:cubicBezTo>
                    <a:cubicBezTo>
                      <a:pt x="1" y="188"/>
                      <a:pt x="48" y="283"/>
                      <a:pt x="106" y="322"/>
                    </a:cubicBezTo>
                    <a:cubicBezTo>
                      <a:pt x="123" y="332"/>
                      <a:pt x="140" y="336"/>
                      <a:pt x="154" y="336"/>
                    </a:cubicBezTo>
                    <a:cubicBezTo>
                      <a:pt x="194" y="336"/>
                      <a:pt x="220" y="299"/>
                      <a:pt x="220" y="236"/>
                    </a:cubicBezTo>
                    <a:cubicBezTo>
                      <a:pt x="220" y="150"/>
                      <a:pt x="173" y="54"/>
                      <a:pt x="106" y="16"/>
                    </a:cubicBezTo>
                    <a:cubicBezTo>
                      <a:pt x="91" y="6"/>
                      <a:pt x="76" y="1"/>
                      <a:pt x="63" y="1"/>
                    </a:cubicBezTo>
                    <a:close/>
                  </a:path>
                </a:pathLst>
              </a:custGeom>
              <a:solidFill>
                <a:srgbClr val="54A2D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1" name="Google Shape;901;p45"/>
              <p:cNvSpPr/>
              <p:nvPr/>
            </p:nvSpPr>
            <p:spPr>
              <a:xfrm>
                <a:off x="3848938" y="3527725"/>
                <a:ext cx="2175" cy="3275"/>
              </a:xfrm>
              <a:custGeom>
                <a:rect b="b" l="l" r="r" t="t"/>
                <a:pathLst>
                  <a:path extrusionOk="0" h="131" w="87">
                    <a:moveTo>
                      <a:pt x="23" y="1"/>
                    </a:moveTo>
                    <a:cubicBezTo>
                      <a:pt x="10" y="1"/>
                      <a:pt x="0" y="16"/>
                      <a:pt x="0" y="37"/>
                    </a:cubicBezTo>
                    <a:cubicBezTo>
                      <a:pt x="0" y="75"/>
                      <a:pt x="20" y="113"/>
                      <a:pt x="39" y="123"/>
                    </a:cubicBezTo>
                    <a:cubicBezTo>
                      <a:pt x="47" y="128"/>
                      <a:pt x="54" y="131"/>
                      <a:pt x="60" y="131"/>
                    </a:cubicBezTo>
                    <a:cubicBezTo>
                      <a:pt x="76" y="131"/>
                      <a:pt x="86" y="115"/>
                      <a:pt x="86" y="94"/>
                    </a:cubicBezTo>
                    <a:cubicBezTo>
                      <a:pt x="86" y="56"/>
                      <a:pt x="67" y="18"/>
                      <a:pt x="39" y="8"/>
                    </a:cubicBezTo>
                    <a:cubicBezTo>
                      <a:pt x="33" y="3"/>
                      <a:pt x="28" y="1"/>
                      <a:pt x="2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2" name="Google Shape;902;p45"/>
              <p:cNvSpPr/>
              <p:nvPr/>
            </p:nvSpPr>
            <p:spPr>
              <a:xfrm>
                <a:off x="3845363" y="3531875"/>
                <a:ext cx="1450" cy="2125"/>
              </a:xfrm>
              <a:custGeom>
                <a:rect b="b" l="l" r="r" t="t"/>
                <a:pathLst>
                  <a:path extrusionOk="0" h="85" w="58">
                    <a:moveTo>
                      <a:pt x="15" y="1"/>
                    </a:moveTo>
                    <a:cubicBezTo>
                      <a:pt x="5" y="1"/>
                      <a:pt x="0" y="10"/>
                      <a:pt x="0" y="24"/>
                    </a:cubicBezTo>
                    <a:cubicBezTo>
                      <a:pt x="0" y="53"/>
                      <a:pt x="10" y="72"/>
                      <a:pt x="29" y="81"/>
                    </a:cubicBezTo>
                    <a:cubicBezTo>
                      <a:pt x="34" y="84"/>
                      <a:pt x="38" y="85"/>
                      <a:pt x="42" y="85"/>
                    </a:cubicBezTo>
                    <a:cubicBezTo>
                      <a:pt x="52" y="85"/>
                      <a:pt x="57" y="76"/>
                      <a:pt x="57" y="62"/>
                    </a:cubicBezTo>
                    <a:cubicBezTo>
                      <a:pt x="57" y="43"/>
                      <a:pt x="48" y="14"/>
                      <a:pt x="29" y="5"/>
                    </a:cubicBezTo>
                    <a:cubicBezTo>
                      <a:pt x="24" y="2"/>
                      <a:pt x="19" y="1"/>
                      <a:pt x="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3" name="Google Shape;903;p45"/>
              <p:cNvSpPr/>
              <p:nvPr/>
            </p:nvSpPr>
            <p:spPr>
              <a:xfrm>
                <a:off x="3853713" y="3536800"/>
                <a:ext cx="1450" cy="2225"/>
              </a:xfrm>
              <a:custGeom>
                <a:rect b="b" l="l" r="r" t="t"/>
                <a:pathLst>
                  <a:path extrusionOk="0" h="89" w="58">
                    <a:moveTo>
                      <a:pt x="15" y="0"/>
                    </a:moveTo>
                    <a:cubicBezTo>
                      <a:pt x="5" y="0"/>
                      <a:pt x="1" y="14"/>
                      <a:pt x="1" y="28"/>
                    </a:cubicBezTo>
                    <a:cubicBezTo>
                      <a:pt x="1" y="47"/>
                      <a:pt x="10" y="75"/>
                      <a:pt x="29" y="85"/>
                    </a:cubicBezTo>
                    <a:cubicBezTo>
                      <a:pt x="34" y="87"/>
                      <a:pt x="39" y="89"/>
                      <a:pt x="43" y="89"/>
                    </a:cubicBezTo>
                    <a:cubicBezTo>
                      <a:pt x="53" y="89"/>
                      <a:pt x="58" y="80"/>
                      <a:pt x="58" y="66"/>
                    </a:cubicBezTo>
                    <a:cubicBezTo>
                      <a:pt x="58" y="37"/>
                      <a:pt x="48" y="18"/>
                      <a:pt x="29" y="8"/>
                    </a:cubicBezTo>
                    <a:cubicBezTo>
                      <a:pt x="24" y="3"/>
                      <a:pt x="19" y="0"/>
                      <a:pt x="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4" name="Google Shape;904;p45"/>
              <p:cNvSpPr/>
              <p:nvPr/>
            </p:nvSpPr>
            <p:spPr>
              <a:xfrm>
                <a:off x="3845363" y="3520650"/>
                <a:ext cx="1450" cy="2125"/>
              </a:xfrm>
              <a:custGeom>
                <a:rect b="b" l="l" r="r" t="t"/>
                <a:pathLst>
                  <a:path extrusionOk="0" h="85" w="58">
                    <a:moveTo>
                      <a:pt x="15" y="1"/>
                    </a:moveTo>
                    <a:cubicBezTo>
                      <a:pt x="5" y="1"/>
                      <a:pt x="0" y="10"/>
                      <a:pt x="0" y="24"/>
                    </a:cubicBezTo>
                    <a:cubicBezTo>
                      <a:pt x="0" y="52"/>
                      <a:pt x="10" y="72"/>
                      <a:pt x="29" y="81"/>
                    </a:cubicBezTo>
                    <a:cubicBezTo>
                      <a:pt x="34" y="84"/>
                      <a:pt x="38" y="85"/>
                      <a:pt x="42" y="85"/>
                    </a:cubicBezTo>
                    <a:cubicBezTo>
                      <a:pt x="52" y="85"/>
                      <a:pt x="57" y="76"/>
                      <a:pt x="57" y="62"/>
                    </a:cubicBezTo>
                    <a:cubicBezTo>
                      <a:pt x="57" y="43"/>
                      <a:pt x="48" y="14"/>
                      <a:pt x="29" y="5"/>
                    </a:cubicBezTo>
                    <a:cubicBezTo>
                      <a:pt x="24" y="2"/>
                      <a:pt x="19" y="1"/>
                      <a:pt x="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5" name="Google Shape;905;p45"/>
              <p:cNvSpPr/>
              <p:nvPr/>
            </p:nvSpPr>
            <p:spPr>
              <a:xfrm>
                <a:off x="3853713" y="3525675"/>
                <a:ext cx="1450" cy="2125"/>
              </a:xfrm>
              <a:custGeom>
                <a:rect b="b" l="l" r="r" t="t"/>
                <a:pathLst>
                  <a:path extrusionOk="0" h="85" w="58">
                    <a:moveTo>
                      <a:pt x="16" y="1"/>
                    </a:moveTo>
                    <a:cubicBezTo>
                      <a:pt x="6" y="1"/>
                      <a:pt x="1" y="9"/>
                      <a:pt x="1" y="23"/>
                    </a:cubicBezTo>
                    <a:cubicBezTo>
                      <a:pt x="1" y="43"/>
                      <a:pt x="10" y="71"/>
                      <a:pt x="29" y="81"/>
                    </a:cubicBezTo>
                    <a:cubicBezTo>
                      <a:pt x="34" y="83"/>
                      <a:pt x="39" y="84"/>
                      <a:pt x="43" y="84"/>
                    </a:cubicBezTo>
                    <a:cubicBezTo>
                      <a:pt x="53" y="84"/>
                      <a:pt x="58" y="76"/>
                      <a:pt x="58" y="62"/>
                    </a:cubicBezTo>
                    <a:cubicBezTo>
                      <a:pt x="58" y="33"/>
                      <a:pt x="48" y="14"/>
                      <a:pt x="29" y="4"/>
                    </a:cubicBezTo>
                    <a:cubicBezTo>
                      <a:pt x="24" y="2"/>
                      <a:pt x="20" y="1"/>
                      <a:pt x="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6" name="Google Shape;906;p45"/>
              <p:cNvSpPr/>
              <p:nvPr/>
            </p:nvSpPr>
            <p:spPr>
              <a:xfrm>
                <a:off x="3837938" y="3510600"/>
                <a:ext cx="25600" cy="15900"/>
              </a:xfrm>
              <a:custGeom>
                <a:rect b="b" l="l" r="r" t="t"/>
                <a:pathLst>
                  <a:path extrusionOk="0" h="636" w="1024">
                    <a:moveTo>
                      <a:pt x="331" y="1"/>
                    </a:moveTo>
                    <a:cubicBezTo>
                      <a:pt x="309" y="1"/>
                      <a:pt x="288" y="5"/>
                      <a:pt x="268" y="15"/>
                    </a:cubicBezTo>
                    <a:lnTo>
                      <a:pt x="58" y="139"/>
                    </a:lnTo>
                    <a:cubicBezTo>
                      <a:pt x="1" y="168"/>
                      <a:pt x="39" y="244"/>
                      <a:pt x="182" y="321"/>
                    </a:cubicBezTo>
                    <a:cubicBezTo>
                      <a:pt x="202" y="330"/>
                      <a:pt x="211" y="340"/>
                      <a:pt x="230" y="349"/>
                    </a:cubicBezTo>
                    <a:cubicBezTo>
                      <a:pt x="354" y="426"/>
                      <a:pt x="479" y="493"/>
                      <a:pt x="479" y="493"/>
                    </a:cubicBezTo>
                    <a:cubicBezTo>
                      <a:pt x="498" y="502"/>
                      <a:pt x="507" y="512"/>
                      <a:pt x="526" y="521"/>
                    </a:cubicBezTo>
                    <a:cubicBezTo>
                      <a:pt x="629" y="583"/>
                      <a:pt x="722" y="610"/>
                      <a:pt x="784" y="610"/>
                    </a:cubicBezTo>
                    <a:cubicBezTo>
                      <a:pt x="808" y="610"/>
                      <a:pt x="828" y="606"/>
                      <a:pt x="842" y="598"/>
                    </a:cubicBezTo>
                    <a:cubicBezTo>
                      <a:pt x="861" y="588"/>
                      <a:pt x="880" y="569"/>
                      <a:pt x="909" y="560"/>
                    </a:cubicBezTo>
                    <a:cubicBezTo>
                      <a:pt x="918" y="554"/>
                      <a:pt x="927" y="552"/>
                      <a:pt x="934" y="552"/>
                    </a:cubicBezTo>
                    <a:cubicBezTo>
                      <a:pt x="978" y="552"/>
                      <a:pt x="985" y="636"/>
                      <a:pt x="985" y="636"/>
                    </a:cubicBezTo>
                    <a:lnTo>
                      <a:pt x="1014" y="617"/>
                    </a:lnTo>
                    <a:cubicBezTo>
                      <a:pt x="1014" y="531"/>
                      <a:pt x="1023" y="378"/>
                      <a:pt x="976" y="359"/>
                    </a:cubicBezTo>
                    <a:cubicBezTo>
                      <a:pt x="937" y="340"/>
                      <a:pt x="842" y="282"/>
                      <a:pt x="842" y="282"/>
                    </a:cubicBezTo>
                    <a:lnTo>
                      <a:pt x="593" y="139"/>
                    </a:lnTo>
                    <a:lnTo>
                      <a:pt x="393" y="15"/>
                    </a:lnTo>
                    <a:cubicBezTo>
                      <a:pt x="374" y="5"/>
                      <a:pt x="352" y="1"/>
                      <a:pt x="331" y="1"/>
                    </a:cubicBezTo>
                    <a:close/>
                  </a:path>
                </a:pathLst>
              </a:custGeom>
              <a:solidFill>
                <a:srgbClr val="83868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7" name="Google Shape;907;p45"/>
              <p:cNvSpPr/>
              <p:nvPr/>
            </p:nvSpPr>
            <p:spPr>
              <a:xfrm>
                <a:off x="3837938" y="3510125"/>
                <a:ext cx="26300" cy="15025"/>
              </a:xfrm>
              <a:custGeom>
                <a:rect b="b" l="l" r="r" t="t"/>
                <a:pathLst>
                  <a:path extrusionOk="0" h="601" w="1052">
                    <a:moveTo>
                      <a:pt x="331" y="0"/>
                    </a:moveTo>
                    <a:cubicBezTo>
                      <a:pt x="309" y="0"/>
                      <a:pt x="288" y="5"/>
                      <a:pt x="268" y="15"/>
                    </a:cubicBezTo>
                    <a:lnTo>
                      <a:pt x="58" y="139"/>
                    </a:lnTo>
                    <a:cubicBezTo>
                      <a:pt x="1" y="168"/>
                      <a:pt x="39" y="235"/>
                      <a:pt x="182" y="321"/>
                    </a:cubicBezTo>
                    <a:cubicBezTo>
                      <a:pt x="202" y="330"/>
                      <a:pt x="211" y="340"/>
                      <a:pt x="230" y="349"/>
                    </a:cubicBezTo>
                    <a:lnTo>
                      <a:pt x="479" y="493"/>
                    </a:lnTo>
                    <a:cubicBezTo>
                      <a:pt x="498" y="502"/>
                      <a:pt x="507" y="512"/>
                      <a:pt x="526" y="521"/>
                    </a:cubicBezTo>
                    <a:cubicBezTo>
                      <a:pt x="628" y="575"/>
                      <a:pt x="720" y="601"/>
                      <a:pt x="782" y="601"/>
                    </a:cubicBezTo>
                    <a:cubicBezTo>
                      <a:pt x="807" y="601"/>
                      <a:pt x="828" y="596"/>
                      <a:pt x="842" y="588"/>
                    </a:cubicBezTo>
                    <a:cubicBezTo>
                      <a:pt x="899" y="559"/>
                      <a:pt x="1033" y="483"/>
                      <a:pt x="1033" y="483"/>
                    </a:cubicBezTo>
                    <a:cubicBezTo>
                      <a:pt x="1033" y="483"/>
                      <a:pt x="1052" y="387"/>
                      <a:pt x="985" y="359"/>
                    </a:cubicBezTo>
                    <a:cubicBezTo>
                      <a:pt x="947" y="340"/>
                      <a:pt x="842" y="282"/>
                      <a:pt x="842" y="282"/>
                    </a:cubicBezTo>
                    <a:lnTo>
                      <a:pt x="593" y="139"/>
                    </a:lnTo>
                    <a:lnTo>
                      <a:pt x="393" y="15"/>
                    </a:lnTo>
                    <a:cubicBezTo>
                      <a:pt x="374" y="5"/>
                      <a:pt x="352" y="0"/>
                      <a:pt x="331" y="0"/>
                    </a:cubicBezTo>
                    <a:close/>
                  </a:path>
                </a:pathLst>
              </a:custGeom>
              <a:solidFill>
                <a:srgbClr val="BDD7F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8" name="Google Shape;908;p45"/>
              <p:cNvSpPr/>
              <p:nvPr/>
            </p:nvSpPr>
            <p:spPr>
              <a:xfrm>
                <a:off x="3862788" y="3512875"/>
                <a:ext cx="32750" cy="21525"/>
              </a:xfrm>
              <a:custGeom>
                <a:rect b="b" l="l" r="r" t="t"/>
                <a:pathLst>
                  <a:path extrusionOk="0" h="861" w="1310">
                    <a:moveTo>
                      <a:pt x="1310" y="0"/>
                    </a:moveTo>
                    <a:lnTo>
                      <a:pt x="1" y="755"/>
                    </a:lnTo>
                    <a:lnTo>
                      <a:pt x="1" y="860"/>
                    </a:lnTo>
                    <a:lnTo>
                      <a:pt x="1310" y="96"/>
                    </a:lnTo>
                    <a:lnTo>
                      <a:pt x="1310" y="0"/>
                    </a:lnTo>
                    <a:close/>
                  </a:path>
                </a:pathLst>
              </a:custGeom>
              <a:solidFill>
                <a:srgbClr val="BDD7F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9" name="Google Shape;909;p45"/>
              <p:cNvSpPr/>
              <p:nvPr/>
            </p:nvSpPr>
            <p:spPr>
              <a:xfrm>
                <a:off x="4717988" y="4214775"/>
                <a:ext cx="7900" cy="11650"/>
              </a:xfrm>
              <a:custGeom>
                <a:rect b="b" l="l" r="r" t="t"/>
                <a:pathLst>
                  <a:path extrusionOk="0" h="466" w="316">
                    <a:moveTo>
                      <a:pt x="210" y="1"/>
                    </a:moveTo>
                    <a:cubicBezTo>
                      <a:pt x="190" y="1"/>
                      <a:pt x="170" y="5"/>
                      <a:pt x="153" y="17"/>
                    </a:cubicBezTo>
                    <a:cubicBezTo>
                      <a:pt x="67" y="64"/>
                      <a:pt x="0" y="189"/>
                      <a:pt x="0" y="294"/>
                    </a:cubicBezTo>
                    <a:cubicBezTo>
                      <a:pt x="0" y="361"/>
                      <a:pt x="20" y="399"/>
                      <a:pt x="58" y="418"/>
                    </a:cubicBezTo>
                    <a:lnTo>
                      <a:pt x="134" y="466"/>
                    </a:lnTo>
                    <a:lnTo>
                      <a:pt x="163" y="399"/>
                    </a:lnTo>
                    <a:cubicBezTo>
                      <a:pt x="239" y="351"/>
                      <a:pt x="297" y="227"/>
                      <a:pt x="297" y="122"/>
                    </a:cubicBezTo>
                    <a:lnTo>
                      <a:pt x="297" y="93"/>
                    </a:lnTo>
                    <a:lnTo>
                      <a:pt x="316" y="45"/>
                    </a:lnTo>
                    <a:lnTo>
                      <a:pt x="249" y="7"/>
                    </a:lnTo>
                    <a:cubicBezTo>
                      <a:pt x="237" y="3"/>
                      <a:pt x="224" y="1"/>
                      <a:pt x="210" y="1"/>
                    </a:cubicBezTo>
                    <a:close/>
                  </a:path>
                </a:pathLst>
              </a:custGeom>
              <a:solidFill>
                <a:srgbClr val="BDD7F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0" name="Google Shape;910;p45"/>
              <p:cNvSpPr/>
              <p:nvPr/>
            </p:nvSpPr>
            <p:spPr>
              <a:xfrm>
                <a:off x="4719888" y="4215675"/>
                <a:ext cx="7200" cy="10750"/>
              </a:xfrm>
              <a:custGeom>
                <a:rect b="b" l="l" r="r" t="t"/>
                <a:pathLst>
                  <a:path extrusionOk="0" h="430" w="288">
                    <a:moveTo>
                      <a:pt x="205" y="0"/>
                    </a:moveTo>
                    <a:cubicBezTo>
                      <a:pt x="187" y="0"/>
                      <a:pt x="167" y="6"/>
                      <a:pt x="144" y="19"/>
                    </a:cubicBezTo>
                    <a:cubicBezTo>
                      <a:pt x="58" y="67"/>
                      <a:pt x="1" y="191"/>
                      <a:pt x="1" y="305"/>
                    </a:cubicBezTo>
                    <a:cubicBezTo>
                      <a:pt x="1" y="383"/>
                      <a:pt x="32" y="429"/>
                      <a:pt x="83" y="429"/>
                    </a:cubicBezTo>
                    <a:cubicBezTo>
                      <a:pt x="101" y="429"/>
                      <a:pt x="122" y="423"/>
                      <a:pt x="144" y="411"/>
                    </a:cubicBezTo>
                    <a:cubicBezTo>
                      <a:pt x="230" y="363"/>
                      <a:pt x="288" y="239"/>
                      <a:pt x="288" y="133"/>
                    </a:cubicBezTo>
                    <a:cubicBezTo>
                      <a:pt x="288" y="49"/>
                      <a:pt x="256" y="0"/>
                      <a:pt x="20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1" name="Google Shape;911;p45"/>
              <p:cNvSpPr/>
              <p:nvPr/>
            </p:nvSpPr>
            <p:spPr>
              <a:xfrm>
                <a:off x="4722538" y="4219725"/>
                <a:ext cx="34175" cy="24375"/>
              </a:xfrm>
              <a:custGeom>
                <a:rect b="b" l="l" r="r" t="t"/>
                <a:pathLst>
                  <a:path extrusionOk="0" h="975" w="1367">
                    <a:moveTo>
                      <a:pt x="48" y="0"/>
                    </a:moveTo>
                    <a:cubicBezTo>
                      <a:pt x="29" y="19"/>
                      <a:pt x="0" y="57"/>
                      <a:pt x="0" y="86"/>
                    </a:cubicBezTo>
                    <a:cubicBezTo>
                      <a:pt x="0" y="105"/>
                      <a:pt x="10" y="124"/>
                      <a:pt x="19" y="124"/>
                    </a:cubicBezTo>
                    <a:cubicBezTo>
                      <a:pt x="29" y="134"/>
                      <a:pt x="478" y="392"/>
                      <a:pt x="669" y="497"/>
                    </a:cubicBezTo>
                    <a:cubicBezTo>
                      <a:pt x="688" y="516"/>
                      <a:pt x="717" y="526"/>
                      <a:pt x="736" y="535"/>
                    </a:cubicBezTo>
                    <a:cubicBezTo>
                      <a:pt x="870" y="612"/>
                      <a:pt x="927" y="640"/>
                      <a:pt x="965" y="765"/>
                    </a:cubicBezTo>
                    <a:cubicBezTo>
                      <a:pt x="994" y="898"/>
                      <a:pt x="1108" y="975"/>
                      <a:pt x="1204" y="975"/>
                    </a:cubicBezTo>
                    <a:lnTo>
                      <a:pt x="1233" y="965"/>
                    </a:lnTo>
                    <a:cubicBezTo>
                      <a:pt x="1319" y="956"/>
                      <a:pt x="1366" y="898"/>
                      <a:pt x="1366" y="803"/>
                    </a:cubicBezTo>
                    <a:lnTo>
                      <a:pt x="1366" y="354"/>
                    </a:lnTo>
                    <a:lnTo>
                      <a:pt x="1233" y="354"/>
                    </a:lnTo>
                    <a:lnTo>
                      <a:pt x="1233" y="803"/>
                    </a:lnTo>
                    <a:cubicBezTo>
                      <a:pt x="1233" y="831"/>
                      <a:pt x="1223" y="831"/>
                      <a:pt x="1214" y="831"/>
                    </a:cubicBezTo>
                    <a:cubicBezTo>
                      <a:pt x="1175" y="831"/>
                      <a:pt x="1118" y="803"/>
                      <a:pt x="1099" y="726"/>
                    </a:cubicBezTo>
                    <a:cubicBezTo>
                      <a:pt x="1051" y="545"/>
                      <a:pt x="956" y="497"/>
                      <a:pt x="803" y="411"/>
                    </a:cubicBezTo>
                    <a:cubicBezTo>
                      <a:pt x="784" y="401"/>
                      <a:pt x="755" y="392"/>
                      <a:pt x="736" y="373"/>
                    </a:cubicBezTo>
                    <a:cubicBezTo>
                      <a:pt x="554" y="277"/>
                      <a:pt x="124" y="19"/>
                      <a:pt x="86" y="0"/>
                    </a:cubicBezTo>
                    <a:close/>
                  </a:path>
                </a:pathLst>
              </a:custGeom>
              <a:solidFill>
                <a:srgbClr val="BDD7F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2" name="Google Shape;912;p45"/>
              <p:cNvSpPr/>
              <p:nvPr/>
            </p:nvSpPr>
            <p:spPr>
              <a:xfrm>
                <a:off x="4728263" y="4188650"/>
                <a:ext cx="53525" cy="52600"/>
              </a:xfrm>
              <a:custGeom>
                <a:rect b="b" l="l" r="r" t="t"/>
                <a:pathLst>
                  <a:path extrusionOk="0" h="2104" w="2141">
                    <a:moveTo>
                      <a:pt x="669" y="1"/>
                    </a:moveTo>
                    <a:cubicBezTo>
                      <a:pt x="650" y="1"/>
                      <a:pt x="631" y="1"/>
                      <a:pt x="602" y="20"/>
                    </a:cubicBezTo>
                    <a:lnTo>
                      <a:pt x="125" y="288"/>
                    </a:lnTo>
                    <a:cubicBezTo>
                      <a:pt x="58" y="335"/>
                      <a:pt x="0" y="431"/>
                      <a:pt x="0" y="527"/>
                    </a:cubicBezTo>
                    <a:lnTo>
                      <a:pt x="0" y="1167"/>
                    </a:lnTo>
                    <a:cubicBezTo>
                      <a:pt x="0" y="1205"/>
                      <a:pt x="10" y="1234"/>
                      <a:pt x="29" y="1253"/>
                    </a:cubicBezTo>
                    <a:cubicBezTo>
                      <a:pt x="39" y="1272"/>
                      <a:pt x="48" y="1281"/>
                      <a:pt x="67" y="1291"/>
                    </a:cubicBezTo>
                    <a:lnTo>
                      <a:pt x="1491" y="2103"/>
                    </a:lnTo>
                    <a:lnTo>
                      <a:pt x="2141" y="823"/>
                    </a:lnTo>
                    <a:lnTo>
                      <a:pt x="717" y="11"/>
                    </a:lnTo>
                    <a:cubicBezTo>
                      <a:pt x="707" y="1"/>
                      <a:pt x="688" y="1"/>
                      <a:pt x="66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3" name="Google Shape;913;p45"/>
              <p:cNvSpPr/>
              <p:nvPr/>
            </p:nvSpPr>
            <p:spPr>
              <a:xfrm>
                <a:off x="4728263" y="4201075"/>
                <a:ext cx="33950" cy="35875"/>
              </a:xfrm>
              <a:custGeom>
                <a:rect b="b" l="l" r="r" t="t"/>
                <a:pathLst>
                  <a:path extrusionOk="0" h="1435" w="1358">
                    <a:moveTo>
                      <a:pt x="0" y="1"/>
                    </a:moveTo>
                    <a:lnTo>
                      <a:pt x="0" y="660"/>
                    </a:lnTo>
                    <a:lnTo>
                      <a:pt x="1357" y="1434"/>
                    </a:lnTo>
                    <a:lnTo>
                      <a:pt x="1357" y="78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BDD7F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4" name="Google Shape;914;p45"/>
              <p:cNvSpPr/>
              <p:nvPr/>
            </p:nvSpPr>
            <p:spPr>
              <a:xfrm>
                <a:off x="4760038" y="4216850"/>
                <a:ext cx="5275" cy="24150"/>
              </a:xfrm>
              <a:custGeom>
                <a:rect b="b" l="l" r="r" t="t"/>
                <a:pathLst>
                  <a:path extrusionOk="0" h="966" w="211">
                    <a:moveTo>
                      <a:pt x="0" y="0"/>
                    </a:moveTo>
                    <a:lnTo>
                      <a:pt x="0" y="851"/>
                    </a:lnTo>
                    <a:lnTo>
                      <a:pt x="210" y="966"/>
                    </a:lnTo>
                    <a:lnTo>
                      <a:pt x="210" y="5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DD7F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5" name="Google Shape;915;p45"/>
              <p:cNvSpPr/>
              <p:nvPr/>
            </p:nvSpPr>
            <p:spPr>
              <a:xfrm>
                <a:off x="4763863" y="4208975"/>
                <a:ext cx="19375" cy="32500"/>
              </a:xfrm>
              <a:custGeom>
                <a:rect b="b" l="l" r="r" t="t"/>
                <a:pathLst>
                  <a:path extrusionOk="0" h="1300" w="775">
                    <a:moveTo>
                      <a:pt x="669" y="0"/>
                    </a:moveTo>
                    <a:cubicBezTo>
                      <a:pt x="650" y="0"/>
                      <a:pt x="621" y="0"/>
                      <a:pt x="602" y="19"/>
                    </a:cubicBezTo>
                    <a:lnTo>
                      <a:pt x="124" y="287"/>
                    </a:lnTo>
                    <a:cubicBezTo>
                      <a:pt x="57" y="335"/>
                      <a:pt x="0" y="440"/>
                      <a:pt x="0" y="526"/>
                    </a:cubicBezTo>
                    <a:lnTo>
                      <a:pt x="0" y="1166"/>
                    </a:lnTo>
                    <a:cubicBezTo>
                      <a:pt x="0" y="1204"/>
                      <a:pt x="10" y="1233"/>
                      <a:pt x="29" y="1252"/>
                    </a:cubicBezTo>
                    <a:cubicBezTo>
                      <a:pt x="48" y="1281"/>
                      <a:pt x="77" y="1300"/>
                      <a:pt x="105" y="1300"/>
                    </a:cubicBezTo>
                    <a:cubicBezTo>
                      <a:pt x="124" y="1300"/>
                      <a:pt x="153" y="1290"/>
                      <a:pt x="172" y="1281"/>
                    </a:cubicBezTo>
                    <a:lnTo>
                      <a:pt x="650" y="1003"/>
                    </a:lnTo>
                    <a:cubicBezTo>
                      <a:pt x="717" y="965"/>
                      <a:pt x="774" y="860"/>
                      <a:pt x="774" y="765"/>
                    </a:cubicBezTo>
                    <a:lnTo>
                      <a:pt x="774" y="134"/>
                    </a:lnTo>
                    <a:cubicBezTo>
                      <a:pt x="774" y="38"/>
                      <a:pt x="717" y="0"/>
                      <a:pt x="669" y="0"/>
                    </a:cubicBezTo>
                    <a:close/>
                  </a:path>
                </a:pathLst>
              </a:custGeom>
              <a:solidFill>
                <a:srgbClr val="D0D1C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6" name="Google Shape;916;p45"/>
              <p:cNvSpPr/>
              <p:nvPr/>
            </p:nvSpPr>
            <p:spPr>
              <a:xfrm>
                <a:off x="4765038" y="4210025"/>
                <a:ext cx="17000" cy="30300"/>
              </a:xfrm>
              <a:custGeom>
                <a:rect b="b" l="l" r="r" t="t"/>
                <a:pathLst>
                  <a:path extrusionOk="0" h="1212" w="680">
                    <a:moveTo>
                      <a:pt x="621" y="0"/>
                    </a:moveTo>
                    <a:cubicBezTo>
                      <a:pt x="609" y="0"/>
                      <a:pt x="597" y="5"/>
                      <a:pt x="584" y="15"/>
                    </a:cubicBezTo>
                    <a:lnTo>
                      <a:pt x="106" y="293"/>
                    </a:lnTo>
                    <a:cubicBezTo>
                      <a:pt x="49" y="321"/>
                      <a:pt x="1" y="407"/>
                      <a:pt x="1" y="484"/>
                    </a:cubicBezTo>
                    <a:lnTo>
                      <a:pt x="1" y="1124"/>
                    </a:lnTo>
                    <a:cubicBezTo>
                      <a:pt x="1" y="1181"/>
                      <a:pt x="27" y="1211"/>
                      <a:pt x="65" y="1211"/>
                    </a:cubicBezTo>
                    <a:cubicBezTo>
                      <a:pt x="77" y="1211"/>
                      <a:pt x="91" y="1208"/>
                      <a:pt x="106" y="1200"/>
                    </a:cubicBezTo>
                    <a:lnTo>
                      <a:pt x="584" y="923"/>
                    </a:lnTo>
                    <a:cubicBezTo>
                      <a:pt x="631" y="895"/>
                      <a:pt x="679" y="799"/>
                      <a:pt x="679" y="723"/>
                    </a:cubicBezTo>
                    <a:lnTo>
                      <a:pt x="679" y="92"/>
                    </a:lnTo>
                    <a:cubicBezTo>
                      <a:pt x="679" y="36"/>
                      <a:pt x="654" y="0"/>
                      <a:pt x="621" y="0"/>
                    </a:cubicBezTo>
                    <a:close/>
                  </a:path>
                </a:pathLst>
              </a:custGeom>
              <a:solidFill>
                <a:srgbClr val="1B1B1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7" name="Google Shape;917;p45"/>
              <p:cNvSpPr/>
              <p:nvPr/>
            </p:nvSpPr>
            <p:spPr>
              <a:xfrm>
                <a:off x="4767913" y="4215000"/>
                <a:ext cx="11500" cy="20325"/>
              </a:xfrm>
              <a:custGeom>
                <a:rect b="b" l="l" r="r" t="t"/>
                <a:pathLst>
                  <a:path extrusionOk="0" h="813" w="460">
                    <a:moveTo>
                      <a:pt x="411" y="0"/>
                    </a:moveTo>
                    <a:cubicBezTo>
                      <a:pt x="402" y="0"/>
                      <a:pt x="392" y="3"/>
                      <a:pt x="383" y="8"/>
                    </a:cubicBezTo>
                    <a:lnTo>
                      <a:pt x="67" y="189"/>
                    </a:lnTo>
                    <a:cubicBezTo>
                      <a:pt x="29" y="218"/>
                      <a:pt x="1" y="275"/>
                      <a:pt x="1" y="323"/>
                    </a:cubicBezTo>
                    <a:lnTo>
                      <a:pt x="1" y="753"/>
                    </a:lnTo>
                    <a:cubicBezTo>
                      <a:pt x="1" y="788"/>
                      <a:pt x="16" y="812"/>
                      <a:pt x="38" y="812"/>
                    </a:cubicBezTo>
                    <a:cubicBezTo>
                      <a:pt x="47" y="812"/>
                      <a:pt x="57" y="809"/>
                      <a:pt x="67" y="801"/>
                    </a:cubicBezTo>
                    <a:lnTo>
                      <a:pt x="383" y="619"/>
                    </a:lnTo>
                    <a:cubicBezTo>
                      <a:pt x="421" y="600"/>
                      <a:pt x="459" y="543"/>
                      <a:pt x="459" y="485"/>
                    </a:cubicBezTo>
                    <a:lnTo>
                      <a:pt x="459" y="65"/>
                    </a:lnTo>
                    <a:cubicBezTo>
                      <a:pt x="459" y="22"/>
                      <a:pt x="438" y="0"/>
                      <a:pt x="411" y="0"/>
                    </a:cubicBezTo>
                    <a:close/>
                  </a:path>
                </a:pathLst>
              </a:custGeom>
              <a:solidFill>
                <a:srgbClr val="3B3D3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8" name="Google Shape;918;p45"/>
              <p:cNvSpPr/>
              <p:nvPr/>
            </p:nvSpPr>
            <p:spPr>
              <a:xfrm>
                <a:off x="4784388" y="4209675"/>
                <a:ext cx="750" cy="1225"/>
              </a:xfrm>
              <a:custGeom>
                <a:rect b="b" l="l" r="r" t="t"/>
                <a:pathLst>
                  <a:path extrusionOk="0" h="49" w="30">
                    <a:moveTo>
                      <a:pt x="29" y="1"/>
                    </a:moveTo>
                    <a:lnTo>
                      <a:pt x="1" y="10"/>
                    </a:lnTo>
                    <a:lnTo>
                      <a:pt x="10" y="49"/>
                    </a:lnTo>
                    <a:lnTo>
                      <a:pt x="29" y="29"/>
                    </a:lnTo>
                    <a:lnTo>
                      <a:pt x="29" y="1"/>
                    </a:lnTo>
                    <a:close/>
                  </a:path>
                </a:pathLst>
              </a:custGeom>
              <a:solidFill>
                <a:srgbClr val="83868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9" name="Google Shape;919;p45"/>
              <p:cNvSpPr/>
              <p:nvPr/>
            </p:nvSpPr>
            <p:spPr>
              <a:xfrm>
                <a:off x="4769813" y="4218825"/>
                <a:ext cx="8150" cy="11850"/>
              </a:xfrm>
              <a:custGeom>
                <a:rect b="b" l="l" r="r" t="t"/>
                <a:pathLst>
                  <a:path extrusionOk="0" h="474" w="326">
                    <a:moveTo>
                      <a:pt x="223" y="0"/>
                    </a:moveTo>
                    <a:cubicBezTo>
                      <a:pt x="204" y="0"/>
                      <a:pt x="184" y="6"/>
                      <a:pt x="163" y="17"/>
                    </a:cubicBezTo>
                    <a:cubicBezTo>
                      <a:pt x="68" y="74"/>
                      <a:pt x="1" y="208"/>
                      <a:pt x="1" y="332"/>
                    </a:cubicBezTo>
                    <a:cubicBezTo>
                      <a:pt x="1" y="419"/>
                      <a:pt x="40" y="473"/>
                      <a:pt x="100" y="473"/>
                    </a:cubicBezTo>
                    <a:cubicBezTo>
                      <a:pt x="119" y="473"/>
                      <a:pt x="140" y="468"/>
                      <a:pt x="163" y="457"/>
                    </a:cubicBezTo>
                    <a:cubicBezTo>
                      <a:pt x="249" y="399"/>
                      <a:pt x="326" y="265"/>
                      <a:pt x="326" y="141"/>
                    </a:cubicBezTo>
                    <a:cubicBezTo>
                      <a:pt x="326" y="54"/>
                      <a:pt x="282" y="0"/>
                      <a:pt x="223" y="0"/>
                    </a:cubicBezTo>
                    <a:close/>
                  </a:path>
                </a:pathLst>
              </a:custGeom>
              <a:solidFill>
                <a:srgbClr val="26262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0" name="Google Shape;920;p45"/>
              <p:cNvSpPr/>
              <p:nvPr/>
            </p:nvSpPr>
            <p:spPr>
              <a:xfrm>
                <a:off x="4771013" y="4220550"/>
                <a:ext cx="5775" cy="8400"/>
              </a:xfrm>
              <a:custGeom>
                <a:rect b="b" l="l" r="r" t="t"/>
                <a:pathLst>
                  <a:path extrusionOk="0" h="336" w="231">
                    <a:moveTo>
                      <a:pt x="160" y="0"/>
                    </a:moveTo>
                    <a:cubicBezTo>
                      <a:pt x="146" y="0"/>
                      <a:pt x="130" y="5"/>
                      <a:pt x="115" y="15"/>
                    </a:cubicBezTo>
                    <a:cubicBezTo>
                      <a:pt x="48" y="53"/>
                      <a:pt x="1" y="149"/>
                      <a:pt x="1" y="235"/>
                    </a:cubicBezTo>
                    <a:cubicBezTo>
                      <a:pt x="1" y="298"/>
                      <a:pt x="27" y="336"/>
                      <a:pt x="67" y="336"/>
                    </a:cubicBezTo>
                    <a:cubicBezTo>
                      <a:pt x="82" y="336"/>
                      <a:pt x="98" y="331"/>
                      <a:pt x="115" y="321"/>
                    </a:cubicBezTo>
                    <a:cubicBezTo>
                      <a:pt x="173" y="282"/>
                      <a:pt x="230" y="187"/>
                      <a:pt x="230" y="101"/>
                    </a:cubicBezTo>
                    <a:cubicBezTo>
                      <a:pt x="230" y="38"/>
                      <a:pt x="199" y="0"/>
                      <a:pt x="160" y="0"/>
                    </a:cubicBezTo>
                    <a:close/>
                  </a:path>
                </a:pathLst>
              </a:custGeom>
              <a:solidFill>
                <a:srgbClr val="54A2D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1" name="Google Shape;921;p45"/>
              <p:cNvSpPr/>
              <p:nvPr/>
            </p:nvSpPr>
            <p:spPr>
              <a:xfrm>
                <a:off x="4772688" y="4223100"/>
                <a:ext cx="2425" cy="3275"/>
              </a:xfrm>
              <a:custGeom>
                <a:rect b="b" l="l" r="r" t="t"/>
                <a:pathLst>
                  <a:path extrusionOk="0" h="131" w="97">
                    <a:moveTo>
                      <a:pt x="66" y="1"/>
                    </a:moveTo>
                    <a:cubicBezTo>
                      <a:pt x="60" y="1"/>
                      <a:pt x="54" y="3"/>
                      <a:pt x="48" y="8"/>
                    </a:cubicBezTo>
                    <a:cubicBezTo>
                      <a:pt x="20" y="18"/>
                      <a:pt x="1" y="56"/>
                      <a:pt x="1" y="94"/>
                    </a:cubicBezTo>
                    <a:cubicBezTo>
                      <a:pt x="1" y="115"/>
                      <a:pt x="11" y="131"/>
                      <a:pt x="27" y="131"/>
                    </a:cubicBezTo>
                    <a:cubicBezTo>
                      <a:pt x="33" y="131"/>
                      <a:pt x="40" y="128"/>
                      <a:pt x="48" y="123"/>
                    </a:cubicBezTo>
                    <a:cubicBezTo>
                      <a:pt x="67" y="114"/>
                      <a:pt x="96" y="75"/>
                      <a:pt x="96" y="37"/>
                    </a:cubicBezTo>
                    <a:cubicBezTo>
                      <a:pt x="96" y="16"/>
                      <a:pt x="81" y="1"/>
                      <a:pt x="6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2" name="Google Shape;922;p45"/>
              <p:cNvSpPr/>
              <p:nvPr/>
            </p:nvSpPr>
            <p:spPr>
              <a:xfrm>
                <a:off x="4776988" y="4227275"/>
                <a:ext cx="1450" cy="2125"/>
              </a:xfrm>
              <a:custGeom>
                <a:rect b="b" l="l" r="r" t="t"/>
                <a:pathLst>
                  <a:path extrusionOk="0" h="85" w="58">
                    <a:moveTo>
                      <a:pt x="43" y="0"/>
                    </a:moveTo>
                    <a:cubicBezTo>
                      <a:pt x="39" y="0"/>
                      <a:pt x="34" y="1"/>
                      <a:pt x="29" y="4"/>
                    </a:cubicBezTo>
                    <a:cubicBezTo>
                      <a:pt x="10" y="13"/>
                      <a:pt x="1" y="42"/>
                      <a:pt x="1" y="61"/>
                    </a:cubicBezTo>
                    <a:cubicBezTo>
                      <a:pt x="1" y="75"/>
                      <a:pt x="6" y="84"/>
                      <a:pt x="16" y="84"/>
                    </a:cubicBezTo>
                    <a:cubicBezTo>
                      <a:pt x="20" y="84"/>
                      <a:pt x="24" y="83"/>
                      <a:pt x="29" y="80"/>
                    </a:cubicBezTo>
                    <a:cubicBezTo>
                      <a:pt x="48" y="71"/>
                      <a:pt x="58" y="52"/>
                      <a:pt x="58" y="23"/>
                    </a:cubicBezTo>
                    <a:cubicBezTo>
                      <a:pt x="58" y="9"/>
                      <a:pt x="53" y="0"/>
                      <a:pt x="4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3" name="Google Shape;923;p45"/>
              <p:cNvSpPr/>
              <p:nvPr/>
            </p:nvSpPr>
            <p:spPr>
              <a:xfrm>
                <a:off x="4768638" y="4232075"/>
                <a:ext cx="1450" cy="2325"/>
              </a:xfrm>
              <a:custGeom>
                <a:rect b="b" l="l" r="r" t="t"/>
                <a:pathLst>
                  <a:path extrusionOk="0" h="93" w="58">
                    <a:moveTo>
                      <a:pt x="38" y="0"/>
                    </a:moveTo>
                    <a:cubicBezTo>
                      <a:pt x="36" y="0"/>
                      <a:pt x="32" y="1"/>
                      <a:pt x="29" y="3"/>
                    </a:cubicBezTo>
                    <a:cubicBezTo>
                      <a:pt x="10" y="13"/>
                      <a:pt x="0" y="41"/>
                      <a:pt x="0" y="70"/>
                    </a:cubicBezTo>
                    <a:cubicBezTo>
                      <a:pt x="0" y="84"/>
                      <a:pt x="5" y="93"/>
                      <a:pt x="16" y="93"/>
                    </a:cubicBezTo>
                    <a:cubicBezTo>
                      <a:pt x="19" y="93"/>
                      <a:pt x="24" y="92"/>
                      <a:pt x="29" y="89"/>
                    </a:cubicBezTo>
                    <a:cubicBezTo>
                      <a:pt x="48" y="79"/>
                      <a:pt x="58" y="51"/>
                      <a:pt x="58" y="32"/>
                    </a:cubicBezTo>
                    <a:cubicBezTo>
                      <a:pt x="58" y="16"/>
                      <a:pt x="51" y="0"/>
                      <a:pt x="3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4" name="Google Shape;924;p45"/>
              <p:cNvSpPr/>
              <p:nvPr/>
            </p:nvSpPr>
            <p:spPr>
              <a:xfrm>
                <a:off x="4776988" y="4216050"/>
                <a:ext cx="1450" cy="2100"/>
              </a:xfrm>
              <a:custGeom>
                <a:rect b="b" l="l" r="r" t="t"/>
                <a:pathLst>
                  <a:path extrusionOk="0" h="84" w="58">
                    <a:moveTo>
                      <a:pt x="43" y="0"/>
                    </a:moveTo>
                    <a:cubicBezTo>
                      <a:pt x="39" y="0"/>
                      <a:pt x="34" y="1"/>
                      <a:pt x="29" y="4"/>
                    </a:cubicBezTo>
                    <a:cubicBezTo>
                      <a:pt x="10" y="13"/>
                      <a:pt x="1" y="42"/>
                      <a:pt x="1" y="61"/>
                    </a:cubicBezTo>
                    <a:cubicBezTo>
                      <a:pt x="1" y="75"/>
                      <a:pt x="6" y="84"/>
                      <a:pt x="16" y="84"/>
                    </a:cubicBezTo>
                    <a:cubicBezTo>
                      <a:pt x="20" y="84"/>
                      <a:pt x="24" y="83"/>
                      <a:pt x="29" y="80"/>
                    </a:cubicBezTo>
                    <a:cubicBezTo>
                      <a:pt x="48" y="71"/>
                      <a:pt x="58" y="52"/>
                      <a:pt x="58" y="23"/>
                    </a:cubicBezTo>
                    <a:cubicBezTo>
                      <a:pt x="58" y="9"/>
                      <a:pt x="53" y="0"/>
                      <a:pt x="4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5" name="Google Shape;925;p45"/>
              <p:cNvSpPr/>
              <p:nvPr/>
            </p:nvSpPr>
            <p:spPr>
              <a:xfrm>
                <a:off x="4768638" y="4220850"/>
                <a:ext cx="1450" cy="2325"/>
              </a:xfrm>
              <a:custGeom>
                <a:rect b="b" l="l" r="r" t="t"/>
                <a:pathLst>
                  <a:path extrusionOk="0" h="93" w="58">
                    <a:moveTo>
                      <a:pt x="38" y="0"/>
                    </a:moveTo>
                    <a:cubicBezTo>
                      <a:pt x="36" y="0"/>
                      <a:pt x="32" y="1"/>
                      <a:pt x="29" y="3"/>
                    </a:cubicBezTo>
                    <a:cubicBezTo>
                      <a:pt x="10" y="22"/>
                      <a:pt x="0" y="41"/>
                      <a:pt x="0" y="70"/>
                    </a:cubicBezTo>
                    <a:cubicBezTo>
                      <a:pt x="0" y="84"/>
                      <a:pt x="5" y="93"/>
                      <a:pt x="16" y="93"/>
                    </a:cubicBezTo>
                    <a:cubicBezTo>
                      <a:pt x="19" y="93"/>
                      <a:pt x="24" y="91"/>
                      <a:pt x="29" y="89"/>
                    </a:cubicBezTo>
                    <a:cubicBezTo>
                      <a:pt x="48" y="79"/>
                      <a:pt x="58" y="51"/>
                      <a:pt x="58" y="32"/>
                    </a:cubicBezTo>
                    <a:cubicBezTo>
                      <a:pt x="58" y="16"/>
                      <a:pt x="51" y="0"/>
                      <a:pt x="3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6" name="Google Shape;926;p45"/>
              <p:cNvSpPr/>
              <p:nvPr/>
            </p:nvSpPr>
            <p:spPr>
              <a:xfrm>
                <a:off x="4760263" y="4205975"/>
                <a:ext cx="25600" cy="15925"/>
              </a:xfrm>
              <a:custGeom>
                <a:rect b="b" l="l" r="r" t="t"/>
                <a:pathLst>
                  <a:path extrusionOk="0" h="637" w="1024">
                    <a:moveTo>
                      <a:pt x="702" y="1"/>
                    </a:moveTo>
                    <a:cubicBezTo>
                      <a:pt x="682" y="1"/>
                      <a:pt x="660" y="5"/>
                      <a:pt x="641" y="15"/>
                    </a:cubicBezTo>
                    <a:lnTo>
                      <a:pt x="431" y="139"/>
                    </a:lnTo>
                    <a:lnTo>
                      <a:pt x="182" y="283"/>
                    </a:lnTo>
                    <a:cubicBezTo>
                      <a:pt x="182" y="283"/>
                      <a:pt x="87" y="340"/>
                      <a:pt x="49" y="359"/>
                    </a:cubicBezTo>
                    <a:cubicBezTo>
                      <a:pt x="1" y="378"/>
                      <a:pt x="10" y="531"/>
                      <a:pt x="10" y="617"/>
                    </a:cubicBezTo>
                    <a:lnTo>
                      <a:pt x="39" y="636"/>
                    </a:lnTo>
                    <a:cubicBezTo>
                      <a:pt x="39" y="636"/>
                      <a:pt x="46" y="552"/>
                      <a:pt x="96" y="552"/>
                    </a:cubicBezTo>
                    <a:cubicBezTo>
                      <a:pt x="104" y="552"/>
                      <a:pt x="114" y="554"/>
                      <a:pt x="125" y="560"/>
                    </a:cubicBezTo>
                    <a:cubicBezTo>
                      <a:pt x="144" y="569"/>
                      <a:pt x="163" y="588"/>
                      <a:pt x="182" y="598"/>
                    </a:cubicBezTo>
                    <a:cubicBezTo>
                      <a:pt x="199" y="606"/>
                      <a:pt x="220" y="610"/>
                      <a:pt x="246" y="610"/>
                    </a:cubicBezTo>
                    <a:cubicBezTo>
                      <a:pt x="311" y="610"/>
                      <a:pt x="402" y="583"/>
                      <a:pt x="498" y="521"/>
                    </a:cubicBezTo>
                    <a:cubicBezTo>
                      <a:pt x="517" y="512"/>
                      <a:pt x="536" y="502"/>
                      <a:pt x="545" y="493"/>
                    </a:cubicBezTo>
                    <a:cubicBezTo>
                      <a:pt x="545" y="493"/>
                      <a:pt x="670" y="426"/>
                      <a:pt x="794" y="349"/>
                    </a:cubicBezTo>
                    <a:cubicBezTo>
                      <a:pt x="813" y="340"/>
                      <a:pt x="832" y="330"/>
                      <a:pt x="842" y="321"/>
                    </a:cubicBezTo>
                    <a:cubicBezTo>
                      <a:pt x="985" y="244"/>
                      <a:pt x="1023" y="168"/>
                      <a:pt x="966" y="139"/>
                    </a:cubicBezTo>
                    <a:lnTo>
                      <a:pt x="756" y="15"/>
                    </a:lnTo>
                    <a:cubicBezTo>
                      <a:pt x="741" y="5"/>
                      <a:pt x="722" y="1"/>
                      <a:pt x="702" y="1"/>
                    </a:cubicBezTo>
                    <a:close/>
                  </a:path>
                </a:pathLst>
              </a:custGeom>
              <a:solidFill>
                <a:srgbClr val="83868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7" name="Google Shape;927;p45"/>
              <p:cNvSpPr/>
              <p:nvPr/>
            </p:nvSpPr>
            <p:spPr>
              <a:xfrm>
                <a:off x="4759788" y="4205500"/>
                <a:ext cx="26075" cy="15025"/>
              </a:xfrm>
              <a:custGeom>
                <a:rect b="b" l="l" r="r" t="t"/>
                <a:pathLst>
                  <a:path extrusionOk="0" h="601" w="1043">
                    <a:moveTo>
                      <a:pt x="721" y="1"/>
                    </a:moveTo>
                    <a:cubicBezTo>
                      <a:pt x="701" y="1"/>
                      <a:pt x="679" y="5"/>
                      <a:pt x="660" y="15"/>
                    </a:cubicBezTo>
                    <a:lnTo>
                      <a:pt x="450" y="139"/>
                    </a:lnTo>
                    <a:lnTo>
                      <a:pt x="201" y="282"/>
                    </a:lnTo>
                    <a:cubicBezTo>
                      <a:pt x="201" y="282"/>
                      <a:pt x="96" y="340"/>
                      <a:pt x="58" y="359"/>
                    </a:cubicBezTo>
                    <a:cubicBezTo>
                      <a:pt x="1" y="388"/>
                      <a:pt x="10" y="483"/>
                      <a:pt x="10" y="483"/>
                    </a:cubicBezTo>
                    <a:cubicBezTo>
                      <a:pt x="10" y="483"/>
                      <a:pt x="144" y="560"/>
                      <a:pt x="201" y="588"/>
                    </a:cubicBezTo>
                    <a:cubicBezTo>
                      <a:pt x="218" y="597"/>
                      <a:pt x="240" y="601"/>
                      <a:pt x="267" y="601"/>
                    </a:cubicBezTo>
                    <a:cubicBezTo>
                      <a:pt x="332" y="601"/>
                      <a:pt x="422" y="576"/>
                      <a:pt x="517" y="521"/>
                    </a:cubicBezTo>
                    <a:cubicBezTo>
                      <a:pt x="536" y="512"/>
                      <a:pt x="555" y="502"/>
                      <a:pt x="564" y="493"/>
                    </a:cubicBezTo>
                    <a:lnTo>
                      <a:pt x="813" y="349"/>
                    </a:lnTo>
                    <a:cubicBezTo>
                      <a:pt x="832" y="340"/>
                      <a:pt x="851" y="330"/>
                      <a:pt x="861" y="321"/>
                    </a:cubicBezTo>
                    <a:cubicBezTo>
                      <a:pt x="1004" y="235"/>
                      <a:pt x="1042" y="168"/>
                      <a:pt x="985" y="139"/>
                    </a:cubicBezTo>
                    <a:lnTo>
                      <a:pt x="775" y="15"/>
                    </a:lnTo>
                    <a:cubicBezTo>
                      <a:pt x="760" y="5"/>
                      <a:pt x="741" y="1"/>
                      <a:pt x="721" y="1"/>
                    </a:cubicBezTo>
                    <a:close/>
                  </a:path>
                </a:pathLst>
              </a:custGeom>
              <a:solidFill>
                <a:srgbClr val="BDD7F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8" name="Google Shape;928;p45"/>
              <p:cNvSpPr/>
              <p:nvPr/>
            </p:nvSpPr>
            <p:spPr>
              <a:xfrm>
                <a:off x="4728263" y="4208250"/>
                <a:ext cx="32975" cy="21525"/>
              </a:xfrm>
              <a:custGeom>
                <a:rect b="b" l="l" r="r" t="t"/>
                <a:pathLst>
                  <a:path extrusionOk="0" h="861" w="1319">
                    <a:moveTo>
                      <a:pt x="0" y="0"/>
                    </a:moveTo>
                    <a:lnTo>
                      <a:pt x="0" y="96"/>
                    </a:lnTo>
                    <a:lnTo>
                      <a:pt x="1319" y="860"/>
                    </a:lnTo>
                    <a:lnTo>
                      <a:pt x="1319" y="75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DD7F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29" name="Google Shape;929;p45"/>
            <p:cNvGrpSpPr/>
            <p:nvPr/>
          </p:nvGrpSpPr>
          <p:grpSpPr>
            <a:xfrm>
              <a:off x="8295137" y="2178119"/>
              <a:ext cx="508136" cy="511183"/>
              <a:chOff x="5159500" y="1650300"/>
              <a:chExt cx="429350" cy="431925"/>
            </a:xfrm>
          </p:grpSpPr>
          <p:sp>
            <p:nvSpPr>
              <p:cNvPr id="930" name="Google Shape;930;p45"/>
              <p:cNvSpPr/>
              <p:nvPr/>
            </p:nvSpPr>
            <p:spPr>
              <a:xfrm>
                <a:off x="5228575" y="1650300"/>
                <a:ext cx="360275" cy="427100"/>
              </a:xfrm>
              <a:custGeom>
                <a:rect b="b" l="l" r="r" t="t"/>
                <a:pathLst>
                  <a:path extrusionOk="0" h="17084" w="14411">
                    <a:moveTo>
                      <a:pt x="5193" y="0"/>
                    </a:moveTo>
                    <a:cubicBezTo>
                      <a:pt x="4772" y="0"/>
                      <a:pt x="4388" y="95"/>
                      <a:pt x="4053" y="279"/>
                    </a:cubicBezTo>
                    <a:lnTo>
                      <a:pt x="1290" y="1855"/>
                    </a:lnTo>
                    <a:lnTo>
                      <a:pt x="2743" y="2336"/>
                    </a:lnTo>
                    <a:cubicBezTo>
                      <a:pt x="2713" y="2531"/>
                      <a:pt x="2682" y="2756"/>
                      <a:pt x="2682" y="2981"/>
                    </a:cubicBezTo>
                    <a:cubicBezTo>
                      <a:pt x="2354" y="2850"/>
                      <a:pt x="2042" y="2787"/>
                      <a:pt x="1755" y="2787"/>
                    </a:cubicBezTo>
                    <a:cubicBezTo>
                      <a:pt x="717" y="2787"/>
                      <a:pt x="1" y="3613"/>
                      <a:pt x="1" y="5049"/>
                    </a:cubicBezTo>
                    <a:lnTo>
                      <a:pt x="1" y="5110"/>
                    </a:lnTo>
                    <a:cubicBezTo>
                      <a:pt x="1" y="7126"/>
                      <a:pt x="1423" y="9582"/>
                      <a:pt x="3163" y="10595"/>
                    </a:cubicBezTo>
                    <a:lnTo>
                      <a:pt x="10695" y="17084"/>
                    </a:lnTo>
                    <a:cubicBezTo>
                      <a:pt x="10695" y="17084"/>
                      <a:pt x="12906" y="15815"/>
                      <a:pt x="13479" y="15487"/>
                    </a:cubicBezTo>
                    <a:cubicBezTo>
                      <a:pt x="14052" y="15150"/>
                      <a:pt x="14411" y="14444"/>
                      <a:pt x="14411" y="13441"/>
                    </a:cubicBezTo>
                    <a:lnTo>
                      <a:pt x="14411" y="13359"/>
                    </a:lnTo>
                    <a:cubicBezTo>
                      <a:pt x="14411" y="11537"/>
                      <a:pt x="13254" y="9357"/>
                      <a:pt x="11739" y="8221"/>
                    </a:cubicBezTo>
                    <a:cubicBezTo>
                      <a:pt x="11627" y="5376"/>
                      <a:pt x="9631" y="2019"/>
                      <a:pt x="7216" y="617"/>
                    </a:cubicBezTo>
                    <a:cubicBezTo>
                      <a:pt x="6490" y="200"/>
                      <a:pt x="5803" y="0"/>
                      <a:pt x="519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1" name="Google Shape;931;p45"/>
              <p:cNvSpPr/>
              <p:nvPr/>
            </p:nvSpPr>
            <p:spPr>
              <a:xfrm>
                <a:off x="5183550" y="1727375"/>
                <a:ext cx="95725" cy="74475"/>
              </a:xfrm>
              <a:custGeom>
                <a:rect b="b" l="l" r="r" t="t"/>
                <a:pathLst>
                  <a:path extrusionOk="0" h="2979" w="3829">
                    <a:moveTo>
                      <a:pt x="2641" y="1"/>
                    </a:moveTo>
                    <a:lnTo>
                      <a:pt x="0" y="1474"/>
                    </a:lnTo>
                    <a:lnTo>
                      <a:pt x="2528" y="2979"/>
                    </a:lnTo>
                    <a:lnTo>
                      <a:pt x="3828" y="1699"/>
                    </a:lnTo>
                    <a:lnTo>
                      <a:pt x="2641" y="1"/>
                    </a:lnTo>
                    <a:close/>
                  </a:path>
                </a:pathLst>
              </a:custGeom>
              <a:solidFill>
                <a:srgbClr val="ABC3E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2" name="Google Shape;932;p45"/>
              <p:cNvSpPr/>
              <p:nvPr/>
            </p:nvSpPr>
            <p:spPr>
              <a:xfrm>
                <a:off x="5159500" y="1689925"/>
                <a:ext cx="360525" cy="392300"/>
              </a:xfrm>
              <a:custGeom>
                <a:rect b="b" l="l" r="r" t="t"/>
                <a:pathLst>
                  <a:path extrusionOk="0" h="15692" w="14421">
                    <a:moveTo>
                      <a:pt x="5180" y="0"/>
                    </a:moveTo>
                    <a:cubicBezTo>
                      <a:pt x="3754" y="0"/>
                      <a:pt x="2761" y="1089"/>
                      <a:pt x="2682" y="2983"/>
                    </a:cubicBezTo>
                    <a:cubicBezTo>
                      <a:pt x="2354" y="2852"/>
                      <a:pt x="2042" y="2789"/>
                      <a:pt x="1754" y="2789"/>
                    </a:cubicBezTo>
                    <a:cubicBezTo>
                      <a:pt x="716" y="2789"/>
                      <a:pt x="0" y="3613"/>
                      <a:pt x="0" y="5040"/>
                    </a:cubicBezTo>
                    <a:lnTo>
                      <a:pt x="0" y="5121"/>
                    </a:lnTo>
                    <a:cubicBezTo>
                      <a:pt x="0" y="7127"/>
                      <a:pt x="1413" y="9584"/>
                      <a:pt x="3163" y="10587"/>
                    </a:cubicBezTo>
                    <a:lnTo>
                      <a:pt x="11248" y="15264"/>
                    </a:lnTo>
                    <a:cubicBezTo>
                      <a:pt x="11755" y="15554"/>
                      <a:pt x="12234" y="15692"/>
                      <a:pt x="12660" y="15692"/>
                    </a:cubicBezTo>
                    <a:cubicBezTo>
                      <a:pt x="13703" y="15692"/>
                      <a:pt x="14420" y="14864"/>
                      <a:pt x="14420" y="13432"/>
                    </a:cubicBezTo>
                    <a:lnTo>
                      <a:pt x="14420" y="13360"/>
                    </a:lnTo>
                    <a:cubicBezTo>
                      <a:pt x="14420" y="11538"/>
                      <a:pt x="13254" y="9358"/>
                      <a:pt x="11739" y="8212"/>
                    </a:cubicBezTo>
                    <a:cubicBezTo>
                      <a:pt x="11616" y="5377"/>
                      <a:pt x="9641" y="2020"/>
                      <a:pt x="7205" y="618"/>
                    </a:cubicBezTo>
                    <a:cubicBezTo>
                      <a:pt x="6476" y="199"/>
                      <a:pt x="5789" y="0"/>
                      <a:pt x="518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cxnSp>
        <p:nvCxnSpPr>
          <p:cNvPr id="933" name="Google Shape;933;p45"/>
          <p:cNvCxnSpPr/>
          <p:nvPr/>
        </p:nvCxnSpPr>
        <p:spPr>
          <a:xfrm>
            <a:off x="7573425" y="140275"/>
            <a:ext cx="0" cy="10638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934" name="Google Shape;934;p45"/>
          <p:cNvCxnSpPr/>
          <p:nvPr/>
        </p:nvCxnSpPr>
        <p:spPr>
          <a:xfrm>
            <a:off x="7421500" y="140275"/>
            <a:ext cx="0" cy="6606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935" name="Google Shape;935;p45"/>
          <p:cNvCxnSpPr/>
          <p:nvPr/>
        </p:nvCxnSpPr>
        <p:spPr>
          <a:xfrm rot="10800000">
            <a:off x="7836600" y="4091425"/>
            <a:ext cx="11748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936" name="Google Shape;936;p45"/>
          <p:cNvCxnSpPr/>
          <p:nvPr/>
        </p:nvCxnSpPr>
        <p:spPr>
          <a:xfrm rot="10800000">
            <a:off x="8293800" y="4215975"/>
            <a:ext cx="7176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oval"/>
          </a:ln>
        </p:spPr>
      </p:cxnSp>
      <p:grpSp>
        <p:nvGrpSpPr>
          <p:cNvPr id="937" name="Google Shape;937;p45"/>
          <p:cNvGrpSpPr/>
          <p:nvPr/>
        </p:nvGrpSpPr>
        <p:grpSpPr>
          <a:xfrm>
            <a:off x="8065189" y="945732"/>
            <a:ext cx="717617" cy="586898"/>
            <a:chOff x="3458975" y="1001825"/>
            <a:chExt cx="578350" cy="473000"/>
          </a:xfrm>
        </p:grpSpPr>
        <p:sp>
          <p:nvSpPr>
            <p:cNvPr id="938" name="Google Shape;938;p45"/>
            <p:cNvSpPr/>
            <p:nvPr/>
          </p:nvSpPr>
          <p:spPr>
            <a:xfrm>
              <a:off x="3970650" y="1224750"/>
              <a:ext cx="66675" cy="99100"/>
            </a:xfrm>
            <a:custGeom>
              <a:rect b="b" l="l" r="r" t="t"/>
              <a:pathLst>
                <a:path extrusionOk="0" h="3964" w="2667">
                  <a:moveTo>
                    <a:pt x="921" y="1"/>
                  </a:moveTo>
                  <a:cubicBezTo>
                    <a:pt x="806" y="1"/>
                    <a:pt x="699" y="30"/>
                    <a:pt x="602" y="84"/>
                  </a:cubicBezTo>
                  <a:lnTo>
                    <a:pt x="593" y="74"/>
                  </a:lnTo>
                  <a:lnTo>
                    <a:pt x="1" y="428"/>
                  </a:lnTo>
                  <a:lnTo>
                    <a:pt x="173" y="820"/>
                  </a:lnTo>
                  <a:cubicBezTo>
                    <a:pt x="153" y="906"/>
                    <a:pt x="144" y="1001"/>
                    <a:pt x="144" y="1106"/>
                  </a:cubicBezTo>
                  <a:cubicBezTo>
                    <a:pt x="144" y="2005"/>
                    <a:pt x="679" y="3037"/>
                    <a:pt x="1338" y="3467"/>
                  </a:cubicBezTo>
                  <a:lnTo>
                    <a:pt x="1558" y="3963"/>
                  </a:lnTo>
                  <a:lnTo>
                    <a:pt x="2236" y="3572"/>
                  </a:lnTo>
                  <a:cubicBezTo>
                    <a:pt x="2504" y="3409"/>
                    <a:pt x="2666" y="3065"/>
                    <a:pt x="2666" y="2559"/>
                  </a:cubicBezTo>
                  <a:cubicBezTo>
                    <a:pt x="2666" y="1632"/>
                    <a:pt x="2103" y="552"/>
                    <a:pt x="1405" y="151"/>
                  </a:cubicBezTo>
                  <a:cubicBezTo>
                    <a:pt x="1233" y="49"/>
                    <a:pt x="1070" y="1"/>
                    <a:pt x="9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p45"/>
            <p:cNvSpPr/>
            <p:nvPr/>
          </p:nvSpPr>
          <p:spPr>
            <a:xfrm>
              <a:off x="3959425" y="1233350"/>
              <a:ext cx="63075" cy="91625"/>
            </a:xfrm>
            <a:custGeom>
              <a:rect b="b" l="l" r="r" t="t"/>
              <a:pathLst>
                <a:path extrusionOk="0" h="3665" w="2523">
                  <a:moveTo>
                    <a:pt x="762" y="0"/>
                  </a:moveTo>
                  <a:cubicBezTo>
                    <a:pt x="314" y="0"/>
                    <a:pt x="0" y="415"/>
                    <a:pt x="0" y="1106"/>
                  </a:cubicBezTo>
                  <a:cubicBezTo>
                    <a:pt x="0" y="2033"/>
                    <a:pt x="564" y="3113"/>
                    <a:pt x="1262" y="3514"/>
                  </a:cubicBezTo>
                  <a:cubicBezTo>
                    <a:pt x="1439" y="3616"/>
                    <a:pt x="1608" y="3665"/>
                    <a:pt x="1761" y="3665"/>
                  </a:cubicBezTo>
                  <a:cubicBezTo>
                    <a:pt x="2210" y="3665"/>
                    <a:pt x="2523" y="3250"/>
                    <a:pt x="2523" y="2559"/>
                  </a:cubicBezTo>
                  <a:cubicBezTo>
                    <a:pt x="2523" y="1632"/>
                    <a:pt x="1959" y="552"/>
                    <a:pt x="1262" y="151"/>
                  </a:cubicBezTo>
                  <a:cubicBezTo>
                    <a:pt x="1084" y="49"/>
                    <a:pt x="915" y="0"/>
                    <a:pt x="7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" name="Google Shape;940;p45"/>
            <p:cNvSpPr/>
            <p:nvPr/>
          </p:nvSpPr>
          <p:spPr>
            <a:xfrm>
              <a:off x="3706925" y="1266525"/>
              <a:ext cx="291450" cy="208300"/>
            </a:xfrm>
            <a:custGeom>
              <a:rect b="b" l="l" r="r" t="t"/>
              <a:pathLst>
                <a:path extrusionOk="0" h="8332" w="11658">
                  <a:moveTo>
                    <a:pt x="11111" y="0"/>
                  </a:moveTo>
                  <a:cubicBezTo>
                    <a:pt x="11059" y="0"/>
                    <a:pt x="11014" y="17"/>
                    <a:pt x="10979" y="47"/>
                  </a:cubicBezTo>
                  <a:cubicBezTo>
                    <a:pt x="10636" y="248"/>
                    <a:pt x="6947" y="2407"/>
                    <a:pt x="5428" y="3248"/>
                  </a:cubicBezTo>
                  <a:cubicBezTo>
                    <a:pt x="5208" y="3372"/>
                    <a:pt x="4998" y="3487"/>
                    <a:pt x="4807" y="3582"/>
                  </a:cubicBezTo>
                  <a:cubicBezTo>
                    <a:pt x="3546" y="4261"/>
                    <a:pt x="2714" y="4710"/>
                    <a:pt x="2322" y="6258"/>
                  </a:cubicBezTo>
                  <a:cubicBezTo>
                    <a:pt x="2170" y="6842"/>
                    <a:pt x="1695" y="7131"/>
                    <a:pt x="1385" y="7131"/>
                  </a:cubicBezTo>
                  <a:cubicBezTo>
                    <a:pt x="1365" y="7131"/>
                    <a:pt x="1347" y="7130"/>
                    <a:pt x="1329" y="7127"/>
                  </a:cubicBezTo>
                  <a:cubicBezTo>
                    <a:pt x="1252" y="7118"/>
                    <a:pt x="1204" y="7108"/>
                    <a:pt x="1204" y="6927"/>
                  </a:cubicBezTo>
                  <a:lnTo>
                    <a:pt x="1204" y="3019"/>
                  </a:lnTo>
                  <a:lnTo>
                    <a:pt x="1" y="3019"/>
                  </a:lnTo>
                  <a:lnTo>
                    <a:pt x="1" y="6927"/>
                  </a:lnTo>
                  <a:cubicBezTo>
                    <a:pt x="1" y="7682"/>
                    <a:pt x="459" y="8226"/>
                    <a:pt x="1176" y="8322"/>
                  </a:cubicBezTo>
                  <a:cubicBezTo>
                    <a:pt x="1243" y="8331"/>
                    <a:pt x="1310" y="8331"/>
                    <a:pt x="1386" y="8331"/>
                  </a:cubicBezTo>
                  <a:cubicBezTo>
                    <a:pt x="2227" y="8331"/>
                    <a:pt x="3192" y="7710"/>
                    <a:pt x="3479" y="6554"/>
                  </a:cubicBezTo>
                  <a:cubicBezTo>
                    <a:pt x="3746" y="5522"/>
                    <a:pt x="4224" y="5264"/>
                    <a:pt x="5380" y="4643"/>
                  </a:cubicBezTo>
                  <a:cubicBezTo>
                    <a:pt x="5571" y="4538"/>
                    <a:pt x="5781" y="4423"/>
                    <a:pt x="6011" y="4299"/>
                  </a:cubicBezTo>
                  <a:cubicBezTo>
                    <a:pt x="7606" y="3410"/>
                    <a:pt x="11476" y="1155"/>
                    <a:pt x="11515" y="1127"/>
                  </a:cubicBezTo>
                  <a:cubicBezTo>
                    <a:pt x="11601" y="1079"/>
                    <a:pt x="11658" y="974"/>
                    <a:pt x="11658" y="811"/>
                  </a:cubicBezTo>
                  <a:cubicBezTo>
                    <a:pt x="11658" y="515"/>
                    <a:pt x="11486" y="171"/>
                    <a:pt x="11266" y="47"/>
                  </a:cubicBezTo>
                  <a:cubicBezTo>
                    <a:pt x="11211" y="15"/>
                    <a:pt x="11158" y="0"/>
                    <a:pt x="11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" name="Google Shape;941;p45"/>
            <p:cNvSpPr/>
            <p:nvPr/>
          </p:nvSpPr>
          <p:spPr>
            <a:xfrm>
              <a:off x="3494325" y="1001825"/>
              <a:ext cx="455325" cy="449100"/>
            </a:xfrm>
            <a:custGeom>
              <a:rect b="b" l="l" r="r" t="t"/>
              <a:pathLst>
                <a:path extrusionOk="0" h="17964" w="18213">
                  <a:moveTo>
                    <a:pt x="12527" y="0"/>
                  </a:moveTo>
                  <a:cubicBezTo>
                    <a:pt x="12374" y="0"/>
                    <a:pt x="12222" y="48"/>
                    <a:pt x="12078" y="134"/>
                  </a:cubicBezTo>
                  <a:lnTo>
                    <a:pt x="0" y="7033"/>
                  </a:lnTo>
                  <a:lnTo>
                    <a:pt x="5514" y="17964"/>
                  </a:lnTo>
                  <a:lnTo>
                    <a:pt x="17668" y="11036"/>
                  </a:lnTo>
                  <a:lnTo>
                    <a:pt x="17668" y="11017"/>
                  </a:lnTo>
                  <a:cubicBezTo>
                    <a:pt x="17792" y="10960"/>
                    <a:pt x="17907" y="10864"/>
                    <a:pt x="17993" y="10740"/>
                  </a:cubicBezTo>
                  <a:cubicBezTo>
                    <a:pt x="18136" y="10539"/>
                    <a:pt x="18213" y="10262"/>
                    <a:pt x="18213" y="9957"/>
                  </a:cubicBezTo>
                  <a:lnTo>
                    <a:pt x="18213" y="4520"/>
                  </a:lnTo>
                  <a:cubicBezTo>
                    <a:pt x="18213" y="3736"/>
                    <a:pt x="17744" y="2857"/>
                    <a:pt x="17142" y="2513"/>
                  </a:cubicBezTo>
                  <a:lnTo>
                    <a:pt x="13072" y="153"/>
                  </a:lnTo>
                  <a:cubicBezTo>
                    <a:pt x="12890" y="48"/>
                    <a:pt x="12709" y="0"/>
                    <a:pt x="125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" name="Google Shape;942;p45"/>
            <p:cNvSpPr/>
            <p:nvPr/>
          </p:nvSpPr>
          <p:spPr>
            <a:xfrm>
              <a:off x="3949400" y="1109550"/>
              <a:ext cx="250" cy="139050"/>
            </a:xfrm>
            <a:custGeom>
              <a:rect b="b" l="l" r="r" t="t"/>
              <a:pathLst>
                <a:path extrusionOk="0" h="5562" w="10">
                  <a:moveTo>
                    <a:pt x="0" y="0"/>
                  </a:moveTo>
                  <a:lnTo>
                    <a:pt x="0" y="5562"/>
                  </a:lnTo>
                  <a:lnTo>
                    <a:pt x="10" y="5562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D0E3F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" name="Google Shape;943;p45"/>
            <p:cNvSpPr/>
            <p:nvPr/>
          </p:nvSpPr>
          <p:spPr>
            <a:xfrm>
              <a:off x="3660825" y="1109775"/>
              <a:ext cx="288825" cy="305575"/>
            </a:xfrm>
            <a:custGeom>
              <a:rect b="b" l="l" r="r" t="t"/>
              <a:pathLst>
                <a:path extrusionOk="0" h="12223" w="11553">
                  <a:moveTo>
                    <a:pt x="11543" y="1"/>
                  </a:moveTo>
                  <a:lnTo>
                    <a:pt x="0" y="6661"/>
                  </a:lnTo>
                  <a:lnTo>
                    <a:pt x="0" y="12222"/>
                  </a:lnTo>
                  <a:lnTo>
                    <a:pt x="11553" y="5553"/>
                  </a:lnTo>
                  <a:lnTo>
                    <a:pt x="11553" y="202"/>
                  </a:lnTo>
                  <a:cubicBezTo>
                    <a:pt x="11553" y="135"/>
                    <a:pt x="11553" y="68"/>
                    <a:pt x="11543" y="1"/>
                  </a:cubicBezTo>
                  <a:close/>
                </a:path>
              </a:pathLst>
            </a:custGeom>
            <a:solidFill>
              <a:srgbClr val="CFE3F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" name="Google Shape;944;p45"/>
            <p:cNvSpPr/>
            <p:nvPr/>
          </p:nvSpPr>
          <p:spPr>
            <a:xfrm>
              <a:off x="3634550" y="1244025"/>
              <a:ext cx="43975" cy="205700"/>
            </a:xfrm>
            <a:custGeom>
              <a:rect b="b" l="l" r="r" t="t"/>
              <a:pathLst>
                <a:path extrusionOk="0" h="8228" w="1759">
                  <a:moveTo>
                    <a:pt x="1758" y="1"/>
                  </a:moveTo>
                  <a:lnTo>
                    <a:pt x="0" y="441"/>
                  </a:lnTo>
                  <a:lnTo>
                    <a:pt x="0" y="8228"/>
                  </a:lnTo>
                  <a:lnTo>
                    <a:pt x="1758" y="7225"/>
                  </a:lnTo>
                  <a:lnTo>
                    <a:pt x="175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" name="Google Shape;945;p45"/>
            <p:cNvSpPr/>
            <p:nvPr/>
          </p:nvSpPr>
          <p:spPr>
            <a:xfrm>
              <a:off x="3481175" y="1175250"/>
              <a:ext cx="165100" cy="277825"/>
            </a:xfrm>
            <a:custGeom>
              <a:rect b="b" l="l" r="r" t="t"/>
              <a:pathLst>
                <a:path extrusionOk="0" h="11113" w="6604">
                  <a:moveTo>
                    <a:pt x="918" y="0"/>
                  </a:moveTo>
                  <a:cubicBezTo>
                    <a:pt x="479" y="0"/>
                    <a:pt x="1" y="363"/>
                    <a:pt x="1" y="1156"/>
                  </a:cubicBezTo>
                  <a:lnTo>
                    <a:pt x="1" y="6593"/>
                  </a:lnTo>
                  <a:cubicBezTo>
                    <a:pt x="1" y="7367"/>
                    <a:pt x="469" y="8256"/>
                    <a:pt x="1071" y="8600"/>
                  </a:cubicBezTo>
                  <a:lnTo>
                    <a:pt x="5142" y="10950"/>
                  </a:lnTo>
                  <a:cubicBezTo>
                    <a:pt x="5323" y="11055"/>
                    <a:pt x="5505" y="11113"/>
                    <a:pt x="5686" y="11113"/>
                  </a:cubicBezTo>
                  <a:cubicBezTo>
                    <a:pt x="5963" y="11113"/>
                    <a:pt x="6212" y="10979"/>
                    <a:pt x="6384" y="10740"/>
                  </a:cubicBezTo>
                  <a:cubicBezTo>
                    <a:pt x="6527" y="10539"/>
                    <a:pt x="6603" y="10272"/>
                    <a:pt x="6603" y="9957"/>
                  </a:cubicBezTo>
                  <a:lnTo>
                    <a:pt x="6603" y="4520"/>
                  </a:lnTo>
                  <a:cubicBezTo>
                    <a:pt x="6603" y="3736"/>
                    <a:pt x="6135" y="2857"/>
                    <a:pt x="5533" y="2513"/>
                  </a:cubicBezTo>
                  <a:lnTo>
                    <a:pt x="1453" y="153"/>
                  </a:lnTo>
                  <a:cubicBezTo>
                    <a:pt x="1272" y="57"/>
                    <a:pt x="1090" y="0"/>
                    <a:pt x="9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" name="Google Shape;946;p45"/>
            <p:cNvSpPr/>
            <p:nvPr/>
          </p:nvSpPr>
          <p:spPr>
            <a:xfrm>
              <a:off x="3490725" y="1184825"/>
              <a:ext cx="145750" cy="258425"/>
            </a:xfrm>
            <a:custGeom>
              <a:rect b="b" l="l" r="r" t="t"/>
              <a:pathLst>
                <a:path extrusionOk="0" h="10337" w="5830">
                  <a:moveTo>
                    <a:pt x="536" y="1"/>
                  </a:moveTo>
                  <a:cubicBezTo>
                    <a:pt x="224" y="1"/>
                    <a:pt x="1" y="289"/>
                    <a:pt x="1" y="773"/>
                  </a:cubicBezTo>
                  <a:lnTo>
                    <a:pt x="1" y="6210"/>
                  </a:lnTo>
                  <a:cubicBezTo>
                    <a:pt x="1" y="6850"/>
                    <a:pt x="402" y="7605"/>
                    <a:pt x="880" y="7882"/>
                  </a:cubicBezTo>
                  <a:lnTo>
                    <a:pt x="4960" y="10233"/>
                  </a:lnTo>
                  <a:cubicBezTo>
                    <a:pt x="5082" y="10303"/>
                    <a:pt x="5198" y="10337"/>
                    <a:pt x="5303" y="10337"/>
                  </a:cubicBezTo>
                  <a:cubicBezTo>
                    <a:pt x="5612" y="10337"/>
                    <a:pt x="5830" y="10051"/>
                    <a:pt x="5830" y="9574"/>
                  </a:cubicBezTo>
                  <a:lnTo>
                    <a:pt x="5830" y="4137"/>
                  </a:lnTo>
                  <a:cubicBezTo>
                    <a:pt x="5830" y="3496"/>
                    <a:pt x="5438" y="2742"/>
                    <a:pt x="4960" y="2465"/>
                  </a:cubicBezTo>
                  <a:lnTo>
                    <a:pt x="880" y="104"/>
                  </a:lnTo>
                  <a:cubicBezTo>
                    <a:pt x="759" y="34"/>
                    <a:pt x="642" y="1"/>
                    <a:pt x="5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" name="Google Shape;947;p45"/>
            <p:cNvSpPr/>
            <p:nvPr/>
          </p:nvSpPr>
          <p:spPr>
            <a:xfrm>
              <a:off x="3514875" y="1227425"/>
              <a:ext cx="97725" cy="173350"/>
            </a:xfrm>
            <a:custGeom>
              <a:rect b="b" l="l" r="r" t="t"/>
              <a:pathLst>
                <a:path extrusionOk="0" h="6934" w="3909">
                  <a:moveTo>
                    <a:pt x="348" y="0"/>
                  </a:moveTo>
                  <a:cubicBezTo>
                    <a:pt x="142" y="0"/>
                    <a:pt x="0" y="193"/>
                    <a:pt x="0" y="512"/>
                  </a:cubicBezTo>
                  <a:lnTo>
                    <a:pt x="0" y="4162"/>
                  </a:lnTo>
                  <a:cubicBezTo>
                    <a:pt x="0" y="4592"/>
                    <a:pt x="258" y="5099"/>
                    <a:pt x="583" y="5290"/>
                  </a:cubicBezTo>
                  <a:lnTo>
                    <a:pt x="3316" y="6866"/>
                  </a:lnTo>
                  <a:cubicBezTo>
                    <a:pt x="3397" y="6912"/>
                    <a:pt x="3475" y="6933"/>
                    <a:pt x="3545" y="6933"/>
                  </a:cubicBezTo>
                  <a:cubicBezTo>
                    <a:pt x="3758" y="6933"/>
                    <a:pt x="3908" y="6740"/>
                    <a:pt x="3908" y="6417"/>
                  </a:cubicBezTo>
                  <a:lnTo>
                    <a:pt x="3908" y="2777"/>
                  </a:lnTo>
                  <a:cubicBezTo>
                    <a:pt x="3908" y="2337"/>
                    <a:pt x="3641" y="1840"/>
                    <a:pt x="3316" y="1649"/>
                  </a:cubicBezTo>
                  <a:lnTo>
                    <a:pt x="583" y="73"/>
                  </a:lnTo>
                  <a:cubicBezTo>
                    <a:pt x="499" y="23"/>
                    <a:pt x="420" y="0"/>
                    <a:pt x="3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" name="Google Shape;948;p45"/>
            <p:cNvSpPr/>
            <p:nvPr/>
          </p:nvSpPr>
          <p:spPr>
            <a:xfrm>
              <a:off x="3526575" y="1260200"/>
              <a:ext cx="69050" cy="100300"/>
            </a:xfrm>
            <a:custGeom>
              <a:rect b="b" l="l" r="r" t="t"/>
              <a:pathLst>
                <a:path extrusionOk="0" h="4012" w="2762">
                  <a:moveTo>
                    <a:pt x="833" y="1"/>
                  </a:moveTo>
                  <a:cubicBezTo>
                    <a:pt x="345" y="1"/>
                    <a:pt x="0" y="453"/>
                    <a:pt x="0" y="1208"/>
                  </a:cubicBezTo>
                  <a:cubicBezTo>
                    <a:pt x="0" y="2230"/>
                    <a:pt x="621" y="3405"/>
                    <a:pt x="1376" y="3845"/>
                  </a:cubicBezTo>
                  <a:cubicBezTo>
                    <a:pt x="1573" y="3958"/>
                    <a:pt x="1760" y="4012"/>
                    <a:pt x="1929" y="4012"/>
                  </a:cubicBezTo>
                  <a:cubicBezTo>
                    <a:pt x="2419" y="4012"/>
                    <a:pt x="2762" y="3563"/>
                    <a:pt x="2762" y="2803"/>
                  </a:cubicBezTo>
                  <a:cubicBezTo>
                    <a:pt x="2762" y="1791"/>
                    <a:pt x="2141" y="606"/>
                    <a:pt x="1376" y="166"/>
                  </a:cubicBezTo>
                  <a:cubicBezTo>
                    <a:pt x="1184" y="54"/>
                    <a:pt x="1000" y="1"/>
                    <a:pt x="8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" name="Google Shape;949;p45"/>
            <p:cNvSpPr/>
            <p:nvPr/>
          </p:nvSpPr>
          <p:spPr>
            <a:xfrm>
              <a:off x="3536850" y="1275325"/>
              <a:ext cx="48500" cy="70275"/>
            </a:xfrm>
            <a:custGeom>
              <a:rect b="b" l="l" r="r" t="t"/>
              <a:pathLst>
                <a:path extrusionOk="0" h="2811" w="1940">
                  <a:moveTo>
                    <a:pt x="581" y="0"/>
                  </a:moveTo>
                  <a:cubicBezTo>
                    <a:pt x="239" y="0"/>
                    <a:pt x="0" y="315"/>
                    <a:pt x="0" y="842"/>
                  </a:cubicBezTo>
                  <a:cubicBezTo>
                    <a:pt x="0" y="1558"/>
                    <a:pt x="430" y="2380"/>
                    <a:pt x="965" y="2695"/>
                  </a:cubicBezTo>
                  <a:cubicBezTo>
                    <a:pt x="1102" y="2773"/>
                    <a:pt x="1232" y="2810"/>
                    <a:pt x="1350" y="2810"/>
                  </a:cubicBezTo>
                  <a:cubicBezTo>
                    <a:pt x="1696" y="2810"/>
                    <a:pt x="1940" y="2494"/>
                    <a:pt x="1940" y="1960"/>
                  </a:cubicBezTo>
                  <a:cubicBezTo>
                    <a:pt x="1940" y="1252"/>
                    <a:pt x="1500" y="421"/>
                    <a:pt x="965" y="115"/>
                  </a:cubicBezTo>
                  <a:cubicBezTo>
                    <a:pt x="829" y="37"/>
                    <a:pt x="699" y="0"/>
                    <a:pt x="5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" name="Google Shape;950;p45"/>
            <p:cNvSpPr/>
            <p:nvPr/>
          </p:nvSpPr>
          <p:spPr>
            <a:xfrm>
              <a:off x="3551425" y="1296350"/>
              <a:ext cx="19375" cy="28175"/>
            </a:xfrm>
            <a:custGeom>
              <a:rect b="b" l="l" r="r" t="t"/>
              <a:pathLst>
                <a:path extrusionOk="0" h="1127" w="775">
                  <a:moveTo>
                    <a:pt x="227" y="0"/>
                  </a:moveTo>
                  <a:cubicBezTo>
                    <a:pt x="94" y="0"/>
                    <a:pt x="0" y="123"/>
                    <a:pt x="0" y="335"/>
                  </a:cubicBezTo>
                  <a:cubicBezTo>
                    <a:pt x="0" y="622"/>
                    <a:pt x="172" y="956"/>
                    <a:pt x="382" y="1080"/>
                  </a:cubicBezTo>
                  <a:cubicBezTo>
                    <a:pt x="438" y="1112"/>
                    <a:pt x="491" y="1127"/>
                    <a:pt x="538" y="1127"/>
                  </a:cubicBezTo>
                  <a:cubicBezTo>
                    <a:pt x="678" y="1127"/>
                    <a:pt x="774" y="998"/>
                    <a:pt x="774" y="784"/>
                  </a:cubicBezTo>
                  <a:cubicBezTo>
                    <a:pt x="774" y="497"/>
                    <a:pt x="602" y="173"/>
                    <a:pt x="382" y="48"/>
                  </a:cubicBezTo>
                  <a:cubicBezTo>
                    <a:pt x="327" y="16"/>
                    <a:pt x="275" y="0"/>
                    <a:pt x="2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" name="Google Shape;951;p45"/>
            <p:cNvSpPr/>
            <p:nvPr/>
          </p:nvSpPr>
          <p:spPr>
            <a:xfrm>
              <a:off x="3521325" y="1331975"/>
              <a:ext cx="12925" cy="18750"/>
            </a:xfrm>
            <a:custGeom>
              <a:rect b="b" l="l" r="r" t="t"/>
              <a:pathLst>
                <a:path extrusionOk="0" h="750" w="517">
                  <a:moveTo>
                    <a:pt x="159" y="0"/>
                  </a:moveTo>
                  <a:cubicBezTo>
                    <a:pt x="65" y="0"/>
                    <a:pt x="0" y="85"/>
                    <a:pt x="0" y="229"/>
                  </a:cubicBezTo>
                  <a:cubicBezTo>
                    <a:pt x="0" y="420"/>
                    <a:pt x="115" y="639"/>
                    <a:pt x="258" y="716"/>
                  </a:cubicBezTo>
                  <a:cubicBezTo>
                    <a:pt x="296" y="739"/>
                    <a:pt x="332" y="749"/>
                    <a:pt x="364" y="749"/>
                  </a:cubicBezTo>
                  <a:cubicBezTo>
                    <a:pt x="454" y="749"/>
                    <a:pt x="516" y="666"/>
                    <a:pt x="516" y="525"/>
                  </a:cubicBezTo>
                  <a:cubicBezTo>
                    <a:pt x="516" y="334"/>
                    <a:pt x="401" y="114"/>
                    <a:pt x="258" y="28"/>
                  </a:cubicBezTo>
                  <a:cubicBezTo>
                    <a:pt x="223" y="9"/>
                    <a:pt x="189" y="0"/>
                    <a:pt x="1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" name="Google Shape;952;p45"/>
            <p:cNvSpPr/>
            <p:nvPr/>
          </p:nvSpPr>
          <p:spPr>
            <a:xfrm>
              <a:off x="3592500" y="1373875"/>
              <a:ext cx="12925" cy="18900"/>
            </a:xfrm>
            <a:custGeom>
              <a:rect b="b" l="l" r="r" t="t"/>
              <a:pathLst>
                <a:path extrusionOk="0" h="756" w="517">
                  <a:moveTo>
                    <a:pt x="153" y="0"/>
                  </a:moveTo>
                  <a:cubicBezTo>
                    <a:pt x="63" y="0"/>
                    <a:pt x="1" y="84"/>
                    <a:pt x="1" y="225"/>
                  </a:cubicBezTo>
                  <a:cubicBezTo>
                    <a:pt x="1" y="416"/>
                    <a:pt x="115" y="636"/>
                    <a:pt x="259" y="722"/>
                  </a:cubicBezTo>
                  <a:cubicBezTo>
                    <a:pt x="296" y="744"/>
                    <a:pt x="332" y="755"/>
                    <a:pt x="364" y="755"/>
                  </a:cubicBezTo>
                  <a:cubicBezTo>
                    <a:pt x="454" y="755"/>
                    <a:pt x="517" y="671"/>
                    <a:pt x="517" y="531"/>
                  </a:cubicBezTo>
                  <a:cubicBezTo>
                    <a:pt x="517" y="339"/>
                    <a:pt x="402" y="120"/>
                    <a:pt x="259" y="34"/>
                  </a:cubicBezTo>
                  <a:cubicBezTo>
                    <a:pt x="221" y="11"/>
                    <a:pt x="185" y="0"/>
                    <a:pt x="1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" name="Google Shape;953;p45"/>
            <p:cNvSpPr/>
            <p:nvPr/>
          </p:nvSpPr>
          <p:spPr>
            <a:xfrm>
              <a:off x="3521325" y="1236075"/>
              <a:ext cx="12925" cy="18850"/>
            </a:xfrm>
            <a:custGeom>
              <a:rect b="b" l="l" r="r" t="t"/>
              <a:pathLst>
                <a:path extrusionOk="0" h="754" w="517">
                  <a:moveTo>
                    <a:pt x="157" y="1"/>
                  </a:moveTo>
                  <a:cubicBezTo>
                    <a:pt x="64" y="1"/>
                    <a:pt x="0" y="90"/>
                    <a:pt x="0" y="233"/>
                  </a:cubicBezTo>
                  <a:cubicBezTo>
                    <a:pt x="0" y="415"/>
                    <a:pt x="115" y="644"/>
                    <a:pt x="258" y="720"/>
                  </a:cubicBezTo>
                  <a:cubicBezTo>
                    <a:pt x="296" y="743"/>
                    <a:pt x="332" y="754"/>
                    <a:pt x="364" y="754"/>
                  </a:cubicBezTo>
                  <a:cubicBezTo>
                    <a:pt x="454" y="754"/>
                    <a:pt x="516" y="670"/>
                    <a:pt x="516" y="529"/>
                  </a:cubicBezTo>
                  <a:cubicBezTo>
                    <a:pt x="516" y="338"/>
                    <a:pt x="401" y="118"/>
                    <a:pt x="258" y="32"/>
                  </a:cubicBezTo>
                  <a:cubicBezTo>
                    <a:pt x="222" y="11"/>
                    <a:pt x="188" y="1"/>
                    <a:pt x="1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" name="Google Shape;954;p45"/>
            <p:cNvSpPr/>
            <p:nvPr/>
          </p:nvSpPr>
          <p:spPr>
            <a:xfrm>
              <a:off x="3592500" y="1278075"/>
              <a:ext cx="12925" cy="18850"/>
            </a:xfrm>
            <a:custGeom>
              <a:rect b="b" l="l" r="r" t="t"/>
              <a:pathLst>
                <a:path extrusionOk="0" h="754" w="517">
                  <a:moveTo>
                    <a:pt x="153" y="1"/>
                  </a:moveTo>
                  <a:cubicBezTo>
                    <a:pt x="63" y="1"/>
                    <a:pt x="1" y="84"/>
                    <a:pt x="1" y="225"/>
                  </a:cubicBezTo>
                  <a:cubicBezTo>
                    <a:pt x="1" y="416"/>
                    <a:pt x="115" y="636"/>
                    <a:pt x="259" y="722"/>
                  </a:cubicBezTo>
                  <a:cubicBezTo>
                    <a:pt x="295" y="744"/>
                    <a:pt x="329" y="754"/>
                    <a:pt x="360" y="754"/>
                  </a:cubicBezTo>
                  <a:cubicBezTo>
                    <a:pt x="452" y="754"/>
                    <a:pt x="517" y="664"/>
                    <a:pt x="517" y="521"/>
                  </a:cubicBezTo>
                  <a:cubicBezTo>
                    <a:pt x="517" y="340"/>
                    <a:pt x="402" y="110"/>
                    <a:pt x="259" y="34"/>
                  </a:cubicBezTo>
                  <a:cubicBezTo>
                    <a:pt x="221" y="11"/>
                    <a:pt x="185" y="1"/>
                    <a:pt x="1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" name="Google Shape;955;p45"/>
            <p:cNvSpPr/>
            <p:nvPr/>
          </p:nvSpPr>
          <p:spPr>
            <a:xfrm>
              <a:off x="3458975" y="1150875"/>
              <a:ext cx="216925" cy="134750"/>
            </a:xfrm>
            <a:custGeom>
              <a:rect b="b" l="l" r="r" t="t"/>
              <a:pathLst>
                <a:path extrusionOk="0" h="5390" w="8677">
                  <a:moveTo>
                    <a:pt x="2756" y="0"/>
                  </a:moveTo>
                  <a:cubicBezTo>
                    <a:pt x="2578" y="0"/>
                    <a:pt x="2399" y="48"/>
                    <a:pt x="2236" y="144"/>
                  </a:cubicBezTo>
                  <a:lnTo>
                    <a:pt x="459" y="1166"/>
                  </a:lnTo>
                  <a:cubicBezTo>
                    <a:pt x="0" y="1434"/>
                    <a:pt x="325" y="2055"/>
                    <a:pt x="1510" y="2733"/>
                  </a:cubicBezTo>
                  <a:cubicBezTo>
                    <a:pt x="1644" y="2810"/>
                    <a:pt x="1787" y="2896"/>
                    <a:pt x="1921" y="2972"/>
                  </a:cubicBezTo>
                  <a:cubicBezTo>
                    <a:pt x="2991" y="3584"/>
                    <a:pt x="4052" y="4205"/>
                    <a:pt x="4052" y="4205"/>
                  </a:cubicBezTo>
                  <a:cubicBezTo>
                    <a:pt x="4195" y="4281"/>
                    <a:pt x="4329" y="4358"/>
                    <a:pt x="4462" y="4444"/>
                  </a:cubicBezTo>
                  <a:cubicBezTo>
                    <a:pt x="5305" y="4926"/>
                    <a:pt x="6089" y="5162"/>
                    <a:pt x="6637" y="5162"/>
                  </a:cubicBezTo>
                  <a:cubicBezTo>
                    <a:pt x="6860" y="5162"/>
                    <a:pt x="7044" y="5123"/>
                    <a:pt x="7176" y="5046"/>
                  </a:cubicBezTo>
                  <a:cubicBezTo>
                    <a:pt x="7310" y="4979"/>
                    <a:pt x="7482" y="4864"/>
                    <a:pt x="7683" y="4759"/>
                  </a:cubicBezTo>
                  <a:cubicBezTo>
                    <a:pt x="7773" y="4712"/>
                    <a:pt x="7852" y="4692"/>
                    <a:pt x="7922" y="4692"/>
                  </a:cubicBezTo>
                  <a:cubicBezTo>
                    <a:pt x="8332" y="4692"/>
                    <a:pt x="8409" y="5390"/>
                    <a:pt x="8409" y="5390"/>
                  </a:cubicBezTo>
                  <a:cubicBezTo>
                    <a:pt x="8409" y="5390"/>
                    <a:pt x="8571" y="5342"/>
                    <a:pt x="8600" y="5275"/>
                  </a:cubicBezTo>
                  <a:cubicBezTo>
                    <a:pt x="8600" y="4549"/>
                    <a:pt x="8676" y="3240"/>
                    <a:pt x="8285" y="3039"/>
                  </a:cubicBezTo>
                  <a:cubicBezTo>
                    <a:pt x="7969" y="2886"/>
                    <a:pt x="7176" y="2399"/>
                    <a:pt x="7176" y="2399"/>
                  </a:cubicBezTo>
                  <a:lnTo>
                    <a:pt x="5045" y="1166"/>
                  </a:lnTo>
                  <a:lnTo>
                    <a:pt x="3268" y="144"/>
                  </a:lnTo>
                  <a:cubicBezTo>
                    <a:pt x="3110" y="48"/>
                    <a:pt x="2934" y="0"/>
                    <a:pt x="27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" name="Google Shape;956;p45"/>
            <p:cNvSpPr/>
            <p:nvPr/>
          </p:nvSpPr>
          <p:spPr>
            <a:xfrm>
              <a:off x="3458975" y="1145800"/>
              <a:ext cx="222900" cy="129125"/>
            </a:xfrm>
            <a:custGeom>
              <a:rect b="b" l="l" r="r" t="t"/>
              <a:pathLst>
                <a:path extrusionOk="0" h="5165" w="8916">
                  <a:moveTo>
                    <a:pt x="2756" y="0"/>
                  </a:moveTo>
                  <a:cubicBezTo>
                    <a:pt x="2578" y="0"/>
                    <a:pt x="2399" y="46"/>
                    <a:pt x="2236" y="137"/>
                  </a:cubicBezTo>
                  <a:lnTo>
                    <a:pt x="459" y="1169"/>
                  </a:lnTo>
                  <a:cubicBezTo>
                    <a:pt x="0" y="1436"/>
                    <a:pt x="325" y="2048"/>
                    <a:pt x="1510" y="2736"/>
                  </a:cubicBezTo>
                  <a:cubicBezTo>
                    <a:pt x="1644" y="2812"/>
                    <a:pt x="1787" y="2888"/>
                    <a:pt x="1921" y="2974"/>
                  </a:cubicBezTo>
                  <a:cubicBezTo>
                    <a:pt x="2991" y="3586"/>
                    <a:pt x="4052" y="4198"/>
                    <a:pt x="4052" y="4198"/>
                  </a:cubicBezTo>
                  <a:cubicBezTo>
                    <a:pt x="4195" y="4284"/>
                    <a:pt x="4329" y="4360"/>
                    <a:pt x="4462" y="4436"/>
                  </a:cubicBezTo>
                  <a:cubicBezTo>
                    <a:pt x="5306" y="4926"/>
                    <a:pt x="6091" y="5164"/>
                    <a:pt x="6639" y="5164"/>
                  </a:cubicBezTo>
                  <a:cubicBezTo>
                    <a:pt x="6861" y="5164"/>
                    <a:pt x="7044" y="5125"/>
                    <a:pt x="7176" y="5048"/>
                  </a:cubicBezTo>
                  <a:cubicBezTo>
                    <a:pt x="7644" y="4780"/>
                    <a:pt x="8781" y="4121"/>
                    <a:pt x="8781" y="4121"/>
                  </a:cubicBezTo>
                  <a:cubicBezTo>
                    <a:pt x="8781" y="4121"/>
                    <a:pt x="8915" y="3357"/>
                    <a:pt x="8390" y="3099"/>
                  </a:cubicBezTo>
                  <a:cubicBezTo>
                    <a:pt x="8074" y="2936"/>
                    <a:pt x="7176" y="2392"/>
                    <a:pt x="7176" y="2392"/>
                  </a:cubicBezTo>
                  <a:lnTo>
                    <a:pt x="5045" y="1169"/>
                  </a:lnTo>
                  <a:lnTo>
                    <a:pt x="3268" y="137"/>
                  </a:lnTo>
                  <a:cubicBezTo>
                    <a:pt x="3110" y="46"/>
                    <a:pt x="2934" y="0"/>
                    <a:pt x="2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" name="Google Shape;957;p45"/>
            <p:cNvSpPr/>
            <p:nvPr/>
          </p:nvSpPr>
          <p:spPr>
            <a:xfrm>
              <a:off x="3670239" y="1169500"/>
              <a:ext cx="280225" cy="183500"/>
            </a:xfrm>
            <a:custGeom>
              <a:rect b="b" l="l" r="r" t="t"/>
              <a:pathLst>
                <a:path extrusionOk="0" h="7340" w="11209">
                  <a:moveTo>
                    <a:pt x="11209" y="1"/>
                  </a:moveTo>
                  <a:lnTo>
                    <a:pt x="0" y="6470"/>
                  </a:lnTo>
                  <a:lnTo>
                    <a:pt x="0" y="7339"/>
                  </a:lnTo>
                  <a:lnTo>
                    <a:pt x="11209" y="861"/>
                  </a:lnTo>
                  <a:lnTo>
                    <a:pt x="1120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958" name="Google Shape;958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7950" y="1532625"/>
            <a:ext cx="2214850" cy="2756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6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p54"/>
          <p:cNvSpPr txBox="1"/>
          <p:nvPr>
            <p:ph type="title"/>
          </p:nvPr>
        </p:nvSpPr>
        <p:spPr>
          <a:xfrm>
            <a:off x="2236050" y="390325"/>
            <a:ext cx="4671900" cy="65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Lector RFID</a:t>
            </a:r>
            <a:endParaRPr/>
          </a:p>
        </p:txBody>
      </p:sp>
      <p:cxnSp>
        <p:nvCxnSpPr>
          <p:cNvPr id="1278" name="Google Shape;1278;p54"/>
          <p:cNvCxnSpPr/>
          <p:nvPr/>
        </p:nvCxnSpPr>
        <p:spPr>
          <a:xfrm>
            <a:off x="8499950" y="140275"/>
            <a:ext cx="0" cy="14592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1279" name="Google Shape;1279;p54"/>
          <p:cNvCxnSpPr/>
          <p:nvPr/>
        </p:nvCxnSpPr>
        <p:spPr>
          <a:xfrm>
            <a:off x="8348025" y="140275"/>
            <a:ext cx="0" cy="6606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1280" name="Google Shape;1280;p54"/>
          <p:cNvCxnSpPr/>
          <p:nvPr/>
        </p:nvCxnSpPr>
        <p:spPr>
          <a:xfrm>
            <a:off x="132600" y="4091425"/>
            <a:ext cx="16836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1281" name="Google Shape;1281;p54"/>
          <p:cNvCxnSpPr/>
          <p:nvPr/>
        </p:nvCxnSpPr>
        <p:spPr>
          <a:xfrm>
            <a:off x="132600" y="4215975"/>
            <a:ext cx="10494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oval"/>
          </a:ln>
        </p:spPr>
      </p:cxnSp>
      <p:grpSp>
        <p:nvGrpSpPr>
          <p:cNvPr id="1282" name="Google Shape;1282;p54"/>
          <p:cNvGrpSpPr/>
          <p:nvPr/>
        </p:nvGrpSpPr>
        <p:grpSpPr>
          <a:xfrm flipH="1">
            <a:off x="528089" y="687050"/>
            <a:ext cx="1120192" cy="799937"/>
            <a:chOff x="1952075" y="1771825"/>
            <a:chExt cx="533450" cy="414475"/>
          </a:xfrm>
        </p:grpSpPr>
        <p:sp>
          <p:nvSpPr>
            <p:cNvPr id="1283" name="Google Shape;1283;p54"/>
            <p:cNvSpPr/>
            <p:nvPr/>
          </p:nvSpPr>
          <p:spPr>
            <a:xfrm>
              <a:off x="2366075" y="1775950"/>
              <a:ext cx="101075" cy="181100"/>
            </a:xfrm>
            <a:custGeom>
              <a:rect b="b" l="l" r="r" t="t"/>
              <a:pathLst>
                <a:path extrusionOk="0" h="7244" w="4043">
                  <a:moveTo>
                    <a:pt x="669" y="0"/>
                  </a:moveTo>
                  <a:lnTo>
                    <a:pt x="0" y="440"/>
                  </a:lnTo>
                  <a:lnTo>
                    <a:pt x="3411" y="7243"/>
                  </a:lnTo>
                  <a:lnTo>
                    <a:pt x="4042" y="6823"/>
                  </a:lnTo>
                  <a:lnTo>
                    <a:pt x="669" y="0"/>
                  </a:lnTo>
                  <a:close/>
                </a:path>
              </a:pathLst>
            </a:custGeom>
            <a:solidFill>
              <a:srgbClr val="BDD7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4" name="Google Shape;1284;p54"/>
            <p:cNvSpPr/>
            <p:nvPr/>
          </p:nvSpPr>
          <p:spPr>
            <a:xfrm>
              <a:off x="2361050" y="1771825"/>
              <a:ext cx="124475" cy="180975"/>
            </a:xfrm>
            <a:custGeom>
              <a:rect b="b" l="l" r="r" t="t"/>
              <a:pathLst>
                <a:path extrusionOk="0" h="7239" w="4979">
                  <a:moveTo>
                    <a:pt x="1497" y="1"/>
                  </a:moveTo>
                  <a:cubicBezTo>
                    <a:pt x="615" y="1"/>
                    <a:pt x="1" y="816"/>
                    <a:pt x="1" y="2182"/>
                  </a:cubicBezTo>
                  <a:cubicBezTo>
                    <a:pt x="1" y="4016"/>
                    <a:pt x="1109" y="6147"/>
                    <a:pt x="2485" y="6940"/>
                  </a:cubicBezTo>
                  <a:cubicBezTo>
                    <a:pt x="2836" y="7143"/>
                    <a:pt x="3171" y="7239"/>
                    <a:pt x="3475" y="7239"/>
                  </a:cubicBezTo>
                  <a:cubicBezTo>
                    <a:pt x="4359" y="7239"/>
                    <a:pt x="4979" y="6424"/>
                    <a:pt x="4979" y="5058"/>
                  </a:cubicBezTo>
                  <a:cubicBezTo>
                    <a:pt x="4979" y="3223"/>
                    <a:pt x="3861" y="1092"/>
                    <a:pt x="2485" y="299"/>
                  </a:cubicBezTo>
                  <a:cubicBezTo>
                    <a:pt x="2133" y="97"/>
                    <a:pt x="1799" y="1"/>
                    <a:pt x="14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5" name="Google Shape;1285;p54"/>
            <p:cNvSpPr/>
            <p:nvPr/>
          </p:nvSpPr>
          <p:spPr>
            <a:xfrm>
              <a:off x="2345525" y="1782225"/>
              <a:ext cx="124475" cy="180850"/>
            </a:xfrm>
            <a:custGeom>
              <a:rect b="b" l="l" r="r" t="t"/>
              <a:pathLst>
                <a:path extrusionOk="0" h="7234" w="4979">
                  <a:moveTo>
                    <a:pt x="1495" y="1"/>
                  </a:moveTo>
                  <a:cubicBezTo>
                    <a:pt x="614" y="1"/>
                    <a:pt x="0" y="821"/>
                    <a:pt x="0" y="2186"/>
                  </a:cubicBezTo>
                  <a:cubicBezTo>
                    <a:pt x="0" y="4011"/>
                    <a:pt x="1109" y="6142"/>
                    <a:pt x="2485" y="6935"/>
                  </a:cubicBezTo>
                  <a:cubicBezTo>
                    <a:pt x="2836" y="7137"/>
                    <a:pt x="3171" y="7233"/>
                    <a:pt x="3475" y="7233"/>
                  </a:cubicBezTo>
                  <a:cubicBezTo>
                    <a:pt x="4359" y="7233"/>
                    <a:pt x="4979" y="6418"/>
                    <a:pt x="4979" y="5052"/>
                  </a:cubicBezTo>
                  <a:cubicBezTo>
                    <a:pt x="4979" y="3227"/>
                    <a:pt x="3861" y="1097"/>
                    <a:pt x="2485" y="304"/>
                  </a:cubicBezTo>
                  <a:cubicBezTo>
                    <a:pt x="2133" y="98"/>
                    <a:pt x="1798" y="1"/>
                    <a:pt x="14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6" name="Google Shape;1286;p54"/>
            <p:cNvSpPr/>
            <p:nvPr/>
          </p:nvSpPr>
          <p:spPr>
            <a:xfrm>
              <a:off x="2293450" y="1839000"/>
              <a:ext cx="124950" cy="127600"/>
            </a:xfrm>
            <a:custGeom>
              <a:rect b="b" l="l" r="r" t="t"/>
              <a:pathLst>
                <a:path extrusionOk="0" h="5104" w="4998">
                  <a:moveTo>
                    <a:pt x="3545" y="1"/>
                  </a:moveTo>
                  <a:lnTo>
                    <a:pt x="0" y="2046"/>
                  </a:lnTo>
                  <a:lnTo>
                    <a:pt x="1510" y="5103"/>
                  </a:lnTo>
                  <a:lnTo>
                    <a:pt x="4998" y="3097"/>
                  </a:lnTo>
                  <a:lnTo>
                    <a:pt x="354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7" name="Google Shape;1287;p54"/>
            <p:cNvSpPr/>
            <p:nvPr/>
          </p:nvSpPr>
          <p:spPr>
            <a:xfrm>
              <a:off x="2372050" y="1837350"/>
              <a:ext cx="55675" cy="81075"/>
            </a:xfrm>
            <a:custGeom>
              <a:rect b="b" l="l" r="r" t="t"/>
              <a:pathLst>
                <a:path extrusionOk="0" h="3243" w="2227">
                  <a:moveTo>
                    <a:pt x="672" y="0"/>
                  </a:moveTo>
                  <a:cubicBezTo>
                    <a:pt x="275" y="0"/>
                    <a:pt x="0" y="363"/>
                    <a:pt x="0" y="975"/>
                  </a:cubicBezTo>
                  <a:cubicBezTo>
                    <a:pt x="0" y="1796"/>
                    <a:pt x="497" y="2752"/>
                    <a:pt x="1118" y="3105"/>
                  </a:cubicBezTo>
                  <a:cubicBezTo>
                    <a:pt x="1275" y="3199"/>
                    <a:pt x="1425" y="3243"/>
                    <a:pt x="1561" y="3243"/>
                  </a:cubicBezTo>
                  <a:cubicBezTo>
                    <a:pt x="1952" y="3243"/>
                    <a:pt x="2227" y="2875"/>
                    <a:pt x="2227" y="2265"/>
                  </a:cubicBezTo>
                  <a:cubicBezTo>
                    <a:pt x="2227" y="1443"/>
                    <a:pt x="1730" y="487"/>
                    <a:pt x="1118" y="134"/>
                  </a:cubicBezTo>
                  <a:cubicBezTo>
                    <a:pt x="959" y="43"/>
                    <a:pt x="808" y="0"/>
                    <a:pt x="6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8" name="Google Shape;1288;p54"/>
            <p:cNvSpPr/>
            <p:nvPr/>
          </p:nvSpPr>
          <p:spPr>
            <a:xfrm>
              <a:off x="2395200" y="1798050"/>
              <a:ext cx="17225" cy="25125"/>
            </a:xfrm>
            <a:custGeom>
              <a:rect b="b" l="l" r="r" t="t"/>
              <a:pathLst>
                <a:path extrusionOk="0" h="1005" w="689">
                  <a:moveTo>
                    <a:pt x="208" y="0"/>
                  </a:moveTo>
                  <a:cubicBezTo>
                    <a:pt x="86" y="0"/>
                    <a:pt x="1" y="116"/>
                    <a:pt x="1" y="301"/>
                  </a:cubicBezTo>
                  <a:cubicBezTo>
                    <a:pt x="1" y="559"/>
                    <a:pt x="154" y="855"/>
                    <a:pt x="345" y="961"/>
                  </a:cubicBezTo>
                  <a:cubicBezTo>
                    <a:pt x="395" y="991"/>
                    <a:pt x="443" y="1005"/>
                    <a:pt x="486" y="1005"/>
                  </a:cubicBezTo>
                  <a:cubicBezTo>
                    <a:pt x="606" y="1005"/>
                    <a:pt x="689" y="893"/>
                    <a:pt x="689" y="703"/>
                  </a:cubicBezTo>
                  <a:cubicBezTo>
                    <a:pt x="689" y="445"/>
                    <a:pt x="536" y="148"/>
                    <a:pt x="345" y="43"/>
                  </a:cubicBezTo>
                  <a:cubicBezTo>
                    <a:pt x="296" y="14"/>
                    <a:pt x="250" y="0"/>
                    <a:pt x="2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9" name="Google Shape;1289;p54"/>
            <p:cNvSpPr/>
            <p:nvPr/>
          </p:nvSpPr>
          <p:spPr>
            <a:xfrm>
              <a:off x="2432250" y="1921875"/>
              <a:ext cx="17225" cy="25250"/>
            </a:xfrm>
            <a:custGeom>
              <a:rect b="b" l="l" r="r" t="t"/>
              <a:pathLst>
                <a:path extrusionOk="0" h="1010" w="689">
                  <a:moveTo>
                    <a:pt x="210" y="1"/>
                  </a:moveTo>
                  <a:cubicBezTo>
                    <a:pt x="86" y="1"/>
                    <a:pt x="0" y="114"/>
                    <a:pt x="0" y="307"/>
                  </a:cubicBezTo>
                  <a:cubicBezTo>
                    <a:pt x="0" y="556"/>
                    <a:pt x="153" y="852"/>
                    <a:pt x="344" y="967"/>
                  </a:cubicBezTo>
                  <a:cubicBezTo>
                    <a:pt x="393" y="996"/>
                    <a:pt x="439" y="1010"/>
                    <a:pt x="481" y="1010"/>
                  </a:cubicBezTo>
                  <a:cubicBezTo>
                    <a:pt x="603" y="1010"/>
                    <a:pt x="688" y="894"/>
                    <a:pt x="688" y="709"/>
                  </a:cubicBezTo>
                  <a:cubicBezTo>
                    <a:pt x="688" y="451"/>
                    <a:pt x="535" y="154"/>
                    <a:pt x="344" y="40"/>
                  </a:cubicBezTo>
                  <a:cubicBezTo>
                    <a:pt x="296" y="14"/>
                    <a:pt x="251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0" name="Google Shape;1290;p54"/>
            <p:cNvSpPr/>
            <p:nvPr/>
          </p:nvSpPr>
          <p:spPr>
            <a:xfrm>
              <a:off x="1956375" y="1967175"/>
              <a:ext cx="58575" cy="50775"/>
            </a:xfrm>
            <a:custGeom>
              <a:rect b="b" l="l" r="r" t="t"/>
              <a:pathLst>
                <a:path extrusionOk="0" h="2031" w="2343">
                  <a:moveTo>
                    <a:pt x="1952" y="1"/>
                  </a:moveTo>
                  <a:cubicBezTo>
                    <a:pt x="1651" y="1"/>
                    <a:pt x="1213" y="84"/>
                    <a:pt x="775" y="464"/>
                  </a:cubicBezTo>
                  <a:cubicBezTo>
                    <a:pt x="1" y="1133"/>
                    <a:pt x="49" y="2031"/>
                    <a:pt x="49" y="2031"/>
                  </a:cubicBezTo>
                  <a:lnTo>
                    <a:pt x="1587" y="1142"/>
                  </a:lnTo>
                  <a:lnTo>
                    <a:pt x="2342" y="53"/>
                  </a:lnTo>
                  <a:cubicBezTo>
                    <a:pt x="2342" y="53"/>
                    <a:pt x="2190" y="1"/>
                    <a:pt x="19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1" name="Google Shape;1291;p54"/>
            <p:cNvSpPr/>
            <p:nvPr/>
          </p:nvSpPr>
          <p:spPr>
            <a:xfrm>
              <a:off x="2003925" y="1836625"/>
              <a:ext cx="335175" cy="342575"/>
            </a:xfrm>
            <a:custGeom>
              <a:rect b="b" l="l" r="r" t="t"/>
              <a:pathLst>
                <a:path extrusionOk="0" h="13703" w="13407">
                  <a:moveTo>
                    <a:pt x="9527" y="0"/>
                  </a:moveTo>
                  <a:lnTo>
                    <a:pt x="0" y="5495"/>
                  </a:lnTo>
                  <a:lnTo>
                    <a:pt x="4052" y="13703"/>
                  </a:lnTo>
                  <a:lnTo>
                    <a:pt x="13407" y="8304"/>
                  </a:lnTo>
                  <a:lnTo>
                    <a:pt x="952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2" name="Google Shape;1292;p54"/>
            <p:cNvSpPr/>
            <p:nvPr/>
          </p:nvSpPr>
          <p:spPr>
            <a:xfrm>
              <a:off x="1978125" y="1969050"/>
              <a:ext cx="149575" cy="217250"/>
            </a:xfrm>
            <a:custGeom>
              <a:rect b="b" l="l" r="r" t="t"/>
              <a:pathLst>
                <a:path extrusionOk="0" h="8690" w="5983">
                  <a:moveTo>
                    <a:pt x="1806" y="0"/>
                  </a:moveTo>
                  <a:cubicBezTo>
                    <a:pt x="747" y="0"/>
                    <a:pt x="1" y="979"/>
                    <a:pt x="1" y="2615"/>
                  </a:cubicBezTo>
                  <a:cubicBezTo>
                    <a:pt x="1" y="4822"/>
                    <a:pt x="1348" y="7374"/>
                    <a:pt x="2991" y="8329"/>
                  </a:cubicBezTo>
                  <a:cubicBezTo>
                    <a:pt x="3414" y="8573"/>
                    <a:pt x="3816" y="8689"/>
                    <a:pt x="4181" y="8689"/>
                  </a:cubicBezTo>
                  <a:cubicBezTo>
                    <a:pt x="5241" y="8689"/>
                    <a:pt x="5982" y="7710"/>
                    <a:pt x="5982" y="6074"/>
                  </a:cubicBezTo>
                  <a:cubicBezTo>
                    <a:pt x="5982" y="3867"/>
                    <a:pt x="4644" y="1306"/>
                    <a:pt x="2991" y="360"/>
                  </a:cubicBezTo>
                  <a:cubicBezTo>
                    <a:pt x="2571" y="116"/>
                    <a:pt x="2170" y="0"/>
                    <a:pt x="18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3" name="Google Shape;1293;p54"/>
            <p:cNvSpPr/>
            <p:nvPr/>
          </p:nvSpPr>
          <p:spPr>
            <a:xfrm>
              <a:off x="1995325" y="2001550"/>
              <a:ext cx="107050" cy="155725"/>
            </a:xfrm>
            <a:custGeom>
              <a:rect b="b" l="l" r="r" t="t"/>
              <a:pathLst>
                <a:path extrusionOk="0" h="6229" w="4282">
                  <a:moveTo>
                    <a:pt x="1294" y="0"/>
                  </a:moveTo>
                  <a:cubicBezTo>
                    <a:pt x="532" y="0"/>
                    <a:pt x="0" y="703"/>
                    <a:pt x="0" y="1879"/>
                  </a:cubicBezTo>
                  <a:cubicBezTo>
                    <a:pt x="0" y="3455"/>
                    <a:pt x="956" y="5290"/>
                    <a:pt x="2141" y="5968"/>
                  </a:cubicBezTo>
                  <a:cubicBezTo>
                    <a:pt x="2445" y="6145"/>
                    <a:pt x="2733" y="6228"/>
                    <a:pt x="2995" y="6228"/>
                  </a:cubicBezTo>
                  <a:cubicBezTo>
                    <a:pt x="3753" y="6228"/>
                    <a:pt x="4281" y="5526"/>
                    <a:pt x="4281" y="4354"/>
                  </a:cubicBezTo>
                  <a:cubicBezTo>
                    <a:pt x="4281" y="2777"/>
                    <a:pt x="3326" y="942"/>
                    <a:pt x="2141" y="254"/>
                  </a:cubicBezTo>
                  <a:cubicBezTo>
                    <a:pt x="1840" y="82"/>
                    <a:pt x="1553" y="0"/>
                    <a:pt x="12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4" name="Google Shape;1294;p54"/>
            <p:cNvSpPr/>
            <p:nvPr/>
          </p:nvSpPr>
          <p:spPr>
            <a:xfrm>
              <a:off x="2018500" y="2041425"/>
              <a:ext cx="53300" cy="77475"/>
            </a:xfrm>
            <a:custGeom>
              <a:rect b="b" l="l" r="r" t="t"/>
              <a:pathLst>
                <a:path extrusionOk="0" h="3099" w="2132">
                  <a:moveTo>
                    <a:pt x="643" y="1"/>
                  </a:moveTo>
                  <a:cubicBezTo>
                    <a:pt x="264" y="1"/>
                    <a:pt x="0" y="351"/>
                    <a:pt x="0" y="934"/>
                  </a:cubicBezTo>
                  <a:cubicBezTo>
                    <a:pt x="0" y="1717"/>
                    <a:pt x="478" y="2625"/>
                    <a:pt x="1071" y="2969"/>
                  </a:cubicBezTo>
                  <a:cubicBezTo>
                    <a:pt x="1220" y="3057"/>
                    <a:pt x="1363" y="3099"/>
                    <a:pt x="1492" y="3099"/>
                  </a:cubicBezTo>
                  <a:cubicBezTo>
                    <a:pt x="1867" y="3099"/>
                    <a:pt x="2131" y="2749"/>
                    <a:pt x="2131" y="2166"/>
                  </a:cubicBezTo>
                  <a:cubicBezTo>
                    <a:pt x="2131" y="1383"/>
                    <a:pt x="1653" y="465"/>
                    <a:pt x="1071" y="131"/>
                  </a:cubicBezTo>
                  <a:cubicBezTo>
                    <a:pt x="919" y="43"/>
                    <a:pt x="774" y="1"/>
                    <a:pt x="6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5" name="Google Shape;1295;p54"/>
            <p:cNvSpPr/>
            <p:nvPr/>
          </p:nvSpPr>
          <p:spPr>
            <a:xfrm>
              <a:off x="2031150" y="2059450"/>
              <a:ext cx="27500" cy="39900"/>
            </a:xfrm>
            <a:custGeom>
              <a:rect b="b" l="l" r="r" t="t"/>
              <a:pathLst>
                <a:path extrusionOk="0" h="1596" w="1100">
                  <a:moveTo>
                    <a:pt x="329" y="0"/>
                  </a:moveTo>
                  <a:cubicBezTo>
                    <a:pt x="138" y="0"/>
                    <a:pt x="1" y="182"/>
                    <a:pt x="1" y="480"/>
                  </a:cubicBezTo>
                  <a:cubicBezTo>
                    <a:pt x="1" y="881"/>
                    <a:pt x="249" y="1359"/>
                    <a:pt x="545" y="1531"/>
                  </a:cubicBezTo>
                  <a:cubicBezTo>
                    <a:pt x="623" y="1575"/>
                    <a:pt x="697" y="1596"/>
                    <a:pt x="765" y="1596"/>
                  </a:cubicBezTo>
                  <a:cubicBezTo>
                    <a:pt x="962" y="1596"/>
                    <a:pt x="1100" y="1417"/>
                    <a:pt x="1100" y="1111"/>
                  </a:cubicBezTo>
                  <a:cubicBezTo>
                    <a:pt x="1100" y="709"/>
                    <a:pt x="851" y="241"/>
                    <a:pt x="545" y="69"/>
                  </a:cubicBezTo>
                  <a:cubicBezTo>
                    <a:pt x="469" y="22"/>
                    <a:pt x="396" y="0"/>
                    <a:pt x="3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6" name="Google Shape;1296;p54"/>
            <p:cNvSpPr/>
            <p:nvPr/>
          </p:nvSpPr>
          <p:spPr>
            <a:xfrm>
              <a:off x="2214850" y="1832400"/>
              <a:ext cx="149575" cy="217375"/>
            </a:xfrm>
            <a:custGeom>
              <a:rect b="b" l="l" r="r" t="t"/>
              <a:pathLst>
                <a:path extrusionOk="0" h="8695" w="5983">
                  <a:moveTo>
                    <a:pt x="1803" y="1"/>
                  </a:moveTo>
                  <a:cubicBezTo>
                    <a:pt x="742" y="1"/>
                    <a:pt x="1" y="982"/>
                    <a:pt x="1" y="2625"/>
                  </a:cubicBezTo>
                  <a:cubicBezTo>
                    <a:pt x="1" y="4823"/>
                    <a:pt x="1339" y="7384"/>
                    <a:pt x="2992" y="8339"/>
                  </a:cubicBezTo>
                  <a:cubicBezTo>
                    <a:pt x="3413" y="8580"/>
                    <a:pt x="3814" y="8695"/>
                    <a:pt x="4178" y="8695"/>
                  </a:cubicBezTo>
                  <a:cubicBezTo>
                    <a:pt x="5240" y="8695"/>
                    <a:pt x="5982" y="7719"/>
                    <a:pt x="5982" y="6074"/>
                  </a:cubicBezTo>
                  <a:cubicBezTo>
                    <a:pt x="5982" y="3877"/>
                    <a:pt x="4645" y="1316"/>
                    <a:pt x="2992" y="360"/>
                  </a:cubicBezTo>
                  <a:cubicBezTo>
                    <a:pt x="2569" y="116"/>
                    <a:pt x="2167" y="1"/>
                    <a:pt x="180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7" name="Google Shape;1297;p54"/>
            <p:cNvSpPr/>
            <p:nvPr/>
          </p:nvSpPr>
          <p:spPr>
            <a:xfrm>
              <a:off x="1980750" y="1808650"/>
              <a:ext cx="415200" cy="309150"/>
            </a:xfrm>
            <a:custGeom>
              <a:rect b="b" l="l" r="r" t="t"/>
              <a:pathLst>
                <a:path extrusionOk="0" h="12366" w="16608">
                  <a:moveTo>
                    <a:pt x="11598" y="1"/>
                  </a:moveTo>
                  <a:cubicBezTo>
                    <a:pt x="11244" y="1"/>
                    <a:pt x="10913" y="87"/>
                    <a:pt x="10617" y="259"/>
                  </a:cubicBezTo>
                  <a:lnTo>
                    <a:pt x="1" y="6528"/>
                  </a:lnTo>
                  <a:cubicBezTo>
                    <a:pt x="1" y="6528"/>
                    <a:pt x="266" y="6372"/>
                    <a:pt x="764" y="6372"/>
                  </a:cubicBezTo>
                  <a:cubicBezTo>
                    <a:pt x="1138" y="6372"/>
                    <a:pt x="1643" y="6459"/>
                    <a:pt x="2265" y="6766"/>
                  </a:cubicBezTo>
                  <a:cubicBezTo>
                    <a:pt x="2504" y="6881"/>
                    <a:pt x="2657" y="7034"/>
                    <a:pt x="2934" y="7225"/>
                  </a:cubicBezTo>
                  <a:cubicBezTo>
                    <a:pt x="4941" y="8630"/>
                    <a:pt x="5992" y="12366"/>
                    <a:pt x="5992" y="12366"/>
                  </a:cubicBezTo>
                  <a:lnTo>
                    <a:pt x="16608" y="6098"/>
                  </a:lnTo>
                  <a:cubicBezTo>
                    <a:pt x="16197" y="3776"/>
                    <a:pt x="14773" y="1425"/>
                    <a:pt x="13091" y="451"/>
                  </a:cubicBezTo>
                  <a:cubicBezTo>
                    <a:pt x="12574" y="151"/>
                    <a:pt x="12067" y="1"/>
                    <a:pt x="1159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8" name="Google Shape;1298;p54"/>
            <p:cNvSpPr/>
            <p:nvPr/>
          </p:nvSpPr>
          <p:spPr>
            <a:xfrm>
              <a:off x="1952075" y="1965350"/>
              <a:ext cx="178475" cy="152450"/>
            </a:xfrm>
            <a:custGeom>
              <a:rect b="b" l="l" r="r" t="t"/>
              <a:pathLst>
                <a:path extrusionOk="0" h="6098" w="7139">
                  <a:moveTo>
                    <a:pt x="2129" y="1"/>
                  </a:moveTo>
                  <a:cubicBezTo>
                    <a:pt x="1775" y="1"/>
                    <a:pt x="1444" y="87"/>
                    <a:pt x="1148" y="260"/>
                  </a:cubicBezTo>
                  <a:cubicBezTo>
                    <a:pt x="593" y="575"/>
                    <a:pt x="202" y="1177"/>
                    <a:pt x="1" y="1970"/>
                  </a:cubicBezTo>
                  <a:lnTo>
                    <a:pt x="221" y="2094"/>
                  </a:lnTo>
                  <a:cubicBezTo>
                    <a:pt x="393" y="1339"/>
                    <a:pt x="756" y="766"/>
                    <a:pt x="1272" y="470"/>
                  </a:cubicBezTo>
                  <a:cubicBezTo>
                    <a:pt x="1530" y="317"/>
                    <a:pt x="1816" y="250"/>
                    <a:pt x="2132" y="250"/>
                  </a:cubicBezTo>
                  <a:cubicBezTo>
                    <a:pt x="2562" y="250"/>
                    <a:pt x="3020" y="384"/>
                    <a:pt x="3498" y="661"/>
                  </a:cubicBezTo>
                  <a:cubicBezTo>
                    <a:pt x="5084" y="1578"/>
                    <a:pt x="6422" y="3757"/>
                    <a:pt x="6871" y="5935"/>
                  </a:cubicBezTo>
                  <a:lnTo>
                    <a:pt x="7139" y="6098"/>
                  </a:lnTo>
                  <a:cubicBezTo>
                    <a:pt x="6728" y="3776"/>
                    <a:pt x="5304" y="1425"/>
                    <a:pt x="3622" y="451"/>
                  </a:cubicBezTo>
                  <a:cubicBezTo>
                    <a:pt x="3105" y="151"/>
                    <a:pt x="2598" y="1"/>
                    <a:pt x="2129" y="1"/>
                  </a:cubicBezTo>
                  <a:close/>
                </a:path>
              </a:pathLst>
            </a:custGeom>
            <a:solidFill>
              <a:srgbClr val="1E3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299" name="Google Shape;1299;p54"/>
          <p:cNvPicPr preferRelativeResize="0"/>
          <p:nvPr/>
        </p:nvPicPr>
        <p:blipFill rotWithShape="1">
          <a:blip r:embed="rId3">
            <a:alphaModFix/>
          </a:blip>
          <a:srcRect b="25127" l="0" r="0" t="11832"/>
          <a:stretch/>
        </p:blipFill>
        <p:spPr>
          <a:xfrm>
            <a:off x="4791000" y="1353000"/>
            <a:ext cx="3377901" cy="2839152"/>
          </a:xfrm>
          <a:prstGeom prst="rect">
            <a:avLst/>
          </a:prstGeom>
          <a:noFill/>
          <a:ln>
            <a:noFill/>
          </a:ln>
        </p:spPr>
      </p:pic>
      <p:sp>
        <p:nvSpPr>
          <p:cNvPr id="1300" name="Google Shape;1300;p54"/>
          <p:cNvSpPr txBox="1"/>
          <p:nvPr/>
        </p:nvSpPr>
        <p:spPr>
          <a:xfrm>
            <a:off x="702450" y="1614750"/>
            <a:ext cx="4386300" cy="22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Inter"/>
              <a:buChar char="●"/>
            </a:pPr>
            <a:r>
              <a:rPr lang="es" sz="2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“Sensor de proximidad”</a:t>
            </a:r>
            <a:endParaRPr sz="23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Inter"/>
              <a:buChar char="●"/>
            </a:pPr>
            <a:r>
              <a:rPr lang="es" sz="2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Radiofrecuencias</a:t>
            </a:r>
            <a:endParaRPr sz="23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Inter"/>
              <a:buChar char="●"/>
            </a:pPr>
            <a:r>
              <a:rPr lang="es" sz="2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Etiquetas</a:t>
            </a:r>
            <a:r>
              <a:rPr lang="es" sz="2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RFID</a:t>
            </a:r>
            <a:endParaRPr sz="23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Inter"/>
              <a:buChar char="●"/>
            </a:pPr>
            <a:r>
              <a:rPr lang="es" sz="2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Abrir y cerrar cerradura </a:t>
            </a:r>
            <a:r>
              <a:rPr lang="es" sz="2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electrónica</a:t>
            </a:r>
            <a:endParaRPr sz="23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Inter"/>
              <a:buChar char="●"/>
            </a:pPr>
            <a:r>
              <a:rPr lang="es" sz="2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</a:t>
            </a:r>
            <a:r>
              <a:rPr lang="es" sz="2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ódigo</a:t>
            </a:r>
            <a:r>
              <a:rPr lang="es" sz="2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propio</a:t>
            </a:r>
            <a:endParaRPr sz="23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4" name="Shape 1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5" name="Google Shape;1305;p55"/>
          <p:cNvSpPr txBox="1"/>
          <p:nvPr>
            <p:ph type="title"/>
          </p:nvPr>
        </p:nvSpPr>
        <p:spPr>
          <a:xfrm>
            <a:off x="720000" y="368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Funcionamiento</a:t>
            </a:r>
            <a:endParaRPr/>
          </a:p>
        </p:txBody>
      </p:sp>
      <p:cxnSp>
        <p:nvCxnSpPr>
          <p:cNvPr id="1306" name="Google Shape;1306;p55"/>
          <p:cNvCxnSpPr/>
          <p:nvPr/>
        </p:nvCxnSpPr>
        <p:spPr>
          <a:xfrm>
            <a:off x="401304" y="127225"/>
            <a:ext cx="0" cy="19737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1307" name="Google Shape;1307;p55"/>
          <p:cNvCxnSpPr/>
          <p:nvPr/>
        </p:nvCxnSpPr>
        <p:spPr>
          <a:xfrm>
            <a:off x="553229" y="127225"/>
            <a:ext cx="0" cy="11748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oval"/>
          </a:ln>
        </p:spPr>
      </p:cxnSp>
      <p:grpSp>
        <p:nvGrpSpPr>
          <p:cNvPr id="1308" name="Google Shape;1308;p55"/>
          <p:cNvGrpSpPr/>
          <p:nvPr/>
        </p:nvGrpSpPr>
        <p:grpSpPr>
          <a:xfrm>
            <a:off x="8065189" y="945732"/>
            <a:ext cx="717617" cy="586898"/>
            <a:chOff x="3458975" y="1001825"/>
            <a:chExt cx="578350" cy="473000"/>
          </a:xfrm>
        </p:grpSpPr>
        <p:sp>
          <p:nvSpPr>
            <p:cNvPr id="1309" name="Google Shape;1309;p55"/>
            <p:cNvSpPr/>
            <p:nvPr/>
          </p:nvSpPr>
          <p:spPr>
            <a:xfrm>
              <a:off x="3970650" y="1224750"/>
              <a:ext cx="66675" cy="99100"/>
            </a:xfrm>
            <a:custGeom>
              <a:rect b="b" l="l" r="r" t="t"/>
              <a:pathLst>
                <a:path extrusionOk="0" h="3964" w="2667">
                  <a:moveTo>
                    <a:pt x="921" y="1"/>
                  </a:moveTo>
                  <a:cubicBezTo>
                    <a:pt x="806" y="1"/>
                    <a:pt x="699" y="30"/>
                    <a:pt x="602" y="84"/>
                  </a:cubicBezTo>
                  <a:lnTo>
                    <a:pt x="593" y="74"/>
                  </a:lnTo>
                  <a:lnTo>
                    <a:pt x="1" y="428"/>
                  </a:lnTo>
                  <a:lnTo>
                    <a:pt x="173" y="820"/>
                  </a:lnTo>
                  <a:cubicBezTo>
                    <a:pt x="153" y="906"/>
                    <a:pt x="144" y="1001"/>
                    <a:pt x="144" y="1106"/>
                  </a:cubicBezTo>
                  <a:cubicBezTo>
                    <a:pt x="144" y="2005"/>
                    <a:pt x="679" y="3037"/>
                    <a:pt x="1338" y="3467"/>
                  </a:cubicBezTo>
                  <a:lnTo>
                    <a:pt x="1558" y="3963"/>
                  </a:lnTo>
                  <a:lnTo>
                    <a:pt x="2236" y="3572"/>
                  </a:lnTo>
                  <a:cubicBezTo>
                    <a:pt x="2504" y="3409"/>
                    <a:pt x="2666" y="3065"/>
                    <a:pt x="2666" y="2559"/>
                  </a:cubicBezTo>
                  <a:cubicBezTo>
                    <a:pt x="2666" y="1632"/>
                    <a:pt x="2103" y="552"/>
                    <a:pt x="1405" y="151"/>
                  </a:cubicBezTo>
                  <a:cubicBezTo>
                    <a:pt x="1233" y="49"/>
                    <a:pt x="1070" y="1"/>
                    <a:pt x="9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0" name="Google Shape;1310;p55"/>
            <p:cNvSpPr/>
            <p:nvPr/>
          </p:nvSpPr>
          <p:spPr>
            <a:xfrm>
              <a:off x="3959425" y="1233350"/>
              <a:ext cx="63075" cy="91625"/>
            </a:xfrm>
            <a:custGeom>
              <a:rect b="b" l="l" r="r" t="t"/>
              <a:pathLst>
                <a:path extrusionOk="0" h="3665" w="2523">
                  <a:moveTo>
                    <a:pt x="762" y="0"/>
                  </a:moveTo>
                  <a:cubicBezTo>
                    <a:pt x="314" y="0"/>
                    <a:pt x="0" y="415"/>
                    <a:pt x="0" y="1106"/>
                  </a:cubicBezTo>
                  <a:cubicBezTo>
                    <a:pt x="0" y="2033"/>
                    <a:pt x="564" y="3113"/>
                    <a:pt x="1262" y="3514"/>
                  </a:cubicBezTo>
                  <a:cubicBezTo>
                    <a:pt x="1439" y="3616"/>
                    <a:pt x="1608" y="3665"/>
                    <a:pt x="1761" y="3665"/>
                  </a:cubicBezTo>
                  <a:cubicBezTo>
                    <a:pt x="2210" y="3665"/>
                    <a:pt x="2523" y="3250"/>
                    <a:pt x="2523" y="2559"/>
                  </a:cubicBezTo>
                  <a:cubicBezTo>
                    <a:pt x="2523" y="1632"/>
                    <a:pt x="1959" y="552"/>
                    <a:pt x="1262" y="151"/>
                  </a:cubicBezTo>
                  <a:cubicBezTo>
                    <a:pt x="1084" y="49"/>
                    <a:pt x="915" y="0"/>
                    <a:pt x="7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1" name="Google Shape;1311;p55"/>
            <p:cNvSpPr/>
            <p:nvPr/>
          </p:nvSpPr>
          <p:spPr>
            <a:xfrm>
              <a:off x="3706925" y="1266525"/>
              <a:ext cx="291450" cy="208300"/>
            </a:xfrm>
            <a:custGeom>
              <a:rect b="b" l="l" r="r" t="t"/>
              <a:pathLst>
                <a:path extrusionOk="0" h="8332" w="11658">
                  <a:moveTo>
                    <a:pt x="11111" y="0"/>
                  </a:moveTo>
                  <a:cubicBezTo>
                    <a:pt x="11059" y="0"/>
                    <a:pt x="11014" y="17"/>
                    <a:pt x="10979" y="47"/>
                  </a:cubicBezTo>
                  <a:cubicBezTo>
                    <a:pt x="10636" y="248"/>
                    <a:pt x="6947" y="2407"/>
                    <a:pt x="5428" y="3248"/>
                  </a:cubicBezTo>
                  <a:cubicBezTo>
                    <a:pt x="5208" y="3372"/>
                    <a:pt x="4998" y="3487"/>
                    <a:pt x="4807" y="3582"/>
                  </a:cubicBezTo>
                  <a:cubicBezTo>
                    <a:pt x="3546" y="4261"/>
                    <a:pt x="2714" y="4710"/>
                    <a:pt x="2322" y="6258"/>
                  </a:cubicBezTo>
                  <a:cubicBezTo>
                    <a:pt x="2170" y="6842"/>
                    <a:pt x="1695" y="7131"/>
                    <a:pt x="1385" y="7131"/>
                  </a:cubicBezTo>
                  <a:cubicBezTo>
                    <a:pt x="1365" y="7131"/>
                    <a:pt x="1347" y="7130"/>
                    <a:pt x="1329" y="7127"/>
                  </a:cubicBezTo>
                  <a:cubicBezTo>
                    <a:pt x="1252" y="7118"/>
                    <a:pt x="1204" y="7108"/>
                    <a:pt x="1204" y="6927"/>
                  </a:cubicBezTo>
                  <a:lnTo>
                    <a:pt x="1204" y="3019"/>
                  </a:lnTo>
                  <a:lnTo>
                    <a:pt x="1" y="3019"/>
                  </a:lnTo>
                  <a:lnTo>
                    <a:pt x="1" y="6927"/>
                  </a:lnTo>
                  <a:cubicBezTo>
                    <a:pt x="1" y="7682"/>
                    <a:pt x="459" y="8226"/>
                    <a:pt x="1176" y="8322"/>
                  </a:cubicBezTo>
                  <a:cubicBezTo>
                    <a:pt x="1243" y="8331"/>
                    <a:pt x="1310" y="8331"/>
                    <a:pt x="1386" y="8331"/>
                  </a:cubicBezTo>
                  <a:cubicBezTo>
                    <a:pt x="2227" y="8331"/>
                    <a:pt x="3192" y="7710"/>
                    <a:pt x="3479" y="6554"/>
                  </a:cubicBezTo>
                  <a:cubicBezTo>
                    <a:pt x="3746" y="5522"/>
                    <a:pt x="4224" y="5264"/>
                    <a:pt x="5380" y="4643"/>
                  </a:cubicBezTo>
                  <a:cubicBezTo>
                    <a:pt x="5571" y="4538"/>
                    <a:pt x="5781" y="4423"/>
                    <a:pt x="6011" y="4299"/>
                  </a:cubicBezTo>
                  <a:cubicBezTo>
                    <a:pt x="7606" y="3410"/>
                    <a:pt x="11476" y="1155"/>
                    <a:pt x="11515" y="1127"/>
                  </a:cubicBezTo>
                  <a:cubicBezTo>
                    <a:pt x="11601" y="1079"/>
                    <a:pt x="11658" y="974"/>
                    <a:pt x="11658" y="811"/>
                  </a:cubicBezTo>
                  <a:cubicBezTo>
                    <a:pt x="11658" y="515"/>
                    <a:pt x="11486" y="171"/>
                    <a:pt x="11266" y="47"/>
                  </a:cubicBezTo>
                  <a:cubicBezTo>
                    <a:pt x="11211" y="15"/>
                    <a:pt x="11158" y="0"/>
                    <a:pt x="11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2" name="Google Shape;1312;p55"/>
            <p:cNvSpPr/>
            <p:nvPr/>
          </p:nvSpPr>
          <p:spPr>
            <a:xfrm>
              <a:off x="3494325" y="1001825"/>
              <a:ext cx="455325" cy="449100"/>
            </a:xfrm>
            <a:custGeom>
              <a:rect b="b" l="l" r="r" t="t"/>
              <a:pathLst>
                <a:path extrusionOk="0" h="17964" w="18213">
                  <a:moveTo>
                    <a:pt x="12527" y="0"/>
                  </a:moveTo>
                  <a:cubicBezTo>
                    <a:pt x="12374" y="0"/>
                    <a:pt x="12222" y="48"/>
                    <a:pt x="12078" y="134"/>
                  </a:cubicBezTo>
                  <a:lnTo>
                    <a:pt x="0" y="7033"/>
                  </a:lnTo>
                  <a:lnTo>
                    <a:pt x="5514" y="17964"/>
                  </a:lnTo>
                  <a:lnTo>
                    <a:pt x="17668" y="11036"/>
                  </a:lnTo>
                  <a:lnTo>
                    <a:pt x="17668" y="11017"/>
                  </a:lnTo>
                  <a:cubicBezTo>
                    <a:pt x="17792" y="10960"/>
                    <a:pt x="17907" y="10864"/>
                    <a:pt x="17993" y="10740"/>
                  </a:cubicBezTo>
                  <a:cubicBezTo>
                    <a:pt x="18136" y="10539"/>
                    <a:pt x="18213" y="10262"/>
                    <a:pt x="18213" y="9957"/>
                  </a:cubicBezTo>
                  <a:lnTo>
                    <a:pt x="18213" y="4520"/>
                  </a:lnTo>
                  <a:cubicBezTo>
                    <a:pt x="18213" y="3736"/>
                    <a:pt x="17744" y="2857"/>
                    <a:pt x="17142" y="2513"/>
                  </a:cubicBezTo>
                  <a:lnTo>
                    <a:pt x="13072" y="153"/>
                  </a:lnTo>
                  <a:cubicBezTo>
                    <a:pt x="12890" y="48"/>
                    <a:pt x="12709" y="0"/>
                    <a:pt x="125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3" name="Google Shape;1313;p55"/>
            <p:cNvSpPr/>
            <p:nvPr/>
          </p:nvSpPr>
          <p:spPr>
            <a:xfrm>
              <a:off x="3949400" y="1109550"/>
              <a:ext cx="250" cy="139050"/>
            </a:xfrm>
            <a:custGeom>
              <a:rect b="b" l="l" r="r" t="t"/>
              <a:pathLst>
                <a:path extrusionOk="0" h="5562" w="10">
                  <a:moveTo>
                    <a:pt x="0" y="0"/>
                  </a:moveTo>
                  <a:lnTo>
                    <a:pt x="0" y="5562"/>
                  </a:lnTo>
                  <a:lnTo>
                    <a:pt x="10" y="5562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D0E3F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4" name="Google Shape;1314;p55"/>
            <p:cNvSpPr/>
            <p:nvPr/>
          </p:nvSpPr>
          <p:spPr>
            <a:xfrm>
              <a:off x="3660825" y="1109775"/>
              <a:ext cx="288825" cy="305575"/>
            </a:xfrm>
            <a:custGeom>
              <a:rect b="b" l="l" r="r" t="t"/>
              <a:pathLst>
                <a:path extrusionOk="0" h="12223" w="11553">
                  <a:moveTo>
                    <a:pt x="11543" y="1"/>
                  </a:moveTo>
                  <a:lnTo>
                    <a:pt x="0" y="6661"/>
                  </a:lnTo>
                  <a:lnTo>
                    <a:pt x="0" y="12222"/>
                  </a:lnTo>
                  <a:lnTo>
                    <a:pt x="11553" y="5553"/>
                  </a:lnTo>
                  <a:lnTo>
                    <a:pt x="11553" y="202"/>
                  </a:lnTo>
                  <a:cubicBezTo>
                    <a:pt x="11553" y="135"/>
                    <a:pt x="11553" y="68"/>
                    <a:pt x="11543" y="1"/>
                  </a:cubicBezTo>
                  <a:close/>
                </a:path>
              </a:pathLst>
            </a:custGeom>
            <a:solidFill>
              <a:srgbClr val="CFE3F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5" name="Google Shape;1315;p55"/>
            <p:cNvSpPr/>
            <p:nvPr/>
          </p:nvSpPr>
          <p:spPr>
            <a:xfrm>
              <a:off x="3634550" y="1244025"/>
              <a:ext cx="43975" cy="205700"/>
            </a:xfrm>
            <a:custGeom>
              <a:rect b="b" l="l" r="r" t="t"/>
              <a:pathLst>
                <a:path extrusionOk="0" h="8228" w="1759">
                  <a:moveTo>
                    <a:pt x="1758" y="1"/>
                  </a:moveTo>
                  <a:lnTo>
                    <a:pt x="0" y="441"/>
                  </a:lnTo>
                  <a:lnTo>
                    <a:pt x="0" y="8228"/>
                  </a:lnTo>
                  <a:lnTo>
                    <a:pt x="1758" y="7225"/>
                  </a:lnTo>
                  <a:lnTo>
                    <a:pt x="175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6" name="Google Shape;1316;p55"/>
            <p:cNvSpPr/>
            <p:nvPr/>
          </p:nvSpPr>
          <p:spPr>
            <a:xfrm>
              <a:off x="3481175" y="1175250"/>
              <a:ext cx="165100" cy="277825"/>
            </a:xfrm>
            <a:custGeom>
              <a:rect b="b" l="l" r="r" t="t"/>
              <a:pathLst>
                <a:path extrusionOk="0" h="11113" w="6604">
                  <a:moveTo>
                    <a:pt x="918" y="0"/>
                  </a:moveTo>
                  <a:cubicBezTo>
                    <a:pt x="479" y="0"/>
                    <a:pt x="1" y="363"/>
                    <a:pt x="1" y="1156"/>
                  </a:cubicBezTo>
                  <a:lnTo>
                    <a:pt x="1" y="6593"/>
                  </a:lnTo>
                  <a:cubicBezTo>
                    <a:pt x="1" y="7367"/>
                    <a:pt x="469" y="8256"/>
                    <a:pt x="1071" y="8600"/>
                  </a:cubicBezTo>
                  <a:lnTo>
                    <a:pt x="5142" y="10950"/>
                  </a:lnTo>
                  <a:cubicBezTo>
                    <a:pt x="5323" y="11055"/>
                    <a:pt x="5505" y="11113"/>
                    <a:pt x="5686" y="11113"/>
                  </a:cubicBezTo>
                  <a:cubicBezTo>
                    <a:pt x="5963" y="11113"/>
                    <a:pt x="6212" y="10979"/>
                    <a:pt x="6384" y="10740"/>
                  </a:cubicBezTo>
                  <a:cubicBezTo>
                    <a:pt x="6527" y="10539"/>
                    <a:pt x="6603" y="10272"/>
                    <a:pt x="6603" y="9957"/>
                  </a:cubicBezTo>
                  <a:lnTo>
                    <a:pt x="6603" y="4520"/>
                  </a:lnTo>
                  <a:cubicBezTo>
                    <a:pt x="6603" y="3736"/>
                    <a:pt x="6135" y="2857"/>
                    <a:pt x="5533" y="2513"/>
                  </a:cubicBezTo>
                  <a:lnTo>
                    <a:pt x="1453" y="153"/>
                  </a:lnTo>
                  <a:cubicBezTo>
                    <a:pt x="1272" y="57"/>
                    <a:pt x="1090" y="0"/>
                    <a:pt x="9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7" name="Google Shape;1317;p55"/>
            <p:cNvSpPr/>
            <p:nvPr/>
          </p:nvSpPr>
          <p:spPr>
            <a:xfrm>
              <a:off x="3490725" y="1184825"/>
              <a:ext cx="145750" cy="258425"/>
            </a:xfrm>
            <a:custGeom>
              <a:rect b="b" l="l" r="r" t="t"/>
              <a:pathLst>
                <a:path extrusionOk="0" h="10337" w="5830">
                  <a:moveTo>
                    <a:pt x="536" y="1"/>
                  </a:moveTo>
                  <a:cubicBezTo>
                    <a:pt x="224" y="1"/>
                    <a:pt x="1" y="289"/>
                    <a:pt x="1" y="773"/>
                  </a:cubicBezTo>
                  <a:lnTo>
                    <a:pt x="1" y="6210"/>
                  </a:lnTo>
                  <a:cubicBezTo>
                    <a:pt x="1" y="6850"/>
                    <a:pt x="402" y="7605"/>
                    <a:pt x="880" y="7882"/>
                  </a:cubicBezTo>
                  <a:lnTo>
                    <a:pt x="4960" y="10233"/>
                  </a:lnTo>
                  <a:cubicBezTo>
                    <a:pt x="5082" y="10303"/>
                    <a:pt x="5198" y="10337"/>
                    <a:pt x="5303" y="10337"/>
                  </a:cubicBezTo>
                  <a:cubicBezTo>
                    <a:pt x="5612" y="10337"/>
                    <a:pt x="5830" y="10051"/>
                    <a:pt x="5830" y="9574"/>
                  </a:cubicBezTo>
                  <a:lnTo>
                    <a:pt x="5830" y="4137"/>
                  </a:lnTo>
                  <a:cubicBezTo>
                    <a:pt x="5830" y="3496"/>
                    <a:pt x="5438" y="2742"/>
                    <a:pt x="4960" y="2465"/>
                  </a:cubicBezTo>
                  <a:lnTo>
                    <a:pt x="880" y="104"/>
                  </a:lnTo>
                  <a:cubicBezTo>
                    <a:pt x="759" y="34"/>
                    <a:pt x="642" y="1"/>
                    <a:pt x="5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8" name="Google Shape;1318;p55"/>
            <p:cNvSpPr/>
            <p:nvPr/>
          </p:nvSpPr>
          <p:spPr>
            <a:xfrm>
              <a:off x="3514875" y="1227425"/>
              <a:ext cx="97725" cy="173350"/>
            </a:xfrm>
            <a:custGeom>
              <a:rect b="b" l="l" r="r" t="t"/>
              <a:pathLst>
                <a:path extrusionOk="0" h="6934" w="3909">
                  <a:moveTo>
                    <a:pt x="348" y="0"/>
                  </a:moveTo>
                  <a:cubicBezTo>
                    <a:pt x="142" y="0"/>
                    <a:pt x="0" y="193"/>
                    <a:pt x="0" y="512"/>
                  </a:cubicBezTo>
                  <a:lnTo>
                    <a:pt x="0" y="4162"/>
                  </a:lnTo>
                  <a:cubicBezTo>
                    <a:pt x="0" y="4592"/>
                    <a:pt x="258" y="5099"/>
                    <a:pt x="583" y="5290"/>
                  </a:cubicBezTo>
                  <a:lnTo>
                    <a:pt x="3316" y="6866"/>
                  </a:lnTo>
                  <a:cubicBezTo>
                    <a:pt x="3397" y="6912"/>
                    <a:pt x="3475" y="6933"/>
                    <a:pt x="3545" y="6933"/>
                  </a:cubicBezTo>
                  <a:cubicBezTo>
                    <a:pt x="3758" y="6933"/>
                    <a:pt x="3908" y="6740"/>
                    <a:pt x="3908" y="6417"/>
                  </a:cubicBezTo>
                  <a:lnTo>
                    <a:pt x="3908" y="2777"/>
                  </a:lnTo>
                  <a:cubicBezTo>
                    <a:pt x="3908" y="2337"/>
                    <a:pt x="3641" y="1840"/>
                    <a:pt x="3316" y="1649"/>
                  </a:cubicBezTo>
                  <a:lnTo>
                    <a:pt x="583" y="73"/>
                  </a:lnTo>
                  <a:cubicBezTo>
                    <a:pt x="499" y="23"/>
                    <a:pt x="420" y="0"/>
                    <a:pt x="3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9" name="Google Shape;1319;p55"/>
            <p:cNvSpPr/>
            <p:nvPr/>
          </p:nvSpPr>
          <p:spPr>
            <a:xfrm>
              <a:off x="3526575" y="1260200"/>
              <a:ext cx="69050" cy="100300"/>
            </a:xfrm>
            <a:custGeom>
              <a:rect b="b" l="l" r="r" t="t"/>
              <a:pathLst>
                <a:path extrusionOk="0" h="4012" w="2762">
                  <a:moveTo>
                    <a:pt x="833" y="1"/>
                  </a:moveTo>
                  <a:cubicBezTo>
                    <a:pt x="345" y="1"/>
                    <a:pt x="0" y="453"/>
                    <a:pt x="0" y="1208"/>
                  </a:cubicBezTo>
                  <a:cubicBezTo>
                    <a:pt x="0" y="2230"/>
                    <a:pt x="621" y="3405"/>
                    <a:pt x="1376" y="3845"/>
                  </a:cubicBezTo>
                  <a:cubicBezTo>
                    <a:pt x="1573" y="3958"/>
                    <a:pt x="1760" y="4012"/>
                    <a:pt x="1929" y="4012"/>
                  </a:cubicBezTo>
                  <a:cubicBezTo>
                    <a:pt x="2419" y="4012"/>
                    <a:pt x="2762" y="3563"/>
                    <a:pt x="2762" y="2803"/>
                  </a:cubicBezTo>
                  <a:cubicBezTo>
                    <a:pt x="2762" y="1791"/>
                    <a:pt x="2141" y="606"/>
                    <a:pt x="1376" y="166"/>
                  </a:cubicBezTo>
                  <a:cubicBezTo>
                    <a:pt x="1184" y="54"/>
                    <a:pt x="1000" y="1"/>
                    <a:pt x="8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0" name="Google Shape;1320;p55"/>
            <p:cNvSpPr/>
            <p:nvPr/>
          </p:nvSpPr>
          <p:spPr>
            <a:xfrm>
              <a:off x="3536850" y="1275325"/>
              <a:ext cx="48500" cy="70275"/>
            </a:xfrm>
            <a:custGeom>
              <a:rect b="b" l="l" r="r" t="t"/>
              <a:pathLst>
                <a:path extrusionOk="0" h="2811" w="1940">
                  <a:moveTo>
                    <a:pt x="581" y="0"/>
                  </a:moveTo>
                  <a:cubicBezTo>
                    <a:pt x="239" y="0"/>
                    <a:pt x="0" y="315"/>
                    <a:pt x="0" y="842"/>
                  </a:cubicBezTo>
                  <a:cubicBezTo>
                    <a:pt x="0" y="1558"/>
                    <a:pt x="430" y="2380"/>
                    <a:pt x="965" y="2695"/>
                  </a:cubicBezTo>
                  <a:cubicBezTo>
                    <a:pt x="1102" y="2773"/>
                    <a:pt x="1232" y="2810"/>
                    <a:pt x="1350" y="2810"/>
                  </a:cubicBezTo>
                  <a:cubicBezTo>
                    <a:pt x="1696" y="2810"/>
                    <a:pt x="1940" y="2494"/>
                    <a:pt x="1940" y="1960"/>
                  </a:cubicBezTo>
                  <a:cubicBezTo>
                    <a:pt x="1940" y="1252"/>
                    <a:pt x="1500" y="421"/>
                    <a:pt x="965" y="115"/>
                  </a:cubicBezTo>
                  <a:cubicBezTo>
                    <a:pt x="829" y="37"/>
                    <a:pt x="699" y="0"/>
                    <a:pt x="5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1" name="Google Shape;1321;p55"/>
            <p:cNvSpPr/>
            <p:nvPr/>
          </p:nvSpPr>
          <p:spPr>
            <a:xfrm>
              <a:off x="3551425" y="1296350"/>
              <a:ext cx="19375" cy="28175"/>
            </a:xfrm>
            <a:custGeom>
              <a:rect b="b" l="l" r="r" t="t"/>
              <a:pathLst>
                <a:path extrusionOk="0" h="1127" w="775">
                  <a:moveTo>
                    <a:pt x="227" y="0"/>
                  </a:moveTo>
                  <a:cubicBezTo>
                    <a:pt x="94" y="0"/>
                    <a:pt x="0" y="123"/>
                    <a:pt x="0" y="335"/>
                  </a:cubicBezTo>
                  <a:cubicBezTo>
                    <a:pt x="0" y="622"/>
                    <a:pt x="172" y="956"/>
                    <a:pt x="382" y="1080"/>
                  </a:cubicBezTo>
                  <a:cubicBezTo>
                    <a:pt x="438" y="1112"/>
                    <a:pt x="491" y="1127"/>
                    <a:pt x="538" y="1127"/>
                  </a:cubicBezTo>
                  <a:cubicBezTo>
                    <a:pt x="678" y="1127"/>
                    <a:pt x="774" y="998"/>
                    <a:pt x="774" y="784"/>
                  </a:cubicBezTo>
                  <a:cubicBezTo>
                    <a:pt x="774" y="497"/>
                    <a:pt x="602" y="173"/>
                    <a:pt x="382" y="48"/>
                  </a:cubicBezTo>
                  <a:cubicBezTo>
                    <a:pt x="327" y="16"/>
                    <a:pt x="275" y="0"/>
                    <a:pt x="2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2" name="Google Shape;1322;p55"/>
            <p:cNvSpPr/>
            <p:nvPr/>
          </p:nvSpPr>
          <p:spPr>
            <a:xfrm>
              <a:off x="3521325" y="1331975"/>
              <a:ext cx="12925" cy="18750"/>
            </a:xfrm>
            <a:custGeom>
              <a:rect b="b" l="l" r="r" t="t"/>
              <a:pathLst>
                <a:path extrusionOk="0" h="750" w="517">
                  <a:moveTo>
                    <a:pt x="159" y="0"/>
                  </a:moveTo>
                  <a:cubicBezTo>
                    <a:pt x="65" y="0"/>
                    <a:pt x="0" y="85"/>
                    <a:pt x="0" y="229"/>
                  </a:cubicBezTo>
                  <a:cubicBezTo>
                    <a:pt x="0" y="420"/>
                    <a:pt x="115" y="639"/>
                    <a:pt x="258" y="716"/>
                  </a:cubicBezTo>
                  <a:cubicBezTo>
                    <a:pt x="296" y="739"/>
                    <a:pt x="332" y="749"/>
                    <a:pt x="364" y="749"/>
                  </a:cubicBezTo>
                  <a:cubicBezTo>
                    <a:pt x="454" y="749"/>
                    <a:pt x="516" y="666"/>
                    <a:pt x="516" y="525"/>
                  </a:cubicBezTo>
                  <a:cubicBezTo>
                    <a:pt x="516" y="334"/>
                    <a:pt x="401" y="114"/>
                    <a:pt x="258" y="28"/>
                  </a:cubicBezTo>
                  <a:cubicBezTo>
                    <a:pt x="223" y="9"/>
                    <a:pt x="189" y="0"/>
                    <a:pt x="1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3" name="Google Shape;1323;p55"/>
            <p:cNvSpPr/>
            <p:nvPr/>
          </p:nvSpPr>
          <p:spPr>
            <a:xfrm>
              <a:off x="3592500" y="1373875"/>
              <a:ext cx="12925" cy="18900"/>
            </a:xfrm>
            <a:custGeom>
              <a:rect b="b" l="l" r="r" t="t"/>
              <a:pathLst>
                <a:path extrusionOk="0" h="756" w="517">
                  <a:moveTo>
                    <a:pt x="153" y="0"/>
                  </a:moveTo>
                  <a:cubicBezTo>
                    <a:pt x="63" y="0"/>
                    <a:pt x="1" y="84"/>
                    <a:pt x="1" y="225"/>
                  </a:cubicBezTo>
                  <a:cubicBezTo>
                    <a:pt x="1" y="416"/>
                    <a:pt x="115" y="636"/>
                    <a:pt x="259" y="722"/>
                  </a:cubicBezTo>
                  <a:cubicBezTo>
                    <a:pt x="296" y="744"/>
                    <a:pt x="332" y="755"/>
                    <a:pt x="364" y="755"/>
                  </a:cubicBezTo>
                  <a:cubicBezTo>
                    <a:pt x="454" y="755"/>
                    <a:pt x="517" y="671"/>
                    <a:pt x="517" y="531"/>
                  </a:cubicBezTo>
                  <a:cubicBezTo>
                    <a:pt x="517" y="339"/>
                    <a:pt x="402" y="120"/>
                    <a:pt x="259" y="34"/>
                  </a:cubicBezTo>
                  <a:cubicBezTo>
                    <a:pt x="221" y="11"/>
                    <a:pt x="185" y="0"/>
                    <a:pt x="1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4" name="Google Shape;1324;p55"/>
            <p:cNvSpPr/>
            <p:nvPr/>
          </p:nvSpPr>
          <p:spPr>
            <a:xfrm>
              <a:off x="3521325" y="1236075"/>
              <a:ext cx="12925" cy="18850"/>
            </a:xfrm>
            <a:custGeom>
              <a:rect b="b" l="l" r="r" t="t"/>
              <a:pathLst>
                <a:path extrusionOk="0" h="754" w="517">
                  <a:moveTo>
                    <a:pt x="157" y="1"/>
                  </a:moveTo>
                  <a:cubicBezTo>
                    <a:pt x="64" y="1"/>
                    <a:pt x="0" y="90"/>
                    <a:pt x="0" y="233"/>
                  </a:cubicBezTo>
                  <a:cubicBezTo>
                    <a:pt x="0" y="415"/>
                    <a:pt x="115" y="644"/>
                    <a:pt x="258" y="720"/>
                  </a:cubicBezTo>
                  <a:cubicBezTo>
                    <a:pt x="296" y="743"/>
                    <a:pt x="332" y="754"/>
                    <a:pt x="364" y="754"/>
                  </a:cubicBezTo>
                  <a:cubicBezTo>
                    <a:pt x="454" y="754"/>
                    <a:pt x="516" y="670"/>
                    <a:pt x="516" y="529"/>
                  </a:cubicBezTo>
                  <a:cubicBezTo>
                    <a:pt x="516" y="338"/>
                    <a:pt x="401" y="118"/>
                    <a:pt x="258" y="32"/>
                  </a:cubicBezTo>
                  <a:cubicBezTo>
                    <a:pt x="222" y="11"/>
                    <a:pt x="188" y="1"/>
                    <a:pt x="1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5" name="Google Shape;1325;p55"/>
            <p:cNvSpPr/>
            <p:nvPr/>
          </p:nvSpPr>
          <p:spPr>
            <a:xfrm>
              <a:off x="3592500" y="1278075"/>
              <a:ext cx="12925" cy="18850"/>
            </a:xfrm>
            <a:custGeom>
              <a:rect b="b" l="l" r="r" t="t"/>
              <a:pathLst>
                <a:path extrusionOk="0" h="754" w="517">
                  <a:moveTo>
                    <a:pt x="153" y="1"/>
                  </a:moveTo>
                  <a:cubicBezTo>
                    <a:pt x="63" y="1"/>
                    <a:pt x="1" y="84"/>
                    <a:pt x="1" y="225"/>
                  </a:cubicBezTo>
                  <a:cubicBezTo>
                    <a:pt x="1" y="416"/>
                    <a:pt x="115" y="636"/>
                    <a:pt x="259" y="722"/>
                  </a:cubicBezTo>
                  <a:cubicBezTo>
                    <a:pt x="295" y="744"/>
                    <a:pt x="329" y="754"/>
                    <a:pt x="360" y="754"/>
                  </a:cubicBezTo>
                  <a:cubicBezTo>
                    <a:pt x="452" y="754"/>
                    <a:pt x="517" y="664"/>
                    <a:pt x="517" y="521"/>
                  </a:cubicBezTo>
                  <a:cubicBezTo>
                    <a:pt x="517" y="340"/>
                    <a:pt x="402" y="110"/>
                    <a:pt x="259" y="34"/>
                  </a:cubicBezTo>
                  <a:cubicBezTo>
                    <a:pt x="221" y="11"/>
                    <a:pt x="185" y="1"/>
                    <a:pt x="1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6" name="Google Shape;1326;p55"/>
            <p:cNvSpPr/>
            <p:nvPr/>
          </p:nvSpPr>
          <p:spPr>
            <a:xfrm>
              <a:off x="3458975" y="1150875"/>
              <a:ext cx="216925" cy="134750"/>
            </a:xfrm>
            <a:custGeom>
              <a:rect b="b" l="l" r="r" t="t"/>
              <a:pathLst>
                <a:path extrusionOk="0" h="5390" w="8677">
                  <a:moveTo>
                    <a:pt x="2756" y="0"/>
                  </a:moveTo>
                  <a:cubicBezTo>
                    <a:pt x="2578" y="0"/>
                    <a:pt x="2399" y="48"/>
                    <a:pt x="2236" y="144"/>
                  </a:cubicBezTo>
                  <a:lnTo>
                    <a:pt x="459" y="1166"/>
                  </a:lnTo>
                  <a:cubicBezTo>
                    <a:pt x="0" y="1434"/>
                    <a:pt x="325" y="2055"/>
                    <a:pt x="1510" y="2733"/>
                  </a:cubicBezTo>
                  <a:cubicBezTo>
                    <a:pt x="1644" y="2810"/>
                    <a:pt x="1787" y="2896"/>
                    <a:pt x="1921" y="2972"/>
                  </a:cubicBezTo>
                  <a:cubicBezTo>
                    <a:pt x="2991" y="3584"/>
                    <a:pt x="4052" y="4205"/>
                    <a:pt x="4052" y="4205"/>
                  </a:cubicBezTo>
                  <a:cubicBezTo>
                    <a:pt x="4195" y="4281"/>
                    <a:pt x="4329" y="4358"/>
                    <a:pt x="4462" y="4444"/>
                  </a:cubicBezTo>
                  <a:cubicBezTo>
                    <a:pt x="5305" y="4926"/>
                    <a:pt x="6089" y="5162"/>
                    <a:pt x="6637" y="5162"/>
                  </a:cubicBezTo>
                  <a:cubicBezTo>
                    <a:pt x="6860" y="5162"/>
                    <a:pt x="7044" y="5123"/>
                    <a:pt x="7176" y="5046"/>
                  </a:cubicBezTo>
                  <a:cubicBezTo>
                    <a:pt x="7310" y="4979"/>
                    <a:pt x="7482" y="4864"/>
                    <a:pt x="7683" y="4759"/>
                  </a:cubicBezTo>
                  <a:cubicBezTo>
                    <a:pt x="7773" y="4712"/>
                    <a:pt x="7852" y="4692"/>
                    <a:pt x="7922" y="4692"/>
                  </a:cubicBezTo>
                  <a:cubicBezTo>
                    <a:pt x="8332" y="4692"/>
                    <a:pt x="8409" y="5390"/>
                    <a:pt x="8409" y="5390"/>
                  </a:cubicBezTo>
                  <a:cubicBezTo>
                    <a:pt x="8409" y="5390"/>
                    <a:pt x="8571" y="5342"/>
                    <a:pt x="8600" y="5275"/>
                  </a:cubicBezTo>
                  <a:cubicBezTo>
                    <a:pt x="8600" y="4549"/>
                    <a:pt x="8676" y="3240"/>
                    <a:pt x="8285" y="3039"/>
                  </a:cubicBezTo>
                  <a:cubicBezTo>
                    <a:pt x="7969" y="2886"/>
                    <a:pt x="7176" y="2399"/>
                    <a:pt x="7176" y="2399"/>
                  </a:cubicBezTo>
                  <a:lnTo>
                    <a:pt x="5045" y="1166"/>
                  </a:lnTo>
                  <a:lnTo>
                    <a:pt x="3268" y="144"/>
                  </a:lnTo>
                  <a:cubicBezTo>
                    <a:pt x="3110" y="48"/>
                    <a:pt x="2934" y="0"/>
                    <a:pt x="27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7" name="Google Shape;1327;p55"/>
            <p:cNvSpPr/>
            <p:nvPr/>
          </p:nvSpPr>
          <p:spPr>
            <a:xfrm>
              <a:off x="3458975" y="1145800"/>
              <a:ext cx="222900" cy="129125"/>
            </a:xfrm>
            <a:custGeom>
              <a:rect b="b" l="l" r="r" t="t"/>
              <a:pathLst>
                <a:path extrusionOk="0" h="5165" w="8916">
                  <a:moveTo>
                    <a:pt x="2756" y="0"/>
                  </a:moveTo>
                  <a:cubicBezTo>
                    <a:pt x="2578" y="0"/>
                    <a:pt x="2399" y="46"/>
                    <a:pt x="2236" y="137"/>
                  </a:cubicBezTo>
                  <a:lnTo>
                    <a:pt x="459" y="1169"/>
                  </a:lnTo>
                  <a:cubicBezTo>
                    <a:pt x="0" y="1436"/>
                    <a:pt x="325" y="2048"/>
                    <a:pt x="1510" y="2736"/>
                  </a:cubicBezTo>
                  <a:cubicBezTo>
                    <a:pt x="1644" y="2812"/>
                    <a:pt x="1787" y="2888"/>
                    <a:pt x="1921" y="2974"/>
                  </a:cubicBezTo>
                  <a:cubicBezTo>
                    <a:pt x="2991" y="3586"/>
                    <a:pt x="4052" y="4198"/>
                    <a:pt x="4052" y="4198"/>
                  </a:cubicBezTo>
                  <a:cubicBezTo>
                    <a:pt x="4195" y="4284"/>
                    <a:pt x="4329" y="4360"/>
                    <a:pt x="4462" y="4436"/>
                  </a:cubicBezTo>
                  <a:cubicBezTo>
                    <a:pt x="5306" y="4926"/>
                    <a:pt x="6091" y="5164"/>
                    <a:pt x="6639" y="5164"/>
                  </a:cubicBezTo>
                  <a:cubicBezTo>
                    <a:pt x="6861" y="5164"/>
                    <a:pt x="7044" y="5125"/>
                    <a:pt x="7176" y="5048"/>
                  </a:cubicBezTo>
                  <a:cubicBezTo>
                    <a:pt x="7644" y="4780"/>
                    <a:pt x="8781" y="4121"/>
                    <a:pt x="8781" y="4121"/>
                  </a:cubicBezTo>
                  <a:cubicBezTo>
                    <a:pt x="8781" y="4121"/>
                    <a:pt x="8915" y="3357"/>
                    <a:pt x="8390" y="3099"/>
                  </a:cubicBezTo>
                  <a:cubicBezTo>
                    <a:pt x="8074" y="2936"/>
                    <a:pt x="7176" y="2392"/>
                    <a:pt x="7176" y="2392"/>
                  </a:cubicBezTo>
                  <a:lnTo>
                    <a:pt x="5045" y="1169"/>
                  </a:lnTo>
                  <a:lnTo>
                    <a:pt x="3268" y="137"/>
                  </a:lnTo>
                  <a:cubicBezTo>
                    <a:pt x="3110" y="46"/>
                    <a:pt x="2934" y="0"/>
                    <a:pt x="2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8" name="Google Shape;1328;p55"/>
            <p:cNvSpPr/>
            <p:nvPr/>
          </p:nvSpPr>
          <p:spPr>
            <a:xfrm>
              <a:off x="3670239" y="1169500"/>
              <a:ext cx="280225" cy="183500"/>
            </a:xfrm>
            <a:custGeom>
              <a:rect b="b" l="l" r="r" t="t"/>
              <a:pathLst>
                <a:path extrusionOk="0" h="7340" w="11209">
                  <a:moveTo>
                    <a:pt x="11209" y="1"/>
                  </a:moveTo>
                  <a:lnTo>
                    <a:pt x="0" y="6470"/>
                  </a:lnTo>
                  <a:lnTo>
                    <a:pt x="0" y="7339"/>
                  </a:lnTo>
                  <a:lnTo>
                    <a:pt x="11209" y="861"/>
                  </a:lnTo>
                  <a:lnTo>
                    <a:pt x="1120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329" name="Google Shape;1329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1275" y="1257425"/>
            <a:ext cx="4397800" cy="2841700"/>
          </a:xfrm>
          <a:prstGeom prst="rect">
            <a:avLst/>
          </a:prstGeom>
          <a:noFill/>
          <a:ln>
            <a:noFill/>
          </a:ln>
        </p:spPr>
      </p:pic>
      <p:sp>
        <p:nvSpPr>
          <p:cNvPr id="1330" name="Google Shape;1330;p55"/>
          <p:cNvSpPr txBox="1"/>
          <p:nvPr/>
        </p:nvSpPr>
        <p:spPr>
          <a:xfrm>
            <a:off x="5130450" y="1551750"/>
            <a:ext cx="3877200" cy="20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ter"/>
              <a:buChar char="●"/>
            </a:pPr>
            <a:r>
              <a:rPr lang="es" sz="2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Base de datos</a:t>
            </a:r>
            <a:endParaRPr sz="20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ter"/>
              <a:buChar char="●"/>
            </a:pPr>
            <a:r>
              <a:rPr lang="es" sz="2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Lectura de tarjeta</a:t>
            </a:r>
            <a:endParaRPr sz="20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ter"/>
              <a:buChar char="●"/>
            </a:pPr>
            <a:r>
              <a:rPr lang="es" sz="2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Apertura de cerradura</a:t>
            </a:r>
            <a:endParaRPr sz="20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ter"/>
              <a:buChar char="●"/>
            </a:pPr>
            <a:r>
              <a:rPr lang="es" sz="2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Control de ingreso</a:t>
            </a:r>
            <a:endParaRPr sz="20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ter"/>
              <a:buChar char="●"/>
            </a:pPr>
            <a:r>
              <a:rPr lang="es" sz="2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Se envia de </a:t>
            </a:r>
            <a:r>
              <a:rPr lang="es" sz="2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información</a:t>
            </a:r>
            <a:r>
              <a:rPr lang="es" sz="2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a la base de datos</a:t>
            </a:r>
            <a:endParaRPr sz="20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56"/>
          <p:cNvSpPr txBox="1"/>
          <p:nvPr>
            <p:ph idx="1" type="subTitle"/>
          </p:nvPr>
        </p:nvSpPr>
        <p:spPr>
          <a:xfrm>
            <a:off x="2186525" y="3589875"/>
            <a:ext cx="44328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/>
              <a:t>Matías Buñes</a:t>
            </a:r>
            <a:endParaRPr sz="2000"/>
          </a:p>
        </p:txBody>
      </p:sp>
      <p:sp>
        <p:nvSpPr>
          <p:cNvPr id="1336" name="Google Shape;1336;p56"/>
          <p:cNvSpPr txBox="1"/>
          <p:nvPr>
            <p:ph type="title"/>
          </p:nvPr>
        </p:nvSpPr>
        <p:spPr>
          <a:xfrm>
            <a:off x="1301875" y="316750"/>
            <a:ext cx="6695100" cy="148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Hardware</a:t>
            </a:r>
            <a:endParaRPr/>
          </a:p>
        </p:txBody>
      </p:sp>
      <p:cxnSp>
        <p:nvCxnSpPr>
          <p:cNvPr id="1337" name="Google Shape;1337;p56"/>
          <p:cNvCxnSpPr/>
          <p:nvPr/>
        </p:nvCxnSpPr>
        <p:spPr>
          <a:xfrm>
            <a:off x="8426900" y="140275"/>
            <a:ext cx="0" cy="18906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1338" name="Google Shape;1338;p56"/>
          <p:cNvCxnSpPr/>
          <p:nvPr/>
        </p:nvCxnSpPr>
        <p:spPr>
          <a:xfrm>
            <a:off x="8274975" y="140275"/>
            <a:ext cx="0" cy="13446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1339" name="Google Shape;1339;p56"/>
          <p:cNvCxnSpPr/>
          <p:nvPr/>
        </p:nvCxnSpPr>
        <p:spPr>
          <a:xfrm rot="10800000">
            <a:off x="7135800" y="4091425"/>
            <a:ext cx="18756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1340" name="Google Shape;1340;p56"/>
          <p:cNvCxnSpPr/>
          <p:nvPr/>
        </p:nvCxnSpPr>
        <p:spPr>
          <a:xfrm rot="10800000">
            <a:off x="7690500" y="4215975"/>
            <a:ext cx="13209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oval"/>
          </a:ln>
        </p:spPr>
      </p:cxnSp>
      <p:grpSp>
        <p:nvGrpSpPr>
          <p:cNvPr id="1341" name="Google Shape;1341;p56"/>
          <p:cNvGrpSpPr/>
          <p:nvPr/>
        </p:nvGrpSpPr>
        <p:grpSpPr>
          <a:xfrm flipH="1">
            <a:off x="397564" y="782100"/>
            <a:ext cx="1120192" cy="799937"/>
            <a:chOff x="1952075" y="1771825"/>
            <a:chExt cx="533450" cy="414475"/>
          </a:xfrm>
        </p:grpSpPr>
        <p:sp>
          <p:nvSpPr>
            <p:cNvPr id="1342" name="Google Shape;1342;p56"/>
            <p:cNvSpPr/>
            <p:nvPr/>
          </p:nvSpPr>
          <p:spPr>
            <a:xfrm>
              <a:off x="2366075" y="1775950"/>
              <a:ext cx="101075" cy="181100"/>
            </a:xfrm>
            <a:custGeom>
              <a:rect b="b" l="l" r="r" t="t"/>
              <a:pathLst>
                <a:path extrusionOk="0" h="7244" w="4043">
                  <a:moveTo>
                    <a:pt x="669" y="0"/>
                  </a:moveTo>
                  <a:lnTo>
                    <a:pt x="0" y="440"/>
                  </a:lnTo>
                  <a:lnTo>
                    <a:pt x="3411" y="7243"/>
                  </a:lnTo>
                  <a:lnTo>
                    <a:pt x="4042" y="6823"/>
                  </a:lnTo>
                  <a:lnTo>
                    <a:pt x="669" y="0"/>
                  </a:lnTo>
                  <a:close/>
                </a:path>
              </a:pathLst>
            </a:custGeom>
            <a:solidFill>
              <a:srgbClr val="BDD7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56"/>
            <p:cNvSpPr/>
            <p:nvPr/>
          </p:nvSpPr>
          <p:spPr>
            <a:xfrm>
              <a:off x="2361050" y="1771825"/>
              <a:ext cx="124475" cy="180975"/>
            </a:xfrm>
            <a:custGeom>
              <a:rect b="b" l="l" r="r" t="t"/>
              <a:pathLst>
                <a:path extrusionOk="0" h="7239" w="4979">
                  <a:moveTo>
                    <a:pt x="1497" y="1"/>
                  </a:moveTo>
                  <a:cubicBezTo>
                    <a:pt x="615" y="1"/>
                    <a:pt x="1" y="816"/>
                    <a:pt x="1" y="2182"/>
                  </a:cubicBezTo>
                  <a:cubicBezTo>
                    <a:pt x="1" y="4016"/>
                    <a:pt x="1109" y="6147"/>
                    <a:pt x="2485" y="6940"/>
                  </a:cubicBezTo>
                  <a:cubicBezTo>
                    <a:pt x="2836" y="7143"/>
                    <a:pt x="3171" y="7239"/>
                    <a:pt x="3475" y="7239"/>
                  </a:cubicBezTo>
                  <a:cubicBezTo>
                    <a:pt x="4359" y="7239"/>
                    <a:pt x="4979" y="6424"/>
                    <a:pt x="4979" y="5058"/>
                  </a:cubicBezTo>
                  <a:cubicBezTo>
                    <a:pt x="4979" y="3223"/>
                    <a:pt x="3861" y="1092"/>
                    <a:pt x="2485" y="299"/>
                  </a:cubicBezTo>
                  <a:cubicBezTo>
                    <a:pt x="2133" y="97"/>
                    <a:pt x="1799" y="1"/>
                    <a:pt x="14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56"/>
            <p:cNvSpPr/>
            <p:nvPr/>
          </p:nvSpPr>
          <p:spPr>
            <a:xfrm>
              <a:off x="2345525" y="1782225"/>
              <a:ext cx="124475" cy="180850"/>
            </a:xfrm>
            <a:custGeom>
              <a:rect b="b" l="l" r="r" t="t"/>
              <a:pathLst>
                <a:path extrusionOk="0" h="7234" w="4979">
                  <a:moveTo>
                    <a:pt x="1495" y="1"/>
                  </a:moveTo>
                  <a:cubicBezTo>
                    <a:pt x="614" y="1"/>
                    <a:pt x="0" y="821"/>
                    <a:pt x="0" y="2186"/>
                  </a:cubicBezTo>
                  <a:cubicBezTo>
                    <a:pt x="0" y="4011"/>
                    <a:pt x="1109" y="6142"/>
                    <a:pt x="2485" y="6935"/>
                  </a:cubicBezTo>
                  <a:cubicBezTo>
                    <a:pt x="2836" y="7137"/>
                    <a:pt x="3171" y="7233"/>
                    <a:pt x="3475" y="7233"/>
                  </a:cubicBezTo>
                  <a:cubicBezTo>
                    <a:pt x="4359" y="7233"/>
                    <a:pt x="4979" y="6418"/>
                    <a:pt x="4979" y="5052"/>
                  </a:cubicBezTo>
                  <a:cubicBezTo>
                    <a:pt x="4979" y="3227"/>
                    <a:pt x="3861" y="1097"/>
                    <a:pt x="2485" y="304"/>
                  </a:cubicBezTo>
                  <a:cubicBezTo>
                    <a:pt x="2133" y="98"/>
                    <a:pt x="1798" y="1"/>
                    <a:pt x="14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56"/>
            <p:cNvSpPr/>
            <p:nvPr/>
          </p:nvSpPr>
          <p:spPr>
            <a:xfrm>
              <a:off x="2293450" y="1839000"/>
              <a:ext cx="124950" cy="127600"/>
            </a:xfrm>
            <a:custGeom>
              <a:rect b="b" l="l" r="r" t="t"/>
              <a:pathLst>
                <a:path extrusionOk="0" h="5104" w="4998">
                  <a:moveTo>
                    <a:pt x="3545" y="1"/>
                  </a:moveTo>
                  <a:lnTo>
                    <a:pt x="0" y="2046"/>
                  </a:lnTo>
                  <a:lnTo>
                    <a:pt x="1510" y="5103"/>
                  </a:lnTo>
                  <a:lnTo>
                    <a:pt x="4998" y="3097"/>
                  </a:lnTo>
                  <a:lnTo>
                    <a:pt x="354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56"/>
            <p:cNvSpPr/>
            <p:nvPr/>
          </p:nvSpPr>
          <p:spPr>
            <a:xfrm>
              <a:off x="2372050" y="1837350"/>
              <a:ext cx="55675" cy="81075"/>
            </a:xfrm>
            <a:custGeom>
              <a:rect b="b" l="l" r="r" t="t"/>
              <a:pathLst>
                <a:path extrusionOk="0" h="3243" w="2227">
                  <a:moveTo>
                    <a:pt x="672" y="0"/>
                  </a:moveTo>
                  <a:cubicBezTo>
                    <a:pt x="275" y="0"/>
                    <a:pt x="0" y="363"/>
                    <a:pt x="0" y="975"/>
                  </a:cubicBezTo>
                  <a:cubicBezTo>
                    <a:pt x="0" y="1796"/>
                    <a:pt x="497" y="2752"/>
                    <a:pt x="1118" y="3105"/>
                  </a:cubicBezTo>
                  <a:cubicBezTo>
                    <a:pt x="1275" y="3199"/>
                    <a:pt x="1425" y="3243"/>
                    <a:pt x="1561" y="3243"/>
                  </a:cubicBezTo>
                  <a:cubicBezTo>
                    <a:pt x="1952" y="3243"/>
                    <a:pt x="2227" y="2875"/>
                    <a:pt x="2227" y="2265"/>
                  </a:cubicBezTo>
                  <a:cubicBezTo>
                    <a:pt x="2227" y="1443"/>
                    <a:pt x="1730" y="487"/>
                    <a:pt x="1118" y="134"/>
                  </a:cubicBezTo>
                  <a:cubicBezTo>
                    <a:pt x="959" y="43"/>
                    <a:pt x="808" y="0"/>
                    <a:pt x="6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56"/>
            <p:cNvSpPr/>
            <p:nvPr/>
          </p:nvSpPr>
          <p:spPr>
            <a:xfrm>
              <a:off x="2395200" y="1798050"/>
              <a:ext cx="17225" cy="25125"/>
            </a:xfrm>
            <a:custGeom>
              <a:rect b="b" l="l" r="r" t="t"/>
              <a:pathLst>
                <a:path extrusionOk="0" h="1005" w="689">
                  <a:moveTo>
                    <a:pt x="208" y="0"/>
                  </a:moveTo>
                  <a:cubicBezTo>
                    <a:pt x="86" y="0"/>
                    <a:pt x="1" y="116"/>
                    <a:pt x="1" y="301"/>
                  </a:cubicBezTo>
                  <a:cubicBezTo>
                    <a:pt x="1" y="559"/>
                    <a:pt x="154" y="855"/>
                    <a:pt x="345" y="961"/>
                  </a:cubicBezTo>
                  <a:cubicBezTo>
                    <a:pt x="395" y="991"/>
                    <a:pt x="443" y="1005"/>
                    <a:pt x="486" y="1005"/>
                  </a:cubicBezTo>
                  <a:cubicBezTo>
                    <a:pt x="606" y="1005"/>
                    <a:pt x="689" y="893"/>
                    <a:pt x="689" y="703"/>
                  </a:cubicBezTo>
                  <a:cubicBezTo>
                    <a:pt x="689" y="445"/>
                    <a:pt x="536" y="148"/>
                    <a:pt x="345" y="43"/>
                  </a:cubicBezTo>
                  <a:cubicBezTo>
                    <a:pt x="296" y="14"/>
                    <a:pt x="250" y="0"/>
                    <a:pt x="2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56"/>
            <p:cNvSpPr/>
            <p:nvPr/>
          </p:nvSpPr>
          <p:spPr>
            <a:xfrm>
              <a:off x="2432250" y="1921875"/>
              <a:ext cx="17225" cy="25250"/>
            </a:xfrm>
            <a:custGeom>
              <a:rect b="b" l="l" r="r" t="t"/>
              <a:pathLst>
                <a:path extrusionOk="0" h="1010" w="689">
                  <a:moveTo>
                    <a:pt x="210" y="1"/>
                  </a:moveTo>
                  <a:cubicBezTo>
                    <a:pt x="86" y="1"/>
                    <a:pt x="0" y="114"/>
                    <a:pt x="0" y="307"/>
                  </a:cubicBezTo>
                  <a:cubicBezTo>
                    <a:pt x="0" y="556"/>
                    <a:pt x="153" y="852"/>
                    <a:pt x="344" y="967"/>
                  </a:cubicBezTo>
                  <a:cubicBezTo>
                    <a:pt x="393" y="996"/>
                    <a:pt x="439" y="1010"/>
                    <a:pt x="481" y="1010"/>
                  </a:cubicBezTo>
                  <a:cubicBezTo>
                    <a:pt x="603" y="1010"/>
                    <a:pt x="688" y="894"/>
                    <a:pt x="688" y="709"/>
                  </a:cubicBezTo>
                  <a:cubicBezTo>
                    <a:pt x="688" y="451"/>
                    <a:pt x="535" y="154"/>
                    <a:pt x="344" y="40"/>
                  </a:cubicBezTo>
                  <a:cubicBezTo>
                    <a:pt x="296" y="14"/>
                    <a:pt x="251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56"/>
            <p:cNvSpPr/>
            <p:nvPr/>
          </p:nvSpPr>
          <p:spPr>
            <a:xfrm>
              <a:off x="1956375" y="1967175"/>
              <a:ext cx="58575" cy="50775"/>
            </a:xfrm>
            <a:custGeom>
              <a:rect b="b" l="l" r="r" t="t"/>
              <a:pathLst>
                <a:path extrusionOk="0" h="2031" w="2343">
                  <a:moveTo>
                    <a:pt x="1952" y="1"/>
                  </a:moveTo>
                  <a:cubicBezTo>
                    <a:pt x="1651" y="1"/>
                    <a:pt x="1213" y="84"/>
                    <a:pt x="775" y="464"/>
                  </a:cubicBezTo>
                  <a:cubicBezTo>
                    <a:pt x="1" y="1133"/>
                    <a:pt x="49" y="2031"/>
                    <a:pt x="49" y="2031"/>
                  </a:cubicBezTo>
                  <a:lnTo>
                    <a:pt x="1587" y="1142"/>
                  </a:lnTo>
                  <a:lnTo>
                    <a:pt x="2342" y="53"/>
                  </a:lnTo>
                  <a:cubicBezTo>
                    <a:pt x="2342" y="53"/>
                    <a:pt x="2190" y="1"/>
                    <a:pt x="19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56"/>
            <p:cNvSpPr/>
            <p:nvPr/>
          </p:nvSpPr>
          <p:spPr>
            <a:xfrm>
              <a:off x="2003925" y="1836625"/>
              <a:ext cx="335175" cy="342575"/>
            </a:xfrm>
            <a:custGeom>
              <a:rect b="b" l="l" r="r" t="t"/>
              <a:pathLst>
                <a:path extrusionOk="0" h="13703" w="13407">
                  <a:moveTo>
                    <a:pt x="9527" y="0"/>
                  </a:moveTo>
                  <a:lnTo>
                    <a:pt x="0" y="5495"/>
                  </a:lnTo>
                  <a:lnTo>
                    <a:pt x="4052" y="13703"/>
                  </a:lnTo>
                  <a:lnTo>
                    <a:pt x="13407" y="8304"/>
                  </a:lnTo>
                  <a:lnTo>
                    <a:pt x="952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56"/>
            <p:cNvSpPr/>
            <p:nvPr/>
          </p:nvSpPr>
          <p:spPr>
            <a:xfrm>
              <a:off x="1978125" y="1969050"/>
              <a:ext cx="149575" cy="217250"/>
            </a:xfrm>
            <a:custGeom>
              <a:rect b="b" l="l" r="r" t="t"/>
              <a:pathLst>
                <a:path extrusionOk="0" h="8690" w="5983">
                  <a:moveTo>
                    <a:pt x="1806" y="0"/>
                  </a:moveTo>
                  <a:cubicBezTo>
                    <a:pt x="747" y="0"/>
                    <a:pt x="1" y="979"/>
                    <a:pt x="1" y="2615"/>
                  </a:cubicBezTo>
                  <a:cubicBezTo>
                    <a:pt x="1" y="4822"/>
                    <a:pt x="1348" y="7374"/>
                    <a:pt x="2991" y="8329"/>
                  </a:cubicBezTo>
                  <a:cubicBezTo>
                    <a:pt x="3414" y="8573"/>
                    <a:pt x="3816" y="8689"/>
                    <a:pt x="4181" y="8689"/>
                  </a:cubicBezTo>
                  <a:cubicBezTo>
                    <a:pt x="5241" y="8689"/>
                    <a:pt x="5982" y="7710"/>
                    <a:pt x="5982" y="6074"/>
                  </a:cubicBezTo>
                  <a:cubicBezTo>
                    <a:pt x="5982" y="3867"/>
                    <a:pt x="4644" y="1306"/>
                    <a:pt x="2991" y="360"/>
                  </a:cubicBezTo>
                  <a:cubicBezTo>
                    <a:pt x="2571" y="116"/>
                    <a:pt x="2170" y="0"/>
                    <a:pt x="18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56"/>
            <p:cNvSpPr/>
            <p:nvPr/>
          </p:nvSpPr>
          <p:spPr>
            <a:xfrm>
              <a:off x="1995325" y="2001550"/>
              <a:ext cx="107050" cy="155725"/>
            </a:xfrm>
            <a:custGeom>
              <a:rect b="b" l="l" r="r" t="t"/>
              <a:pathLst>
                <a:path extrusionOk="0" h="6229" w="4282">
                  <a:moveTo>
                    <a:pt x="1294" y="0"/>
                  </a:moveTo>
                  <a:cubicBezTo>
                    <a:pt x="532" y="0"/>
                    <a:pt x="0" y="703"/>
                    <a:pt x="0" y="1879"/>
                  </a:cubicBezTo>
                  <a:cubicBezTo>
                    <a:pt x="0" y="3455"/>
                    <a:pt x="956" y="5290"/>
                    <a:pt x="2141" y="5968"/>
                  </a:cubicBezTo>
                  <a:cubicBezTo>
                    <a:pt x="2445" y="6145"/>
                    <a:pt x="2733" y="6228"/>
                    <a:pt x="2995" y="6228"/>
                  </a:cubicBezTo>
                  <a:cubicBezTo>
                    <a:pt x="3753" y="6228"/>
                    <a:pt x="4281" y="5526"/>
                    <a:pt x="4281" y="4354"/>
                  </a:cubicBezTo>
                  <a:cubicBezTo>
                    <a:pt x="4281" y="2777"/>
                    <a:pt x="3326" y="942"/>
                    <a:pt x="2141" y="254"/>
                  </a:cubicBezTo>
                  <a:cubicBezTo>
                    <a:pt x="1840" y="82"/>
                    <a:pt x="1553" y="0"/>
                    <a:pt x="12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56"/>
            <p:cNvSpPr/>
            <p:nvPr/>
          </p:nvSpPr>
          <p:spPr>
            <a:xfrm>
              <a:off x="2018500" y="2041425"/>
              <a:ext cx="53300" cy="77475"/>
            </a:xfrm>
            <a:custGeom>
              <a:rect b="b" l="l" r="r" t="t"/>
              <a:pathLst>
                <a:path extrusionOk="0" h="3099" w="2132">
                  <a:moveTo>
                    <a:pt x="643" y="1"/>
                  </a:moveTo>
                  <a:cubicBezTo>
                    <a:pt x="264" y="1"/>
                    <a:pt x="0" y="351"/>
                    <a:pt x="0" y="934"/>
                  </a:cubicBezTo>
                  <a:cubicBezTo>
                    <a:pt x="0" y="1717"/>
                    <a:pt x="478" y="2625"/>
                    <a:pt x="1071" y="2969"/>
                  </a:cubicBezTo>
                  <a:cubicBezTo>
                    <a:pt x="1220" y="3057"/>
                    <a:pt x="1363" y="3099"/>
                    <a:pt x="1492" y="3099"/>
                  </a:cubicBezTo>
                  <a:cubicBezTo>
                    <a:pt x="1867" y="3099"/>
                    <a:pt x="2131" y="2749"/>
                    <a:pt x="2131" y="2166"/>
                  </a:cubicBezTo>
                  <a:cubicBezTo>
                    <a:pt x="2131" y="1383"/>
                    <a:pt x="1653" y="465"/>
                    <a:pt x="1071" y="131"/>
                  </a:cubicBezTo>
                  <a:cubicBezTo>
                    <a:pt x="919" y="43"/>
                    <a:pt x="774" y="1"/>
                    <a:pt x="6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56"/>
            <p:cNvSpPr/>
            <p:nvPr/>
          </p:nvSpPr>
          <p:spPr>
            <a:xfrm>
              <a:off x="2031150" y="2059450"/>
              <a:ext cx="27500" cy="39900"/>
            </a:xfrm>
            <a:custGeom>
              <a:rect b="b" l="l" r="r" t="t"/>
              <a:pathLst>
                <a:path extrusionOk="0" h="1596" w="1100">
                  <a:moveTo>
                    <a:pt x="329" y="0"/>
                  </a:moveTo>
                  <a:cubicBezTo>
                    <a:pt x="138" y="0"/>
                    <a:pt x="1" y="182"/>
                    <a:pt x="1" y="480"/>
                  </a:cubicBezTo>
                  <a:cubicBezTo>
                    <a:pt x="1" y="881"/>
                    <a:pt x="249" y="1359"/>
                    <a:pt x="545" y="1531"/>
                  </a:cubicBezTo>
                  <a:cubicBezTo>
                    <a:pt x="623" y="1575"/>
                    <a:pt x="697" y="1596"/>
                    <a:pt x="765" y="1596"/>
                  </a:cubicBezTo>
                  <a:cubicBezTo>
                    <a:pt x="962" y="1596"/>
                    <a:pt x="1100" y="1417"/>
                    <a:pt x="1100" y="1111"/>
                  </a:cubicBezTo>
                  <a:cubicBezTo>
                    <a:pt x="1100" y="709"/>
                    <a:pt x="851" y="241"/>
                    <a:pt x="545" y="69"/>
                  </a:cubicBezTo>
                  <a:cubicBezTo>
                    <a:pt x="469" y="22"/>
                    <a:pt x="396" y="0"/>
                    <a:pt x="3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56"/>
            <p:cNvSpPr/>
            <p:nvPr/>
          </p:nvSpPr>
          <p:spPr>
            <a:xfrm>
              <a:off x="2214850" y="1832400"/>
              <a:ext cx="149575" cy="217375"/>
            </a:xfrm>
            <a:custGeom>
              <a:rect b="b" l="l" r="r" t="t"/>
              <a:pathLst>
                <a:path extrusionOk="0" h="8695" w="5983">
                  <a:moveTo>
                    <a:pt x="1803" y="1"/>
                  </a:moveTo>
                  <a:cubicBezTo>
                    <a:pt x="742" y="1"/>
                    <a:pt x="1" y="982"/>
                    <a:pt x="1" y="2625"/>
                  </a:cubicBezTo>
                  <a:cubicBezTo>
                    <a:pt x="1" y="4823"/>
                    <a:pt x="1339" y="7384"/>
                    <a:pt x="2992" y="8339"/>
                  </a:cubicBezTo>
                  <a:cubicBezTo>
                    <a:pt x="3413" y="8580"/>
                    <a:pt x="3814" y="8695"/>
                    <a:pt x="4178" y="8695"/>
                  </a:cubicBezTo>
                  <a:cubicBezTo>
                    <a:pt x="5240" y="8695"/>
                    <a:pt x="5982" y="7719"/>
                    <a:pt x="5982" y="6074"/>
                  </a:cubicBezTo>
                  <a:cubicBezTo>
                    <a:pt x="5982" y="3877"/>
                    <a:pt x="4645" y="1316"/>
                    <a:pt x="2992" y="360"/>
                  </a:cubicBezTo>
                  <a:cubicBezTo>
                    <a:pt x="2569" y="116"/>
                    <a:pt x="2167" y="1"/>
                    <a:pt x="180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56"/>
            <p:cNvSpPr/>
            <p:nvPr/>
          </p:nvSpPr>
          <p:spPr>
            <a:xfrm>
              <a:off x="1980750" y="1808650"/>
              <a:ext cx="415200" cy="309150"/>
            </a:xfrm>
            <a:custGeom>
              <a:rect b="b" l="l" r="r" t="t"/>
              <a:pathLst>
                <a:path extrusionOk="0" h="12366" w="16608">
                  <a:moveTo>
                    <a:pt x="11598" y="1"/>
                  </a:moveTo>
                  <a:cubicBezTo>
                    <a:pt x="11244" y="1"/>
                    <a:pt x="10913" y="87"/>
                    <a:pt x="10617" y="259"/>
                  </a:cubicBezTo>
                  <a:lnTo>
                    <a:pt x="1" y="6528"/>
                  </a:lnTo>
                  <a:cubicBezTo>
                    <a:pt x="1" y="6528"/>
                    <a:pt x="266" y="6372"/>
                    <a:pt x="764" y="6372"/>
                  </a:cubicBezTo>
                  <a:cubicBezTo>
                    <a:pt x="1138" y="6372"/>
                    <a:pt x="1643" y="6459"/>
                    <a:pt x="2265" y="6766"/>
                  </a:cubicBezTo>
                  <a:cubicBezTo>
                    <a:pt x="2504" y="6881"/>
                    <a:pt x="2657" y="7034"/>
                    <a:pt x="2934" y="7225"/>
                  </a:cubicBezTo>
                  <a:cubicBezTo>
                    <a:pt x="4941" y="8630"/>
                    <a:pt x="5992" y="12366"/>
                    <a:pt x="5992" y="12366"/>
                  </a:cubicBezTo>
                  <a:lnTo>
                    <a:pt x="16608" y="6098"/>
                  </a:lnTo>
                  <a:cubicBezTo>
                    <a:pt x="16197" y="3776"/>
                    <a:pt x="14773" y="1425"/>
                    <a:pt x="13091" y="451"/>
                  </a:cubicBezTo>
                  <a:cubicBezTo>
                    <a:pt x="12574" y="151"/>
                    <a:pt x="12067" y="1"/>
                    <a:pt x="1159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56"/>
            <p:cNvSpPr/>
            <p:nvPr/>
          </p:nvSpPr>
          <p:spPr>
            <a:xfrm>
              <a:off x="1952075" y="1965350"/>
              <a:ext cx="178475" cy="152450"/>
            </a:xfrm>
            <a:custGeom>
              <a:rect b="b" l="l" r="r" t="t"/>
              <a:pathLst>
                <a:path extrusionOk="0" h="6098" w="7139">
                  <a:moveTo>
                    <a:pt x="2129" y="1"/>
                  </a:moveTo>
                  <a:cubicBezTo>
                    <a:pt x="1775" y="1"/>
                    <a:pt x="1444" y="87"/>
                    <a:pt x="1148" y="260"/>
                  </a:cubicBezTo>
                  <a:cubicBezTo>
                    <a:pt x="593" y="575"/>
                    <a:pt x="202" y="1177"/>
                    <a:pt x="1" y="1970"/>
                  </a:cubicBezTo>
                  <a:lnTo>
                    <a:pt x="221" y="2094"/>
                  </a:lnTo>
                  <a:cubicBezTo>
                    <a:pt x="393" y="1339"/>
                    <a:pt x="756" y="766"/>
                    <a:pt x="1272" y="470"/>
                  </a:cubicBezTo>
                  <a:cubicBezTo>
                    <a:pt x="1530" y="317"/>
                    <a:pt x="1816" y="250"/>
                    <a:pt x="2132" y="250"/>
                  </a:cubicBezTo>
                  <a:cubicBezTo>
                    <a:pt x="2562" y="250"/>
                    <a:pt x="3020" y="384"/>
                    <a:pt x="3498" y="661"/>
                  </a:cubicBezTo>
                  <a:cubicBezTo>
                    <a:pt x="5084" y="1578"/>
                    <a:pt x="6422" y="3757"/>
                    <a:pt x="6871" y="5935"/>
                  </a:cubicBezTo>
                  <a:lnTo>
                    <a:pt x="7139" y="6098"/>
                  </a:lnTo>
                  <a:cubicBezTo>
                    <a:pt x="6728" y="3776"/>
                    <a:pt x="5304" y="1425"/>
                    <a:pt x="3622" y="451"/>
                  </a:cubicBezTo>
                  <a:cubicBezTo>
                    <a:pt x="3105" y="151"/>
                    <a:pt x="2598" y="1"/>
                    <a:pt x="2129" y="1"/>
                  </a:cubicBezTo>
                  <a:close/>
                </a:path>
              </a:pathLst>
            </a:custGeom>
            <a:solidFill>
              <a:srgbClr val="1E3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58" name="Google Shape;1358;p56"/>
          <p:cNvGrpSpPr/>
          <p:nvPr/>
        </p:nvGrpSpPr>
        <p:grpSpPr>
          <a:xfrm>
            <a:off x="3597145" y="1899487"/>
            <a:ext cx="1611564" cy="1482316"/>
            <a:chOff x="2384754" y="1060005"/>
            <a:chExt cx="473127" cy="471640"/>
          </a:xfrm>
        </p:grpSpPr>
        <p:sp>
          <p:nvSpPr>
            <p:cNvPr id="1359" name="Google Shape;1359;p56"/>
            <p:cNvSpPr/>
            <p:nvPr/>
          </p:nvSpPr>
          <p:spPr>
            <a:xfrm>
              <a:off x="2501543" y="1176773"/>
              <a:ext cx="63212" cy="63212"/>
            </a:xfrm>
            <a:custGeom>
              <a:rect b="b" l="l" r="r" t="t"/>
              <a:pathLst>
                <a:path extrusionOk="0" h="3018" w="3018">
                  <a:moveTo>
                    <a:pt x="1508" y="660"/>
                  </a:moveTo>
                  <a:cubicBezTo>
                    <a:pt x="1977" y="660"/>
                    <a:pt x="2358" y="1040"/>
                    <a:pt x="2358" y="1509"/>
                  </a:cubicBezTo>
                  <a:cubicBezTo>
                    <a:pt x="2358" y="1977"/>
                    <a:pt x="1977" y="2358"/>
                    <a:pt x="1508" y="2358"/>
                  </a:cubicBezTo>
                  <a:cubicBezTo>
                    <a:pt x="1042" y="2358"/>
                    <a:pt x="660" y="1977"/>
                    <a:pt x="660" y="1509"/>
                  </a:cubicBezTo>
                  <a:cubicBezTo>
                    <a:pt x="660" y="1040"/>
                    <a:pt x="1042" y="660"/>
                    <a:pt x="1508" y="660"/>
                  </a:cubicBezTo>
                  <a:close/>
                  <a:moveTo>
                    <a:pt x="1508" y="1"/>
                  </a:moveTo>
                  <a:cubicBezTo>
                    <a:pt x="677" y="1"/>
                    <a:pt x="1" y="677"/>
                    <a:pt x="1" y="1509"/>
                  </a:cubicBezTo>
                  <a:cubicBezTo>
                    <a:pt x="1" y="2340"/>
                    <a:pt x="677" y="3018"/>
                    <a:pt x="1508" y="3018"/>
                  </a:cubicBezTo>
                  <a:cubicBezTo>
                    <a:pt x="2341" y="3018"/>
                    <a:pt x="3017" y="2340"/>
                    <a:pt x="3017" y="1509"/>
                  </a:cubicBezTo>
                  <a:cubicBezTo>
                    <a:pt x="3017" y="677"/>
                    <a:pt x="2341" y="1"/>
                    <a:pt x="15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56"/>
            <p:cNvSpPr/>
            <p:nvPr/>
          </p:nvSpPr>
          <p:spPr>
            <a:xfrm>
              <a:off x="2468555" y="1201467"/>
              <a:ext cx="71506" cy="71506"/>
            </a:xfrm>
            <a:custGeom>
              <a:rect b="b" l="l" r="r" t="t"/>
              <a:pathLst>
                <a:path extrusionOk="0" h="3414" w="3414">
                  <a:moveTo>
                    <a:pt x="330" y="1"/>
                  </a:moveTo>
                  <a:cubicBezTo>
                    <a:pt x="148" y="1"/>
                    <a:pt x="1" y="148"/>
                    <a:pt x="1" y="330"/>
                  </a:cubicBezTo>
                  <a:cubicBezTo>
                    <a:pt x="1" y="2030"/>
                    <a:pt x="1384" y="3414"/>
                    <a:pt x="3083" y="3414"/>
                  </a:cubicBezTo>
                  <a:cubicBezTo>
                    <a:pt x="3267" y="3414"/>
                    <a:pt x="3414" y="3266"/>
                    <a:pt x="3414" y="3083"/>
                  </a:cubicBezTo>
                  <a:cubicBezTo>
                    <a:pt x="3414" y="2901"/>
                    <a:pt x="3267" y="2754"/>
                    <a:pt x="3083" y="2754"/>
                  </a:cubicBezTo>
                  <a:cubicBezTo>
                    <a:pt x="1748" y="2754"/>
                    <a:pt x="660" y="1666"/>
                    <a:pt x="660" y="330"/>
                  </a:cubicBezTo>
                  <a:cubicBezTo>
                    <a:pt x="660" y="148"/>
                    <a:pt x="513" y="1"/>
                    <a:pt x="3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56"/>
            <p:cNvSpPr/>
            <p:nvPr/>
          </p:nvSpPr>
          <p:spPr>
            <a:xfrm>
              <a:off x="2526238" y="1143785"/>
              <a:ext cx="71506" cy="71527"/>
            </a:xfrm>
            <a:custGeom>
              <a:rect b="b" l="l" r="r" t="t"/>
              <a:pathLst>
                <a:path extrusionOk="0" h="3415" w="3414">
                  <a:moveTo>
                    <a:pt x="329" y="1"/>
                  </a:moveTo>
                  <a:cubicBezTo>
                    <a:pt x="148" y="1"/>
                    <a:pt x="0" y="148"/>
                    <a:pt x="0" y="330"/>
                  </a:cubicBezTo>
                  <a:cubicBezTo>
                    <a:pt x="0" y="513"/>
                    <a:pt x="148" y="660"/>
                    <a:pt x="329" y="660"/>
                  </a:cubicBezTo>
                  <a:cubicBezTo>
                    <a:pt x="1666" y="660"/>
                    <a:pt x="2754" y="1748"/>
                    <a:pt x="2754" y="3084"/>
                  </a:cubicBezTo>
                  <a:cubicBezTo>
                    <a:pt x="2754" y="3267"/>
                    <a:pt x="2901" y="3414"/>
                    <a:pt x="3084" y="3414"/>
                  </a:cubicBezTo>
                  <a:cubicBezTo>
                    <a:pt x="3266" y="3414"/>
                    <a:pt x="3413" y="3267"/>
                    <a:pt x="3413" y="3084"/>
                  </a:cubicBezTo>
                  <a:cubicBezTo>
                    <a:pt x="3413" y="1383"/>
                    <a:pt x="2030" y="1"/>
                    <a:pt x="3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56"/>
            <p:cNvSpPr/>
            <p:nvPr/>
          </p:nvSpPr>
          <p:spPr>
            <a:xfrm>
              <a:off x="2384754" y="1060005"/>
              <a:ext cx="473127" cy="471640"/>
            </a:xfrm>
            <a:custGeom>
              <a:rect b="b" l="l" r="r" t="t"/>
              <a:pathLst>
                <a:path extrusionOk="0" h="22518" w="22589">
                  <a:moveTo>
                    <a:pt x="7084" y="659"/>
                  </a:moveTo>
                  <a:cubicBezTo>
                    <a:pt x="10627" y="659"/>
                    <a:pt x="13509" y="3541"/>
                    <a:pt x="13509" y="7084"/>
                  </a:cubicBezTo>
                  <a:cubicBezTo>
                    <a:pt x="13509" y="7816"/>
                    <a:pt x="13387" y="8531"/>
                    <a:pt x="13148" y="9212"/>
                  </a:cubicBezTo>
                  <a:cubicBezTo>
                    <a:pt x="13041" y="9209"/>
                    <a:pt x="12935" y="9207"/>
                    <a:pt x="12828" y="9207"/>
                  </a:cubicBezTo>
                  <a:cubicBezTo>
                    <a:pt x="12377" y="9207"/>
                    <a:pt x="11927" y="9236"/>
                    <a:pt x="11479" y="9296"/>
                  </a:cubicBezTo>
                  <a:cubicBezTo>
                    <a:pt x="11823" y="8613"/>
                    <a:pt x="12004" y="7861"/>
                    <a:pt x="12004" y="7084"/>
                  </a:cubicBezTo>
                  <a:cubicBezTo>
                    <a:pt x="12004" y="4373"/>
                    <a:pt x="9797" y="2166"/>
                    <a:pt x="7086" y="2166"/>
                  </a:cubicBezTo>
                  <a:cubicBezTo>
                    <a:pt x="6086" y="2166"/>
                    <a:pt x="5124" y="2463"/>
                    <a:pt x="4303" y="3028"/>
                  </a:cubicBezTo>
                  <a:cubicBezTo>
                    <a:pt x="4153" y="3131"/>
                    <a:pt x="4116" y="3336"/>
                    <a:pt x="4218" y="3486"/>
                  </a:cubicBezTo>
                  <a:cubicBezTo>
                    <a:pt x="4282" y="3579"/>
                    <a:pt x="4386" y="3629"/>
                    <a:pt x="4491" y="3629"/>
                  </a:cubicBezTo>
                  <a:cubicBezTo>
                    <a:pt x="4556" y="3629"/>
                    <a:pt x="4621" y="3611"/>
                    <a:pt x="4678" y="3571"/>
                  </a:cubicBezTo>
                  <a:cubicBezTo>
                    <a:pt x="5387" y="3084"/>
                    <a:pt x="6220" y="2825"/>
                    <a:pt x="7086" y="2825"/>
                  </a:cubicBezTo>
                  <a:cubicBezTo>
                    <a:pt x="9433" y="2825"/>
                    <a:pt x="11344" y="4736"/>
                    <a:pt x="11344" y="7084"/>
                  </a:cubicBezTo>
                  <a:cubicBezTo>
                    <a:pt x="11344" y="7933"/>
                    <a:pt x="11095" y="8748"/>
                    <a:pt x="10627" y="9449"/>
                  </a:cubicBezTo>
                  <a:cubicBezTo>
                    <a:pt x="9071" y="9800"/>
                    <a:pt x="7762" y="10504"/>
                    <a:pt x="6688" y="11324"/>
                  </a:cubicBezTo>
                  <a:cubicBezTo>
                    <a:pt x="4513" y="11123"/>
                    <a:pt x="2826" y="9284"/>
                    <a:pt x="2826" y="7084"/>
                  </a:cubicBezTo>
                  <a:cubicBezTo>
                    <a:pt x="2826" y="6189"/>
                    <a:pt x="3101" y="5332"/>
                    <a:pt x="3620" y="4607"/>
                  </a:cubicBezTo>
                  <a:cubicBezTo>
                    <a:pt x="3726" y="4459"/>
                    <a:pt x="3692" y="4253"/>
                    <a:pt x="3545" y="4147"/>
                  </a:cubicBezTo>
                  <a:cubicBezTo>
                    <a:pt x="3486" y="4105"/>
                    <a:pt x="3419" y="4085"/>
                    <a:pt x="3352" y="4085"/>
                  </a:cubicBezTo>
                  <a:cubicBezTo>
                    <a:pt x="3249" y="4085"/>
                    <a:pt x="3148" y="4133"/>
                    <a:pt x="3083" y="4223"/>
                  </a:cubicBezTo>
                  <a:cubicBezTo>
                    <a:pt x="2485" y="5061"/>
                    <a:pt x="2167" y="6051"/>
                    <a:pt x="2167" y="7084"/>
                  </a:cubicBezTo>
                  <a:cubicBezTo>
                    <a:pt x="2167" y="9412"/>
                    <a:pt x="3802" y="11390"/>
                    <a:pt x="6009" y="11883"/>
                  </a:cubicBezTo>
                  <a:cubicBezTo>
                    <a:pt x="5560" y="12281"/>
                    <a:pt x="5162" y="12691"/>
                    <a:pt x="4813" y="13095"/>
                  </a:cubicBezTo>
                  <a:cubicBezTo>
                    <a:pt x="2321" y="12153"/>
                    <a:pt x="662" y="9766"/>
                    <a:pt x="662" y="7084"/>
                  </a:cubicBezTo>
                  <a:cubicBezTo>
                    <a:pt x="662" y="3541"/>
                    <a:pt x="3543" y="659"/>
                    <a:pt x="7084" y="659"/>
                  </a:cubicBezTo>
                  <a:close/>
                  <a:moveTo>
                    <a:pt x="7086" y="0"/>
                  </a:moveTo>
                  <a:cubicBezTo>
                    <a:pt x="3178" y="0"/>
                    <a:pt x="1" y="3178"/>
                    <a:pt x="1" y="7084"/>
                  </a:cubicBezTo>
                  <a:cubicBezTo>
                    <a:pt x="1" y="9965"/>
                    <a:pt x="1738" y="12537"/>
                    <a:pt x="4369" y="13627"/>
                  </a:cubicBezTo>
                  <a:cubicBezTo>
                    <a:pt x="3892" y="14235"/>
                    <a:pt x="3528" y="14794"/>
                    <a:pt x="3276" y="15220"/>
                  </a:cubicBezTo>
                  <a:cubicBezTo>
                    <a:pt x="3042" y="15616"/>
                    <a:pt x="3042" y="16108"/>
                    <a:pt x="3276" y="16505"/>
                  </a:cubicBezTo>
                  <a:cubicBezTo>
                    <a:pt x="4343" y="18313"/>
                    <a:pt x="7411" y="22517"/>
                    <a:pt x="12811" y="22517"/>
                  </a:cubicBezTo>
                  <a:cubicBezTo>
                    <a:pt x="15009" y="22517"/>
                    <a:pt x="17121" y="21705"/>
                    <a:pt x="19089" y="20105"/>
                  </a:cubicBezTo>
                  <a:cubicBezTo>
                    <a:pt x="19354" y="19890"/>
                    <a:pt x="19138" y="19517"/>
                    <a:pt x="18872" y="19517"/>
                  </a:cubicBezTo>
                  <a:cubicBezTo>
                    <a:pt x="18806" y="19517"/>
                    <a:pt x="18737" y="19540"/>
                    <a:pt x="18672" y="19593"/>
                  </a:cubicBezTo>
                  <a:cubicBezTo>
                    <a:pt x="16825" y="21095"/>
                    <a:pt x="14854" y="21858"/>
                    <a:pt x="12811" y="21858"/>
                  </a:cubicBezTo>
                  <a:cubicBezTo>
                    <a:pt x="7749" y="21858"/>
                    <a:pt x="4854" y="17879"/>
                    <a:pt x="3845" y="16169"/>
                  </a:cubicBezTo>
                  <a:cubicBezTo>
                    <a:pt x="3733" y="15979"/>
                    <a:pt x="3733" y="15745"/>
                    <a:pt x="3845" y="15555"/>
                  </a:cubicBezTo>
                  <a:cubicBezTo>
                    <a:pt x="5739" y="12348"/>
                    <a:pt x="8967" y="9866"/>
                    <a:pt x="12811" y="9866"/>
                  </a:cubicBezTo>
                  <a:cubicBezTo>
                    <a:pt x="18152" y="9866"/>
                    <a:pt x="20867" y="13824"/>
                    <a:pt x="21787" y="15525"/>
                  </a:cubicBezTo>
                  <a:cubicBezTo>
                    <a:pt x="21892" y="15720"/>
                    <a:pt x="21881" y="15956"/>
                    <a:pt x="21760" y="16141"/>
                  </a:cubicBezTo>
                  <a:cubicBezTo>
                    <a:pt x="21221" y="16954"/>
                    <a:pt x="20587" y="17748"/>
                    <a:pt x="19922" y="18439"/>
                  </a:cubicBezTo>
                  <a:cubicBezTo>
                    <a:pt x="19696" y="18675"/>
                    <a:pt x="19922" y="18999"/>
                    <a:pt x="20173" y="18999"/>
                  </a:cubicBezTo>
                  <a:cubicBezTo>
                    <a:pt x="20250" y="18999"/>
                    <a:pt x="20329" y="18969"/>
                    <a:pt x="20398" y="18896"/>
                  </a:cubicBezTo>
                  <a:cubicBezTo>
                    <a:pt x="21089" y="18178"/>
                    <a:pt x="21750" y="17350"/>
                    <a:pt x="22309" y="16505"/>
                  </a:cubicBezTo>
                  <a:cubicBezTo>
                    <a:pt x="22566" y="16117"/>
                    <a:pt x="22588" y="15621"/>
                    <a:pt x="22367" y="15211"/>
                  </a:cubicBezTo>
                  <a:cubicBezTo>
                    <a:pt x="21451" y="13517"/>
                    <a:pt x="18855" y="9715"/>
                    <a:pt x="13831" y="9253"/>
                  </a:cubicBezTo>
                  <a:cubicBezTo>
                    <a:pt x="14055" y="8555"/>
                    <a:pt x="14169" y="7827"/>
                    <a:pt x="14169" y="7084"/>
                  </a:cubicBezTo>
                  <a:cubicBezTo>
                    <a:pt x="14169" y="3178"/>
                    <a:pt x="10992" y="0"/>
                    <a:pt x="70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56"/>
            <p:cNvSpPr/>
            <p:nvPr/>
          </p:nvSpPr>
          <p:spPr>
            <a:xfrm>
              <a:off x="2549989" y="1289164"/>
              <a:ext cx="206162" cy="206141"/>
            </a:xfrm>
            <a:custGeom>
              <a:rect b="b" l="l" r="r" t="t"/>
              <a:pathLst>
                <a:path extrusionOk="0" h="9842" w="9843">
                  <a:moveTo>
                    <a:pt x="4922" y="661"/>
                  </a:moveTo>
                  <a:cubicBezTo>
                    <a:pt x="7270" y="661"/>
                    <a:pt x="9183" y="2572"/>
                    <a:pt x="9183" y="4921"/>
                  </a:cubicBezTo>
                  <a:cubicBezTo>
                    <a:pt x="9183" y="7271"/>
                    <a:pt x="7270" y="9182"/>
                    <a:pt x="4922" y="9182"/>
                  </a:cubicBezTo>
                  <a:cubicBezTo>
                    <a:pt x="2573" y="9182"/>
                    <a:pt x="662" y="7271"/>
                    <a:pt x="662" y="4921"/>
                  </a:cubicBezTo>
                  <a:cubicBezTo>
                    <a:pt x="662" y="2572"/>
                    <a:pt x="2573" y="661"/>
                    <a:pt x="4922" y="661"/>
                  </a:cubicBezTo>
                  <a:close/>
                  <a:moveTo>
                    <a:pt x="4922" y="0"/>
                  </a:moveTo>
                  <a:cubicBezTo>
                    <a:pt x="2209" y="0"/>
                    <a:pt x="1" y="2209"/>
                    <a:pt x="1" y="4921"/>
                  </a:cubicBezTo>
                  <a:cubicBezTo>
                    <a:pt x="1" y="7635"/>
                    <a:pt x="2209" y="9842"/>
                    <a:pt x="4922" y="9842"/>
                  </a:cubicBezTo>
                  <a:cubicBezTo>
                    <a:pt x="7635" y="9842"/>
                    <a:pt x="9842" y="7635"/>
                    <a:pt x="9842" y="4921"/>
                  </a:cubicBezTo>
                  <a:cubicBezTo>
                    <a:pt x="9842" y="2209"/>
                    <a:pt x="7635" y="0"/>
                    <a:pt x="49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56"/>
            <p:cNvSpPr/>
            <p:nvPr/>
          </p:nvSpPr>
          <p:spPr>
            <a:xfrm>
              <a:off x="2608489" y="1343851"/>
              <a:ext cx="101353" cy="92975"/>
            </a:xfrm>
            <a:custGeom>
              <a:rect b="b" l="l" r="r" t="t"/>
              <a:pathLst>
                <a:path extrusionOk="0" h="4439" w="4839">
                  <a:moveTo>
                    <a:pt x="3537" y="659"/>
                  </a:moveTo>
                  <a:cubicBezTo>
                    <a:pt x="3861" y="659"/>
                    <a:pt x="4144" y="957"/>
                    <a:pt x="4110" y="1288"/>
                  </a:cubicBezTo>
                  <a:cubicBezTo>
                    <a:pt x="4084" y="1551"/>
                    <a:pt x="3866" y="1770"/>
                    <a:pt x="3603" y="1796"/>
                  </a:cubicBezTo>
                  <a:cubicBezTo>
                    <a:pt x="3593" y="1797"/>
                    <a:pt x="3584" y="1797"/>
                    <a:pt x="3574" y="1797"/>
                  </a:cubicBezTo>
                  <a:cubicBezTo>
                    <a:pt x="3240" y="1797"/>
                    <a:pt x="2942" y="1521"/>
                    <a:pt x="2977" y="1170"/>
                  </a:cubicBezTo>
                  <a:cubicBezTo>
                    <a:pt x="3003" y="907"/>
                    <a:pt x="3220" y="688"/>
                    <a:pt x="3485" y="662"/>
                  </a:cubicBezTo>
                  <a:cubicBezTo>
                    <a:pt x="3502" y="660"/>
                    <a:pt x="3520" y="659"/>
                    <a:pt x="3537" y="659"/>
                  </a:cubicBezTo>
                  <a:close/>
                  <a:moveTo>
                    <a:pt x="2139" y="842"/>
                  </a:moveTo>
                  <a:cubicBezTo>
                    <a:pt x="2216" y="842"/>
                    <a:pt x="2293" y="849"/>
                    <a:pt x="2371" y="862"/>
                  </a:cubicBezTo>
                  <a:cubicBezTo>
                    <a:pt x="2128" y="1636"/>
                    <a:pt x="2739" y="2458"/>
                    <a:pt x="3545" y="2458"/>
                  </a:cubicBezTo>
                  <a:cubicBezTo>
                    <a:pt x="3560" y="2458"/>
                    <a:pt x="3575" y="2458"/>
                    <a:pt x="3591" y="2457"/>
                  </a:cubicBezTo>
                  <a:lnTo>
                    <a:pt x="3591" y="2457"/>
                  </a:lnTo>
                  <a:cubicBezTo>
                    <a:pt x="3516" y="3199"/>
                    <a:pt x="2890" y="3779"/>
                    <a:pt x="2129" y="3779"/>
                  </a:cubicBezTo>
                  <a:cubicBezTo>
                    <a:pt x="1319" y="3779"/>
                    <a:pt x="659" y="3120"/>
                    <a:pt x="659" y="2310"/>
                  </a:cubicBezTo>
                  <a:cubicBezTo>
                    <a:pt x="659" y="1500"/>
                    <a:pt x="1353" y="842"/>
                    <a:pt x="2139" y="842"/>
                  </a:cubicBezTo>
                  <a:close/>
                  <a:moveTo>
                    <a:pt x="3538" y="1"/>
                  </a:moveTo>
                  <a:cubicBezTo>
                    <a:pt x="3499" y="1"/>
                    <a:pt x="3459" y="3"/>
                    <a:pt x="3419" y="7"/>
                  </a:cubicBezTo>
                  <a:cubicBezTo>
                    <a:pt x="3172" y="30"/>
                    <a:pt x="2946" y="129"/>
                    <a:pt x="2765" y="278"/>
                  </a:cubicBezTo>
                  <a:cubicBezTo>
                    <a:pt x="2559" y="213"/>
                    <a:pt x="2346" y="181"/>
                    <a:pt x="2129" y="181"/>
                  </a:cubicBezTo>
                  <a:cubicBezTo>
                    <a:pt x="954" y="181"/>
                    <a:pt x="0" y="1136"/>
                    <a:pt x="0" y="2310"/>
                  </a:cubicBezTo>
                  <a:cubicBezTo>
                    <a:pt x="0" y="3484"/>
                    <a:pt x="954" y="4439"/>
                    <a:pt x="2129" y="4439"/>
                  </a:cubicBezTo>
                  <a:cubicBezTo>
                    <a:pt x="3317" y="4439"/>
                    <a:pt x="4298" y="3417"/>
                    <a:pt x="4256" y="2232"/>
                  </a:cubicBezTo>
                  <a:cubicBezTo>
                    <a:pt x="4537" y="2031"/>
                    <a:pt x="4731" y="1715"/>
                    <a:pt x="4766" y="1355"/>
                  </a:cubicBezTo>
                  <a:cubicBezTo>
                    <a:pt x="4838" y="637"/>
                    <a:pt x="4246" y="1"/>
                    <a:pt x="35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56"/>
            <p:cNvSpPr/>
            <p:nvPr/>
          </p:nvSpPr>
          <p:spPr>
            <a:xfrm>
              <a:off x="2716669" y="1080258"/>
              <a:ext cx="106254" cy="163874"/>
            </a:xfrm>
            <a:custGeom>
              <a:rect b="b" l="l" r="r" t="t"/>
              <a:pathLst>
                <a:path extrusionOk="0" h="7824" w="5073">
                  <a:moveTo>
                    <a:pt x="3926" y="3413"/>
                  </a:moveTo>
                  <a:cubicBezTo>
                    <a:pt x="4185" y="3413"/>
                    <a:pt x="4413" y="3640"/>
                    <a:pt x="4412" y="3899"/>
                  </a:cubicBezTo>
                  <a:lnTo>
                    <a:pt x="4412" y="6677"/>
                  </a:lnTo>
                  <a:cubicBezTo>
                    <a:pt x="4412" y="6945"/>
                    <a:pt x="4193" y="7163"/>
                    <a:pt x="3925" y="7163"/>
                  </a:cubicBezTo>
                  <a:lnTo>
                    <a:pt x="1148" y="7164"/>
                  </a:lnTo>
                  <a:cubicBezTo>
                    <a:pt x="889" y="7164"/>
                    <a:pt x="660" y="6936"/>
                    <a:pt x="660" y="6677"/>
                  </a:cubicBezTo>
                  <a:lnTo>
                    <a:pt x="662" y="3900"/>
                  </a:lnTo>
                  <a:cubicBezTo>
                    <a:pt x="662" y="3631"/>
                    <a:pt x="880" y="3413"/>
                    <a:pt x="1149" y="3413"/>
                  </a:cubicBezTo>
                  <a:close/>
                  <a:moveTo>
                    <a:pt x="2538" y="1"/>
                  </a:moveTo>
                  <a:cubicBezTo>
                    <a:pt x="1664" y="2"/>
                    <a:pt x="952" y="713"/>
                    <a:pt x="952" y="1587"/>
                  </a:cubicBezTo>
                  <a:lnTo>
                    <a:pt x="952" y="2771"/>
                  </a:lnTo>
                  <a:cubicBezTo>
                    <a:pt x="414" y="2865"/>
                    <a:pt x="2" y="3334"/>
                    <a:pt x="2" y="3900"/>
                  </a:cubicBezTo>
                  <a:lnTo>
                    <a:pt x="1" y="6677"/>
                  </a:lnTo>
                  <a:cubicBezTo>
                    <a:pt x="1" y="7296"/>
                    <a:pt x="527" y="7824"/>
                    <a:pt x="1148" y="7824"/>
                  </a:cubicBezTo>
                  <a:lnTo>
                    <a:pt x="3925" y="7822"/>
                  </a:lnTo>
                  <a:cubicBezTo>
                    <a:pt x="4557" y="7822"/>
                    <a:pt x="5071" y="7309"/>
                    <a:pt x="5071" y="6677"/>
                  </a:cubicBezTo>
                  <a:lnTo>
                    <a:pt x="5073" y="3900"/>
                  </a:lnTo>
                  <a:cubicBezTo>
                    <a:pt x="5073" y="3275"/>
                    <a:pt x="4548" y="2753"/>
                    <a:pt x="3926" y="2753"/>
                  </a:cubicBezTo>
                  <a:lnTo>
                    <a:pt x="1612" y="2753"/>
                  </a:lnTo>
                  <a:lnTo>
                    <a:pt x="1612" y="1587"/>
                  </a:lnTo>
                  <a:cubicBezTo>
                    <a:pt x="1613" y="1078"/>
                    <a:pt x="2027" y="662"/>
                    <a:pt x="2538" y="662"/>
                  </a:cubicBezTo>
                  <a:cubicBezTo>
                    <a:pt x="3031" y="662"/>
                    <a:pt x="3463" y="1094"/>
                    <a:pt x="3463" y="1587"/>
                  </a:cubicBezTo>
                  <a:cubicBezTo>
                    <a:pt x="3463" y="1769"/>
                    <a:pt x="3612" y="1916"/>
                    <a:pt x="3794" y="1916"/>
                  </a:cubicBezTo>
                  <a:cubicBezTo>
                    <a:pt x="3976" y="1916"/>
                    <a:pt x="4123" y="1769"/>
                    <a:pt x="4123" y="1587"/>
                  </a:cubicBezTo>
                  <a:cubicBezTo>
                    <a:pt x="4124" y="728"/>
                    <a:pt x="3396" y="1"/>
                    <a:pt x="25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56"/>
            <p:cNvSpPr/>
            <p:nvPr/>
          </p:nvSpPr>
          <p:spPr>
            <a:xfrm>
              <a:off x="2762874" y="1173506"/>
              <a:ext cx="13866" cy="35020"/>
            </a:xfrm>
            <a:custGeom>
              <a:rect b="b" l="l" r="r" t="t"/>
              <a:pathLst>
                <a:path extrusionOk="0" h="1672" w="662">
                  <a:moveTo>
                    <a:pt x="331" y="0"/>
                  </a:moveTo>
                  <a:cubicBezTo>
                    <a:pt x="149" y="0"/>
                    <a:pt x="0" y="149"/>
                    <a:pt x="0" y="330"/>
                  </a:cubicBezTo>
                  <a:lnTo>
                    <a:pt x="0" y="1341"/>
                  </a:lnTo>
                  <a:cubicBezTo>
                    <a:pt x="0" y="1524"/>
                    <a:pt x="149" y="1671"/>
                    <a:pt x="331" y="1671"/>
                  </a:cubicBezTo>
                  <a:cubicBezTo>
                    <a:pt x="513" y="1671"/>
                    <a:pt x="661" y="1524"/>
                    <a:pt x="661" y="1341"/>
                  </a:cubicBezTo>
                  <a:lnTo>
                    <a:pt x="661" y="330"/>
                  </a:lnTo>
                  <a:cubicBezTo>
                    <a:pt x="661" y="149"/>
                    <a:pt x="513" y="0"/>
                    <a:pt x="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67" name="Google Shape;1367;p56"/>
          <p:cNvGrpSpPr/>
          <p:nvPr/>
        </p:nvGrpSpPr>
        <p:grpSpPr>
          <a:xfrm>
            <a:off x="1301872" y="1799061"/>
            <a:ext cx="1429064" cy="1545395"/>
            <a:chOff x="1613790" y="3247144"/>
            <a:chExt cx="411088" cy="471660"/>
          </a:xfrm>
        </p:grpSpPr>
        <p:sp>
          <p:nvSpPr>
            <p:cNvPr id="1368" name="Google Shape;1368;p56"/>
            <p:cNvSpPr/>
            <p:nvPr/>
          </p:nvSpPr>
          <p:spPr>
            <a:xfrm>
              <a:off x="1673588" y="3487530"/>
              <a:ext cx="173278" cy="171958"/>
            </a:xfrm>
            <a:custGeom>
              <a:rect b="b" l="l" r="r" t="t"/>
              <a:pathLst>
                <a:path extrusionOk="0" h="8210" w="8273">
                  <a:moveTo>
                    <a:pt x="4136" y="660"/>
                  </a:moveTo>
                  <a:cubicBezTo>
                    <a:pt x="6053" y="660"/>
                    <a:pt x="7611" y="2205"/>
                    <a:pt x="7611" y="4105"/>
                  </a:cubicBezTo>
                  <a:cubicBezTo>
                    <a:pt x="7611" y="6004"/>
                    <a:pt x="6053" y="7550"/>
                    <a:pt x="4136" y="7550"/>
                  </a:cubicBezTo>
                  <a:cubicBezTo>
                    <a:pt x="2220" y="7550"/>
                    <a:pt x="660" y="6004"/>
                    <a:pt x="660" y="4105"/>
                  </a:cubicBezTo>
                  <a:cubicBezTo>
                    <a:pt x="660" y="2205"/>
                    <a:pt x="2220" y="660"/>
                    <a:pt x="4136" y="660"/>
                  </a:cubicBezTo>
                  <a:close/>
                  <a:moveTo>
                    <a:pt x="4136" y="1"/>
                  </a:moveTo>
                  <a:cubicBezTo>
                    <a:pt x="1856" y="1"/>
                    <a:pt x="0" y="1842"/>
                    <a:pt x="0" y="4105"/>
                  </a:cubicBezTo>
                  <a:cubicBezTo>
                    <a:pt x="0" y="6369"/>
                    <a:pt x="1856" y="8209"/>
                    <a:pt x="4136" y="8209"/>
                  </a:cubicBezTo>
                  <a:cubicBezTo>
                    <a:pt x="6416" y="8209"/>
                    <a:pt x="8272" y="6369"/>
                    <a:pt x="8272" y="4105"/>
                  </a:cubicBezTo>
                  <a:cubicBezTo>
                    <a:pt x="8272" y="1842"/>
                    <a:pt x="6416" y="1"/>
                    <a:pt x="41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56"/>
            <p:cNvSpPr/>
            <p:nvPr/>
          </p:nvSpPr>
          <p:spPr>
            <a:xfrm>
              <a:off x="1753283" y="3529504"/>
              <a:ext cx="13845" cy="88032"/>
            </a:xfrm>
            <a:custGeom>
              <a:rect b="b" l="l" r="r" t="t"/>
              <a:pathLst>
                <a:path extrusionOk="0" h="4203" w="661">
                  <a:moveTo>
                    <a:pt x="331" y="0"/>
                  </a:moveTo>
                  <a:cubicBezTo>
                    <a:pt x="148" y="0"/>
                    <a:pt x="1" y="147"/>
                    <a:pt x="1" y="329"/>
                  </a:cubicBezTo>
                  <a:lnTo>
                    <a:pt x="1" y="3872"/>
                  </a:lnTo>
                  <a:cubicBezTo>
                    <a:pt x="1" y="4055"/>
                    <a:pt x="148" y="4202"/>
                    <a:pt x="331" y="4202"/>
                  </a:cubicBezTo>
                  <a:cubicBezTo>
                    <a:pt x="513" y="4202"/>
                    <a:pt x="660" y="4055"/>
                    <a:pt x="660" y="3872"/>
                  </a:cubicBezTo>
                  <a:lnTo>
                    <a:pt x="660" y="329"/>
                  </a:lnTo>
                  <a:cubicBezTo>
                    <a:pt x="660" y="147"/>
                    <a:pt x="513" y="0"/>
                    <a:pt x="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56"/>
            <p:cNvSpPr/>
            <p:nvPr/>
          </p:nvSpPr>
          <p:spPr>
            <a:xfrm>
              <a:off x="1922561" y="3468219"/>
              <a:ext cx="52844" cy="53158"/>
            </a:xfrm>
            <a:custGeom>
              <a:rect b="b" l="l" r="r" t="t"/>
              <a:pathLst>
                <a:path extrusionOk="0" h="2538" w="2523">
                  <a:moveTo>
                    <a:pt x="1262" y="660"/>
                  </a:moveTo>
                  <a:cubicBezTo>
                    <a:pt x="1594" y="660"/>
                    <a:pt x="1863" y="933"/>
                    <a:pt x="1863" y="1268"/>
                  </a:cubicBezTo>
                  <a:cubicBezTo>
                    <a:pt x="1863" y="1604"/>
                    <a:pt x="1594" y="1878"/>
                    <a:pt x="1262" y="1878"/>
                  </a:cubicBezTo>
                  <a:cubicBezTo>
                    <a:pt x="930" y="1878"/>
                    <a:pt x="660" y="1604"/>
                    <a:pt x="660" y="1268"/>
                  </a:cubicBezTo>
                  <a:cubicBezTo>
                    <a:pt x="660" y="933"/>
                    <a:pt x="930" y="660"/>
                    <a:pt x="1262" y="660"/>
                  </a:cubicBezTo>
                  <a:close/>
                  <a:moveTo>
                    <a:pt x="1262" y="0"/>
                  </a:moveTo>
                  <a:cubicBezTo>
                    <a:pt x="567" y="0"/>
                    <a:pt x="1" y="569"/>
                    <a:pt x="1" y="1268"/>
                  </a:cubicBezTo>
                  <a:cubicBezTo>
                    <a:pt x="1" y="1969"/>
                    <a:pt x="567" y="2538"/>
                    <a:pt x="1262" y="2538"/>
                  </a:cubicBezTo>
                  <a:cubicBezTo>
                    <a:pt x="1957" y="2538"/>
                    <a:pt x="2523" y="1969"/>
                    <a:pt x="2523" y="1268"/>
                  </a:cubicBezTo>
                  <a:cubicBezTo>
                    <a:pt x="2523" y="569"/>
                    <a:pt x="1957" y="0"/>
                    <a:pt x="12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56"/>
            <p:cNvSpPr/>
            <p:nvPr/>
          </p:nvSpPr>
          <p:spPr>
            <a:xfrm>
              <a:off x="1613790" y="3247144"/>
              <a:ext cx="411088" cy="471660"/>
            </a:xfrm>
            <a:custGeom>
              <a:rect b="b" l="l" r="r" t="t"/>
              <a:pathLst>
                <a:path extrusionOk="0" h="22519" w="19627">
                  <a:moveTo>
                    <a:pt x="6997" y="2218"/>
                  </a:moveTo>
                  <a:cubicBezTo>
                    <a:pt x="8444" y="2218"/>
                    <a:pt x="9673" y="3414"/>
                    <a:pt x="9673" y="4869"/>
                  </a:cubicBezTo>
                  <a:lnTo>
                    <a:pt x="9673" y="8646"/>
                  </a:lnTo>
                  <a:lnTo>
                    <a:pt x="4315" y="8647"/>
                  </a:lnTo>
                  <a:lnTo>
                    <a:pt x="4318" y="4872"/>
                  </a:lnTo>
                  <a:cubicBezTo>
                    <a:pt x="4318" y="3409"/>
                    <a:pt x="5520" y="2218"/>
                    <a:pt x="6997" y="2218"/>
                  </a:cubicBezTo>
                  <a:close/>
                  <a:moveTo>
                    <a:pt x="11196" y="9305"/>
                  </a:moveTo>
                  <a:cubicBezTo>
                    <a:pt x="12054" y="9305"/>
                    <a:pt x="12819" y="9816"/>
                    <a:pt x="13151" y="10594"/>
                  </a:cubicBezTo>
                  <a:cubicBezTo>
                    <a:pt x="12962" y="10838"/>
                    <a:pt x="12801" y="11109"/>
                    <a:pt x="12676" y="11404"/>
                  </a:cubicBezTo>
                  <a:cubicBezTo>
                    <a:pt x="12119" y="12714"/>
                    <a:pt x="12373" y="14223"/>
                    <a:pt x="13322" y="15278"/>
                  </a:cubicBezTo>
                  <a:lnTo>
                    <a:pt x="13320" y="19730"/>
                  </a:lnTo>
                  <a:cubicBezTo>
                    <a:pt x="13319" y="20902"/>
                    <a:pt x="12366" y="21856"/>
                    <a:pt x="11193" y="21856"/>
                  </a:cubicBezTo>
                  <a:lnTo>
                    <a:pt x="2787" y="21859"/>
                  </a:lnTo>
                  <a:cubicBezTo>
                    <a:pt x="2218" y="21859"/>
                    <a:pt x="1684" y="21637"/>
                    <a:pt x="1282" y="21235"/>
                  </a:cubicBezTo>
                  <a:cubicBezTo>
                    <a:pt x="880" y="20833"/>
                    <a:pt x="659" y="20299"/>
                    <a:pt x="659" y="19732"/>
                  </a:cubicBezTo>
                  <a:lnTo>
                    <a:pt x="662" y="11434"/>
                  </a:lnTo>
                  <a:cubicBezTo>
                    <a:pt x="662" y="10262"/>
                    <a:pt x="1616" y="9308"/>
                    <a:pt x="2788" y="9308"/>
                  </a:cubicBezTo>
                  <a:lnTo>
                    <a:pt x="3978" y="9307"/>
                  </a:lnTo>
                  <a:cubicBezTo>
                    <a:pt x="3980" y="9307"/>
                    <a:pt x="3983" y="9308"/>
                    <a:pt x="3986" y="9308"/>
                  </a:cubicBezTo>
                  <a:cubicBezTo>
                    <a:pt x="3989" y="9308"/>
                    <a:pt x="3990" y="9307"/>
                    <a:pt x="3993" y="9307"/>
                  </a:cubicBezTo>
                  <a:lnTo>
                    <a:pt x="11195" y="9305"/>
                  </a:lnTo>
                  <a:close/>
                  <a:moveTo>
                    <a:pt x="6995" y="1"/>
                  </a:moveTo>
                  <a:cubicBezTo>
                    <a:pt x="5912" y="1"/>
                    <a:pt x="4885" y="347"/>
                    <a:pt x="4023" y="999"/>
                  </a:cubicBezTo>
                  <a:cubicBezTo>
                    <a:pt x="3747" y="1208"/>
                    <a:pt x="3958" y="1594"/>
                    <a:pt x="4229" y="1594"/>
                  </a:cubicBezTo>
                  <a:cubicBezTo>
                    <a:pt x="4292" y="1594"/>
                    <a:pt x="4358" y="1574"/>
                    <a:pt x="4422" y="1525"/>
                  </a:cubicBezTo>
                  <a:cubicBezTo>
                    <a:pt x="5167" y="959"/>
                    <a:pt x="6058" y="660"/>
                    <a:pt x="6997" y="660"/>
                  </a:cubicBezTo>
                  <a:cubicBezTo>
                    <a:pt x="9293" y="660"/>
                    <a:pt x="11243" y="2562"/>
                    <a:pt x="11243" y="4869"/>
                  </a:cubicBezTo>
                  <a:lnTo>
                    <a:pt x="11243" y="8646"/>
                  </a:lnTo>
                  <a:lnTo>
                    <a:pt x="10333" y="8646"/>
                  </a:lnTo>
                  <a:lnTo>
                    <a:pt x="10333" y="4869"/>
                  </a:lnTo>
                  <a:cubicBezTo>
                    <a:pt x="10333" y="3053"/>
                    <a:pt x="8806" y="1558"/>
                    <a:pt x="6997" y="1558"/>
                  </a:cubicBezTo>
                  <a:cubicBezTo>
                    <a:pt x="5156" y="1558"/>
                    <a:pt x="3658" y="3045"/>
                    <a:pt x="3658" y="4872"/>
                  </a:cubicBezTo>
                  <a:lnTo>
                    <a:pt x="3655" y="8647"/>
                  </a:lnTo>
                  <a:lnTo>
                    <a:pt x="2788" y="8649"/>
                  </a:lnTo>
                  <a:lnTo>
                    <a:pt x="2747" y="8649"/>
                  </a:lnTo>
                  <a:lnTo>
                    <a:pt x="2748" y="4871"/>
                  </a:lnTo>
                  <a:cubicBezTo>
                    <a:pt x="2748" y="4082"/>
                    <a:pt x="2971" y="3312"/>
                    <a:pt x="3392" y="2644"/>
                  </a:cubicBezTo>
                  <a:cubicBezTo>
                    <a:pt x="3552" y="2391"/>
                    <a:pt x="3324" y="2141"/>
                    <a:pt x="3095" y="2141"/>
                  </a:cubicBezTo>
                  <a:cubicBezTo>
                    <a:pt x="2998" y="2141"/>
                    <a:pt x="2902" y="2185"/>
                    <a:pt x="2835" y="2292"/>
                  </a:cubicBezTo>
                  <a:cubicBezTo>
                    <a:pt x="2346" y="3066"/>
                    <a:pt x="2089" y="3957"/>
                    <a:pt x="2089" y="4871"/>
                  </a:cubicBezTo>
                  <a:lnTo>
                    <a:pt x="2086" y="8738"/>
                  </a:lnTo>
                  <a:cubicBezTo>
                    <a:pt x="889" y="9051"/>
                    <a:pt x="3" y="10140"/>
                    <a:pt x="3" y="11434"/>
                  </a:cubicBezTo>
                  <a:lnTo>
                    <a:pt x="0" y="19732"/>
                  </a:lnTo>
                  <a:cubicBezTo>
                    <a:pt x="0" y="20475"/>
                    <a:pt x="289" y="21176"/>
                    <a:pt x="816" y="21702"/>
                  </a:cubicBezTo>
                  <a:cubicBezTo>
                    <a:pt x="1342" y="22228"/>
                    <a:pt x="2042" y="22518"/>
                    <a:pt x="2787" y="22518"/>
                  </a:cubicBezTo>
                  <a:lnTo>
                    <a:pt x="11195" y="22516"/>
                  </a:lnTo>
                  <a:cubicBezTo>
                    <a:pt x="12730" y="22516"/>
                    <a:pt x="13980" y="21265"/>
                    <a:pt x="13980" y="19730"/>
                  </a:cubicBezTo>
                  <a:lnTo>
                    <a:pt x="13981" y="15852"/>
                  </a:lnTo>
                  <a:cubicBezTo>
                    <a:pt x="14166" y="15977"/>
                    <a:pt x="14363" y="16087"/>
                    <a:pt x="14568" y="16177"/>
                  </a:cubicBezTo>
                  <a:lnTo>
                    <a:pt x="14572" y="17240"/>
                  </a:lnTo>
                  <a:cubicBezTo>
                    <a:pt x="14573" y="17530"/>
                    <a:pt x="14809" y="17759"/>
                    <a:pt x="15025" y="17927"/>
                  </a:cubicBezTo>
                  <a:cubicBezTo>
                    <a:pt x="14398" y="18373"/>
                    <a:pt x="14386" y="19344"/>
                    <a:pt x="15028" y="19785"/>
                  </a:cubicBezTo>
                  <a:cubicBezTo>
                    <a:pt x="14626" y="20092"/>
                    <a:pt x="14320" y="20762"/>
                    <a:pt x="14809" y="21161"/>
                  </a:cubicBezTo>
                  <a:lnTo>
                    <a:pt x="15620" y="21823"/>
                  </a:lnTo>
                  <a:cubicBezTo>
                    <a:pt x="15734" y="21916"/>
                    <a:pt x="15875" y="21962"/>
                    <a:pt x="16017" y="21962"/>
                  </a:cubicBezTo>
                  <a:cubicBezTo>
                    <a:pt x="16159" y="21962"/>
                    <a:pt x="16301" y="21916"/>
                    <a:pt x="16415" y="21822"/>
                  </a:cubicBezTo>
                  <a:lnTo>
                    <a:pt x="17226" y="21154"/>
                  </a:lnTo>
                  <a:cubicBezTo>
                    <a:pt x="17371" y="21034"/>
                    <a:pt x="17455" y="20858"/>
                    <a:pt x="17454" y="20669"/>
                  </a:cubicBezTo>
                  <a:lnTo>
                    <a:pt x="17451" y="19438"/>
                  </a:lnTo>
                  <a:cubicBezTo>
                    <a:pt x="17450" y="19224"/>
                    <a:pt x="17290" y="19125"/>
                    <a:pt x="17127" y="19125"/>
                  </a:cubicBezTo>
                  <a:cubicBezTo>
                    <a:pt x="16931" y="19125"/>
                    <a:pt x="16731" y="19266"/>
                    <a:pt x="16791" y="19518"/>
                  </a:cubicBezTo>
                  <a:lnTo>
                    <a:pt x="16794" y="20656"/>
                  </a:lnTo>
                  <a:lnTo>
                    <a:pt x="16018" y="21296"/>
                  </a:lnTo>
                  <a:lnTo>
                    <a:pt x="15238" y="20658"/>
                  </a:lnTo>
                  <a:lnTo>
                    <a:pt x="15237" y="20488"/>
                  </a:lnTo>
                  <a:cubicBezTo>
                    <a:pt x="15799" y="20054"/>
                    <a:pt x="15789" y="19517"/>
                    <a:pt x="15236" y="19085"/>
                  </a:cubicBezTo>
                  <a:lnTo>
                    <a:pt x="15234" y="18628"/>
                  </a:lnTo>
                  <a:cubicBezTo>
                    <a:pt x="15795" y="18194"/>
                    <a:pt x="15786" y="17658"/>
                    <a:pt x="15233" y="17225"/>
                  </a:cubicBezTo>
                  <a:lnTo>
                    <a:pt x="15227" y="15952"/>
                  </a:lnTo>
                  <a:cubicBezTo>
                    <a:pt x="15226" y="15813"/>
                    <a:pt x="15139" y="15691"/>
                    <a:pt x="15010" y="15644"/>
                  </a:cubicBezTo>
                  <a:cubicBezTo>
                    <a:pt x="14579" y="15487"/>
                    <a:pt x="14185" y="15231"/>
                    <a:pt x="13871" y="14901"/>
                  </a:cubicBezTo>
                  <a:cubicBezTo>
                    <a:pt x="13046" y="14035"/>
                    <a:pt x="12815" y="12764"/>
                    <a:pt x="13283" y="11661"/>
                  </a:cubicBezTo>
                  <a:cubicBezTo>
                    <a:pt x="13750" y="10566"/>
                    <a:pt x="14814" y="9859"/>
                    <a:pt x="15998" y="9859"/>
                  </a:cubicBezTo>
                  <a:cubicBezTo>
                    <a:pt x="17606" y="9859"/>
                    <a:pt x="18965" y="11251"/>
                    <a:pt x="18964" y="12852"/>
                  </a:cubicBezTo>
                  <a:cubicBezTo>
                    <a:pt x="18963" y="14102"/>
                    <a:pt x="18157" y="15249"/>
                    <a:pt x="17006" y="15643"/>
                  </a:cubicBezTo>
                  <a:cubicBezTo>
                    <a:pt x="16873" y="15688"/>
                    <a:pt x="16783" y="15813"/>
                    <a:pt x="16783" y="15955"/>
                  </a:cubicBezTo>
                  <a:lnTo>
                    <a:pt x="16787" y="17624"/>
                  </a:lnTo>
                  <a:cubicBezTo>
                    <a:pt x="16746" y="17858"/>
                    <a:pt x="16951" y="18004"/>
                    <a:pt x="17143" y="18004"/>
                  </a:cubicBezTo>
                  <a:cubicBezTo>
                    <a:pt x="17299" y="18004"/>
                    <a:pt x="17447" y="17907"/>
                    <a:pt x="17447" y="17680"/>
                  </a:cubicBezTo>
                  <a:lnTo>
                    <a:pt x="17444" y="16181"/>
                  </a:lnTo>
                  <a:cubicBezTo>
                    <a:pt x="18737" y="15633"/>
                    <a:pt x="19622" y="14299"/>
                    <a:pt x="19623" y="12853"/>
                  </a:cubicBezTo>
                  <a:cubicBezTo>
                    <a:pt x="19626" y="10898"/>
                    <a:pt x="17962" y="9199"/>
                    <a:pt x="15998" y="9199"/>
                  </a:cubicBezTo>
                  <a:cubicBezTo>
                    <a:pt x="15112" y="9199"/>
                    <a:pt x="14279" y="9524"/>
                    <a:pt x="13634" y="10083"/>
                  </a:cubicBezTo>
                  <a:cubicBezTo>
                    <a:pt x="13265" y="9414"/>
                    <a:pt x="12638" y="8928"/>
                    <a:pt x="11902" y="8737"/>
                  </a:cubicBezTo>
                  <a:lnTo>
                    <a:pt x="11902" y="4869"/>
                  </a:lnTo>
                  <a:cubicBezTo>
                    <a:pt x="11902" y="2200"/>
                    <a:pt x="9654" y="1"/>
                    <a:pt x="69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72" name="Google Shape;1372;p56"/>
          <p:cNvGrpSpPr/>
          <p:nvPr/>
        </p:nvGrpSpPr>
        <p:grpSpPr>
          <a:xfrm>
            <a:off x="6046500" y="1899441"/>
            <a:ext cx="1514092" cy="1460885"/>
            <a:chOff x="3158777" y="1061219"/>
            <a:chExt cx="480939" cy="469210"/>
          </a:xfrm>
        </p:grpSpPr>
        <p:sp>
          <p:nvSpPr>
            <p:cNvPr id="1373" name="Google Shape;1373;p56"/>
            <p:cNvSpPr/>
            <p:nvPr/>
          </p:nvSpPr>
          <p:spPr>
            <a:xfrm>
              <a:off x="3158777" y="1061219"/>
              <a:ext cx="480939" cy="469210"/>
            </a:xfrm>
            <a:custGeom>
              <a:rect b="b" l="l" r="r" t="t"/>
              <a:pathLst>
                <a:path extrusionOk="0" h="22402" w="22962">
                  <a:moveTo>
                    <a:pt x="11455" y="8919"/>
                  </a:moveTo>
                  <a:cubicBezTo>
                    <a:pt x="12649" y="8919"/>
                    <a:pt x="13650" y="9918"/>
                    <a:pt x="13650" y="11112"/>
                  </a:cubicBezTo>
                  <a:lnTo>
                    <a:pt x="13648" y="12876"/>
                  </a:lnTo>
                  <a:lnTo>
                    <a:pt x="9258" y="12877"/>
                  </a:lnTo>
                  <a:lnTo>
                    <a:pt x="9259" y="11115"/>
                  </a:lnTo>
                  <a:cubicBezTo>
                    <a:pt x="9259" y="9904"/>
                    <a:pt x="10245" y="8919"/>
                    <a:pt x="11455" y="8919"/>
                  </a:cubicBezTo>
                  <a:close/>
                  <a:moveTo>
                    <a:pt x="11546" y="3527"/>
                  </a:moveTo>
                  <a:lnTo>
                    <a:pt x="19288" y="8737"/>
                  </a:lnTo>
                  <a:lnTo>
                    <a:pt x="19288" y="18307"/>
                  </a:lnTo>
                  <a:cubicBezTo>
                    <a:pt x="19279" y="18832"/>
                    <a:pt x="18850" y="19258"/>
                    <a:pt x="18331" y="19258"/>
                  </a:cubicBezTo>
                  <a:lnTo>
                    <a:pt x="16213" y="19257"/>
                  </a:lnTo>
                  <a:lnTo>
                    <a:pt x="16213" y="17064"/>
                  </a:lnTo>
                  <a:cubicBezTo>
                    <a:pt x="16213" y="16851"/>
                    <a:pt x="16051" y="16750"/>
                    <a:pt x="15887" y="16750"/>
                  </a:cubicBezTo>
                  <a:cubicBezTo>
                    <a:pt x="15707" y="16750"/>
                    <a:pt x="15525" y="16873"/>
                    <a:pt x="15555" y="17106"/>
                  </a:cubicBezTo>
                  <a:lnTo>
                    <a:pt x="15555" y="20429"/>
                  </a:lnTo>
                  <a:cubicBezTo>
                    <a:pt x="15554" y="21153"/>
                    <a:pt x="14966" y="21741"/>
                    <a:pt x="14242" y="21741"/>
                  </a:cubicBezTo>
                  <a:lnTo>
                    <a:pt x="8660" y="21743"/>
                  </a:lnTo>
                  <a:cubicBezTo>
                    <a:pt x="7947" y="21743"/>
                    <a:pt x="7347" y="21145"/>
                    <a:pt x="7347" y="20430"/>
                  </a:cubicBezTo>
                  <a:lnTo>
                    <a:pt x="7348" y="14847"/>
                  </a:lnTo>
                  <a:cubicBezTo>
                    <a:pt x="7348" y="14124"/>
                    <a:pt x="7937" y="13535"/>
                    <a:pt x="8662" y="13535"/>
                  </a:cubicBezTo>
                  <a:lnTo>
                    <a:pt x="14243" y="13534"/>
                  </a:lnTo>
                  <a:cubicBezTo>
                    <a:pt x="14956" y="13534"/>
                    <a:pt x="15557" y="14133"/>
                    <a:pt x="15557" y="14847"/>
                  </a:cubicBezTo>
                  <a:lnTo>
                    <a:pt x="15557" y="15262"/>
                  </a:lnTo>
                  <a:cubicBezTo>
                    <a:pt x="15523" y="15491"/>
                    <a:pt x="15722" y="15631"/>
                    <a:pt x="15910" y="15631"/>
                  </a:cubicBezTo>
                  <a:cubicBezTo>
                    <a:pt x="16066" y="15631"/>
                    <a:pt x="16215" y="15534"/>
                    <a:pt x="16215" y="15308"/>
                  </a:cubicBezTo>
                  <a:lnTo>
                    <a:pt x="16215" y="14847"/>
                  </a:lnTo>
                  <a:cubicBezTo>
                    <a:pt x="16215" y="13802"/>
                    <a:pt x="15351" y="12909"/>
                    <a:pt x="14307" y="12877"/>
                  </a:cubicBezTo>
                  <a:lnTo>
                    <a:pt x="14308" y="11113"/>
                  </a:lnTo>
                  <a:cubicBezTo>
                    <a:pt x="14308" y="9559"/>
                    <a:pt x="13007" y="8261"/>
                    <a:pt x="11455" y="8261"/>
                  </a:cubicBezTo>
                  <a:cubicBezTo>
                    <a:pt x="9882" y="8261"/>
                    <a:pt x="8601" y="9541"/>
                    <a:pt x="8601" y="11115"/>
                  </a:cubicBezTo>
                  <a:lnTo>
                    <a:pt x="8600" y="12878"/>
                  </a:lnTo>
                  <a:cubicBezTo>
                    <a:pt x="7542" y="12911"/>
                    <a:pt x="6691" y="13781"/>
                    <a:pt x="6690" y="14847"/>
                  </a:cubicBezTo>
                  <a:lnTo>
                    <a:pt x="6689" y="19250"/>
                  </a:lnTo>
                  <a:lnTo>
                    <a:pt x="4599" y="19250"/>
                  </a:lnTo>
                  <a:cubicBezTo>
                    <a:pt x="4088" y="19249"/>
                    <a:pt x="3676" y="18800"/>
                    <a:pt x="3676" y="18300"/>
                  </a:cubicBezTo>
                  <a:lnTo>
                    <a:pt x="3676" y="8719"/>
                  </a:lnTo>
                  <a:lnTo>
                    <a:pt x="11546" y="3527"/>
                  </a:lnTo>
                  <a:close/>
                  <a:moveTo>
                    <a:pt x="11584" y="1"/>
                  </a:moveTo>
                  <a:cubicBezTo>
                    <a:pt x="11281" y="1"/>
                    <a:pt x="10976" y="87"/>
                    <a:pt x="10709" y="260"/>
                  </a:cubicBezTo>
                  <a:lnTo>
                    <a:pt x="3956" y="4711"/>
                  </a:lnTo>
                  <a:cubicBezTo>
                    <a:pt x="3804" y="4812"/>
                    <a:pt x="3762" y="5015"/>
                    <a:pt x="3862" y="5167"/>
                  </a:cubicBezTo>
                  <a:cubicBezTo>
                    <a:pt x="3926" y="5263"/>
                    <a:pt x="4031" y="5315"/>
                    <a:pt x="4138" y="5315"/>
                  </a:cubicBezTo>
                  <a:cubicBezTo>
                    <a:pt x="4200" y="5315"/>
                    <a:pt x="4262" y="5297"/>
                    <a:pt x="4318" y="5261"/>
                  </a:cubicBezTo>
                  <a:lnTo>
                    <a:pt x="11070" y="811"/>
                  </a:lnTo>
                  <a:cubicBezTo>
                    <a:pt x="11227" y="709"/>
                    <a:pt x="11406" y="658"/>
                    <a:pt x="11584" y="658"/>
                  </a:cubicBezTo>
                  <a:cubicBezTo>
                    <a:pt x="11761" y="658"/>
                    <a:pt x="11937" y="708"/>
                    <a:pt x="12090" y="809"/>
                  </a:cubicBezTo>
                  <a:lnTo>
                    <a:pt x="21668" y="7247"/>
                  </a:lnTo>
                  <a:cubicBezTo>
                    <a:pt x="22098" y="7532"/>
                    <a:pt x="22212" y="8122"/>
                    <a:pt x="21923" y="8561"/>
                  </a:cubicBezTo>
                  <a:cubicBezTo>
                    <a:pt x="21745" y="8831"/>
                    <a:pt x="21430" y="8987"/>
                    <a:pt x="21114" y="8987"/>
                  </a:cubicBezTo>
                  <a:cubicBezTo>
                    <a:pt x="20943" y="8987"/>
                    <a:pt x="20771" y="8941"/>
                    <a:pt x="20620" y="8842"/>
                  </a:cubicBezTo>
                  <a:lnTo>
                    <a:pt x="11731" y="2859"/>
                  </a:lnTo>
                  <a:cubicBezTo>
                    <a:pt x="11675" y="2822"/>
                    <a:pt x="11610" y="2803"/>
                    <a:pt x="11546" y="2803"/>
                  </a:cubicBezTo>
                  <a:cubicBezTo>
                    <a:pt x="11483" y="2803"/>
                    <a:pt x="11421" y="2821"/>
                    <a:pt x="11366" y="2857"/>
                  </a:cubicBezTo>
                  <a:lnTo>
                    <a:pt x="2319" y="8826"/>
                  </a:lnTo>
                  <a:cubicBezTo>
                    <a:pt x="2165" y="8927"/>
                    <a:pt x="1988" y="8975"/>
                    <a:pt x="1813" y="8975"/>
                  </a:cubicBezTo>
                  <a:cubicBezTo>
                    <a:pt x="1505" y="8975"/>
                    <a:pt x="1200" y="8827"/>
                    <a:pt x="1026" y="8551"/>
                  </a:cubicBezTo>
                  <a:cubicBezTo>
                    <a:pt x="748" y="8112"/>
                    <a:pt x="880" y="7521"/>
                    <a:pt x="1323" y="7233"/>
                  </a:cubicBezTo>
                  <a:lnTo>
                    <a:pt x="2868" y="6216"/>
                  </a:lnTo>
                  <a:cubicBezTo>
                    <a:pt x="3020" y="6116"/>
                    <a:pt x="3062" y="5912"/>
                    <a:pt x="2962" y="5760"/>
                  </a:cubicBezTo>
                  <a:cubicBezTo>
                    <a:pt x="2899" y="5664"/>
                    <a:pt x="2794" y="5612"/>
                    <a:pt x="2687" y="5612"/>
                  </a:cubicBezTo>
                  <a:cubicBezTo>
                    <a:pt x="2624" y="5612"/>
                    <a:pt x="2562" y="5630"/>
                    <a:pt x="2506" y="5667"/>
                  </a:cubicBezTo>
                  <a:lnTo>
                    <a:pt x="964" y="6684"/>
                  </a:lnTo>
                  <a:cubicBezTo>
                    <a:pt x="222" y="7165"/>
                    <a:pt x="0" y="8161"/>
                    <a:pt x="470" y="8904"/>
                  </a:cubicBezTo>
                  <a:cubicBezTo>
                    <a:pt x="768" y="9375"/>
                    <a:pt x="1289" y="9630"/>
                    <a:pt x="1816" y="9630"/>
                  </a:cubicBezTo>
                  <a:cubicBezTo>
                    <a:pt x="2115" y="9630"/>
                    <a:pt x="2416" y="9548"/>
                    <a:pt x="2680" y="9377"/>
                  </a:cubicBezTo>
                  <a:lnTo>
                    <a:pt x="3018" y="9153"/>
                  </a:lnTo>
                  <a:lnTo>
                    <a:pt x="3018" y="18297"/>
                  </a:lnTo>
                  <a:cubicBezTo>
                    <a:pt x="3009" y="19170"/>
                    <a:pt x="3725" y="19907"/>
                    <a:pt x="4599" y="19907"/>
                  </a:cubicBezTo>
                  <a:lnTo>
                    <a:pt x="6689" y="19908"/>
                  </a:lnTo>
                  <a:lnTo>
                    <a:pt x="6689" y="20430"/>
                  </a:lnTo>
                  <a:cubicBezTo>
                    <a:pt x="6689" y="21503"/>
                    <a:pt x="7589" y="22402"/>
                    <a:pt x="8660" y="22402"/>
                  </a:cubicBezTo>
                  <a:lnTo>
                    <a:pt x="14243" y="22399"/>
                  </a:lnTo>
                  <a:cubicBezTo>
                    <a:pt x="15328" y="22399"/>
                    <a:pt x="16212" y="21515"/>
                    <a:pt x="16213" y="20429"/>
                  </a:cubicBezTo>
                  <a:lnTo>
                    <a:pt x="16213" y="19915"/>
                  </a:lnTo>
                  <a:lnTo>
                    <a:pt x="18329" y="19916"/>
                  </a:lnTo>
                  <a:lnTo>
                    <a:pt x="18331" y="19916"/>
                  </a:lnTo>
                  <a:cubicBezTo>
                    <a:pt x="19209" y="19916"/>
                    <a:pt x="19933" y="19198"/>
                    <a:pt x="19944" y="18314"/>
                  </a:cubicBezTo>
                  <a:lnTo>
                    <a:pt x="19944" y="18310"/>
                  </a:lnTo>
                  <a:lnTo>
                    <a:pt x="19944" y="9180"/>
                  </a:lnTo>
                  <a:lnTo>
                    <a:pt x="20256" y="9388"/>
                  </a:lnTo>
                  <a:cubicBezTo>
                    <a:pt x="20520" y="9563"/>
                    <a:pt x="20820" y="9646"/>
                    <a:pt x="21118" y="9646"/>
                  </a:cubicBezTo>
                  <a:cubicBezTo>
                    <a:pt x="21645" y="9646"/>
                    <a:pt x="22166" y="9387"/>
                    <a:pt x="22472" y="8923"/>
                  </a:cubicBezTo>
                  <a:cubicBezTo>
                    <a:pt x="22961" y="8181"/>
                    <a:pt x="22763" y="7183"/>
                    <a:pt x="22033" y="6699"/>
                  </a:cubicBezTo>
                  <a:lnTo>
                    <a:pt x="12456" y="261"/>
                  </a:lnTo>
                  <a:cubicBezTo>
                    <a:pt x="12193" y="88"/>
                    <a:pt x="11889" y="1"/>
                    <a:pt x="115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56"/>
            <p:cNvSpPr/>
            <p:nvPr/>
          </p:nvSpPr>
          <p:spPr>
            <a:xfrm>
              <a:off x="3391769" y="1401995"/>
              <a:ext cx="13803" cy="61453"/>
            </a:xfrm>
            <a:custGeom>
              <a:rect b="b" l="l" r="r" t="t"/>
              <a:pathLst>
                <a:path extrusionOk="0" h="2934" w="659">
                  <a:moveTo>
                    <a:pt x="330" y="1"/>
                  </a:moveTo>
                  <a:cubicBezTo>
                    <a:pt x="148" y="1"/>
                    <a:pt x="1" y="148"/>
                    <a:pt x="1" y="330"/>
                  </a:cubicBezTo>
                  <a:lnTo>
                    <a:pt x="1" y="2604"/>
                  </a:lnTo>
                  <a:cubicBezTo>
                    <a:pt x="1" y="2787"/>
                    <a:pt x="148" y="2933"/>
                    <a:pt x="330" y="2933"/>
                  </a:cubicBezTo>
                  <a:cubicBezTo>
                    <a:pt x="512" y="2933"/>
                    <a:pt x="659" y="2787"/>
                    <a:pt x="659" y="2604"/>
                  </a:cubicBezTo>
                  <a:lnTo>
                    <a:pt x="659" y="330"/>
                  </a:lnTo>
                  <a:cubicBezTo>
                    <a:pt x="659" y="148"/>
                    <a:pt x="512" y="1"/>
                    <a:pt x="3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8" name="Shape 1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9" name="Google Shape;1379;p57"/>
          <p:cNvSpPr txBox="1"/>
          <p:nvPr>
            <p:ph idx="1" type="subTitle"/>
          </p:nvPr>
        </p:nvSpPr>
        <p:spPr>
          <a:xfrm>
            <a:off x="720000" y="2946175"/>
            <a:ext cx="2336400" cy="37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VIDEOS</a:t>
            </a:r>
            <a:endParaRPr/>
          </a:p>
        </p:txBody>
      </p:sp>
      <p:sp>
        <p:nvSpPr>
          <p:cNvPr id="1380" name="Google Shape;1380;p57"/>
          <p:cNvSpPr txBox="1"/>
          <p:nvPr>
            <p:ph idx="5" type="subTitle"/>
          </p:nvPr>
        </p:nvSpPr>
        <p:spPr>
          <a:xfrm>
            <a:off x="3403800" y="2946175"/>
            <a:ext cx="2336400" cy="37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CONEXIONES</a:t>
            </a:r>
            <a:endParaRPr/>
          </a:p>
        </p:txBody>
      </p:sp>
      <p:sp>
        <p:nvSpPr>
          <p:cNvPr id="1381" name="Google Shape;1381;p57"/>
          <p:cNvSpPr txBox="1"/>
          <p:nvPr>
            <p:ph idx="6" type="subTitle"/>
          </p:nvPr>
        </p:nvSpPr>
        <p:spPr>
          <a:xfrm>
            <a:off x="6087600" y="2946175"/>
            <a:ext cx="2336400" cy="37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LIBRERÍA</a:t>
            </a:r>
            <a:endParaRPr/>
          </a:p>
        </p:txBody>
      </p:sp>
      <p:sp>
        <p:nvSpPr>
          <p:cNvPr id="1382" name="Google Shape;1382;p57"/>
          <p:cNvSpPr txBox="1"/>
          <p:nvPr>
            <p:ph type="title"/>
          </p:nvPr>
        </p:nvSpPr>
        <p:spPr>
          <a:xfrm>
            <a:off x="720000" y="368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CÓMO</a:t>
            </a:r>
            <a:r>
              <a:rPr lang="es"/>
              <a:t> EMPECÉ</a:t>
            </a:r>
            <a:endParaRPr/>
          </a:p>
        </p:txBody>
      </p:sp>
      <p:grpSp>
        <p:nvGrpSpPr>
          <p:cNvPr id="1383" name="Google Shape;1383;p57"/>
          <p:cNvGrpSpPr/>
          <p:nvPr/>
        </p:nvGrpSpPr>
        <p:grpSpPr>
          <a:xfrm>
            <a:off x="7127930" y="2412075"/>
            <a:ext cx="255753" cy="381698"/>
            <a:chOff x="4785784" y="1060005"/>
            <a:chExt cx="316018" cy="471640"/>
          </a:xfrm>
        </p:grpSpPr>
        <p:sp>
          <p:nvSpPr>
            <p:cNvPr id="1384" name="Google Shape;1384;p57"/>
            <p:cNvSpPr/>
            <p:nvPr/>
          </p:nvSpPr>
          <p:spPr>
            <a:xfrm>
              <a:off x="4785784" y="1060005"/>
              <a:ext cx="316018" cy="471640"/>
            </a:xfrm>
            <a:custGeom>
              <a:rect b="b" l="l" r="r" t="t"/>
              <a:pathLst>
                <a:path extrusionOk="0" h="22518" w="15088">
                  <a:moveTo>
                    <a:pt x="1209" y="0"/>
                  </a:moveTo>
                  <a:cubicBezTo>
                    <a:pt x="543" y="0"/>
                    <a:pt x="0" y="542"/>
                    <a:pt x="0" y="1210"/>
                  </a:cubicBezTo>
                  <a:lnTo>
                    <a:pt x="0" y="21309"/>
                  </a:lnTo>
                  <a:cubicBezTo>
                    <a:pt x="0" y="21975"/>
                    <a:pt x="543" y="22517"/>
                    <a:pt x="1209" y="22517"/>
                  </a:cubicBezTo>
                  <a:lnTo>
                    <a:pt x="10581" y="22517"/>
                  </a:lnTo>
                  <a:cubicBezTo>
                    <a:pt x="10763" y="22517"/>
                    <a:pt x="10910" y="22370"/>
                    <a:pt x="10910" y="22187"/>
                  </a:cubicBezTo>
                  <a:cubicBezTo>
                    <a:pt x="10910" y="22005"/>
                    <a:pt x="10763" y="21858"/>
                    <a:pt x="10581" y="21858"/>
                  </a:cubicBezTo>
                  <a:lnTo>
                    <a:pt x="1209" y="21858"/>
                  </a:lnTo>
                  <a:cubicBezTo>
                    <a:pt x="906" y="21858"/>
                    <a:pt x="660" y="21611"/>
                    <a:pt x="660" y="21309"/>
                  </a:cubicBezTo>
                  <a:lnTo>
                    <a:pt x="660" y="1210"/>
                  </a:lnTo>
                  <a:cubicBezTo>
                    <a:pt x="660" y="906"/>
                    <a:pt x="906" y="659"/>
                    <a:pt x="1209" y="659"/>
                  </a:cubicBezTo>
                  <a:lnTo>
                    <a:pt x="13878" y="659"/>
                  </a:lnTo>
                  <a:cubicBezTo>
                    <a:pt x="14181" y="659"/>
                    <a:pt x="14428" y="906"/>
                    <a:pt x="14428" y="1210"/>
                  </a:cubicBezTo>
                  <a:lnTo>
                    <a:pt x="14428" y="21309"/>
                  </a:lnTo>
                  <a:cubicBezTo>
                    <a:pt x="14428" y="21611"/>
                    <a:pt x="14181" y="21858"/>
                    <a:pt x="13878" y="21858"/>
                  </a:cubicBezTo>
                  <a:lnTo>
                    <a:pt x="12338" y="21858"/>
                  </a:lnTo>
                  <a:cubicBezTo>
                    <a:pt x="12156" y="21858"/>
                    <a:pt x="12009" y="22005"/>
                    <a:pt x="12009" y="22187"/>
                  </a:cubicBezTo>
                  <a:cubicBezTo>
                    <a:pt x="12009" y="22370"/>
                    <a:pt x="12156" y="22517"/>
                    <a:pt x="12338" y="22517"/>
                  </a:cubicBezTo>
                  <a:lnTo>
                    <a:pt x="13878" y="22517"/>
                  </a:lnTo>
                  <a:cubicBezTo>
                    <a:pt x="14545" y="22517"/>
                    <a:pt x="15087" y="21975"/>
                    <a:pt x="15087" y="21309"/>
                  </a:cubicBezTo>
                  <a:lnTo>
                    <a:pt x="15087" y="1210"/>
                  </a:lnTo>
                  <a:cubicBezTo>
                    <a:pt x="15087" y="542"/>
                    <a:pt x="14545" y="0"/>
                    <a:pt x="138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5" name="Google Shape;1385;p57"/>
            <p:cNvSpPr/>
            <p:nvPr/>
          </p:nvSpPr>
          <p:spPr>
            <a:xfrm>
              <a:off x="4829706" y="1225240"/>
              <a:ext cx="62290" cy="62290"/>
            </a:xfrm>
            <a:custGeom>
              <a:rect b="b" l="l" r="r" t="t"/>
              <a:pathLst>
                <a:path extrusionOk="0" h="2974" w="2974">
                  <a:moveTo>
                    <a:pt x="1487" y="659"/>
                  </a:moveTo>
                  <a:cubicBezTo>
                    <a:pt x="1943" y="659"/>
                    <a:pt x="2314" y="1031"/>
                    <a:pt x="2314" y="1487"/>
                  </a:cubicBezTo>
                  <a:cubicBezTo>
                    <a:pt x="2314" y="1943"/>
                    <a:pt x="1943" y="2314"/>
                    <a:pt x="1487" y="2314"/>
                  </a:cubicBezTo>
                  <a:cubicBezTo>
                    <a:pt x="1031" y="2314"/>
                    <a:pt x="659" y="1943"/>
                    <a:pt x="659" y="1487"/>
                  </a:cubicBezTo>
                  <a:cubicBezTo>
                    <a:pt x="659" y="1031"/>
                    <a:pt x="1031" y="659"/>
                    <a:pt x="1487" y="659"/>
                  </a:cubicBezTo>
                  <a:close/>
                  <a:moveTo>
                    <a:pt x="1487" y="0"/>
                  </a:moveTo>
                  <a:cubicBezTo>
                    <a:pt x="668" y="0"/>
                    <a:pt x="0" y="666"/>
                    <a:pt x="0" y="1487"/>
                  </a:cubicBezTo>
                  <a:cubicBezTo>
                    <a:pt x="0" y="2308"/>
                    <a:pt x="668" y="2974"/>
                    <a:pt x="1487" y="2974"/>
                  </a:cubicBezTo>
                  <a:cubicBezTo>
                    <a:pt x="2308" y="2974"/>
                    <a:pt x="2974" y="2308"/>
                    <a:pt x="2974" y="1487"/>
                  </a:cubicBezTo>
                  <a:cubicBezTo>
                    <a:pt x="2974" y="666"/>
                    <a:pt x="2308" y="0"/>
                    <a:pt x="14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6" name="Google Shape;1386;p57"/>
            <p:cNvSpPr/>
            <p:nvPr/>
          </p:nvSpPr>
          <p:spPr>
            <a:xfrm>
              <a:off x="4911454" y="1225240"/>
              <a:ext cx="62311" cy="62290"/>
            </a:xfrm>
            <a:custGeom>
              <a:rect b="b" l="l" r="r" t="t"/>
              <a:pathLst>
                <a:path extrusionOk="0" h="2974" w="2975">
                  <a:moveTo>
                    <a:pt x="1487" y="659"/>
                  </a:moveTo>
                  <a:cubicBezTo>
                    <a:pt x="1943" y="659"/>
                    <a:pt x="2315" y="1031"/>
                    <a:pt x="2315" y="1487"/>
                  </a:cubicBezTo>
                  <a:cubicBezTo>
                    <a:pt x="2315" y="1943"/>
                    <a:pt x="1943" y="2314"/>
                    <a:pt x="1487" y="2314"/>
                  </a:cubicBezTo>
                  <a:cubicBezTo>
                    <a:pt x="1030" y="2314"/>
                    <a:pt x="660" y="1943"/>
                    <a:pt x="660" y="1487"/>
                  </a:cubicBezTo>
                  <a:cubicBezTo>
                    <a:pt x="660" y="1031"/>
                    <a:pt x="1030" y="659"/>
                    <a:pt x="1487" y="659"/>
                  </a:cubicBezTo>
                  <a:close/>
                  <a:moveTo>
                    <a:pt x="1487" y="0"/>
                  </a:moveTo>
                  <a:cubicBezTo>
                    <a:pt x="667" y="0"/>
                    <a:pt x="0" y="666"/>
                    <a:pt x="0" y="1487"/>
                  </a:cubicBezTo>
                  <a:cubicBezTo>
                    <a:pt x="0" y="2308"/>
                    <a:pt x="667" y="2974"/>
                    <a:pt x="1487" y="2974"/>
                  </a:cubicBezTo>
                  <a:cubicBezTo>
                    <a:pt x="2306" y="2974"/>
                    <a:pt x="2974" y="2308"/>
                    <a:pt x="2974" y="1487"/>
                  </a:cubicBezTo>
                  <a:cubicBezTo>
                    <a:pt x="2974" y="666"/>
                    <a:pt x="2306" y="0"/>
                    <a:pt x="14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7" name="Google Shape;1387;p57"/>
            <p:cNvSpPr/>
            <p:nvPr/>
          </p:nvSpPr>
          <p:spPr>
            <a:xfrm>
              <a:off x="4993182" y="1225240"/>
              <a:ext cx="62290" cy="62290"/>
            </a:xfrm>
            <a:custGeom>
              <a:rect b="b" l="l" r="r" t="t"/>
              <a:pathLst>
                <a:path extrusionOk="0" h="2974" w="2974">
                  <a:moveTo>
                    <a:pt x="1487" y="659"/>
                  </a:moveTo>
                  <a:cubicBezTo>
                    <a:pt x="1943" y="659"/>
                    <a:pt x="2314" y="1031"/>
                    <a:pt x="2314" y="1487"/>
                  </a:cubicBezTo>
                  <a:cubicBezTo>
                    <a:pt x="2314" y="1943"/>
                    <a:pt x="1943" y="2314"/>
                    <a:pt x="1487" y="2314"/>
                  </a:cubicBezTo>
                  <a:cubicBezTo>
                    <a:pt x="1031" y="2314"/>
                    <a:pt x="660" y="1943"/>
                    <a:pt x="660" y="1487"/>
                  </a:cubicBezTo>
                  <a:cubicBezTo>
                    <a:pt x="660" y="1031"/>
                    <a:pt x="1031" y="659"/>
                    <a:pt x="1487" y="659"/>
                  </a:cubicBezTo>
                  <a:close/>
                  <a:moveTo>
                    <a:pt x="1487" y="0"/>
                  </a:moveTo>
                  <a:cubicBezTo>
                    <a:pt x="668" y="0"/>
                    <a:pt x="0" y="666"/>
                    <a:pt x="0" y="1487"/>
                  </a:cubicBezTo>
                  <a:cubicBezTo>
                    <a:pt x="0" y="2308"/>
                    <a:pt x="668" y="2974"/>
                    <a:pt x="1487" y="2974"/>
                  </a:cubicBezTo>
                  <a:cubicBezTo>
                    <a:pt x="2308" y="2974"/>
                    <a:pt x="2974" y="2308"/>
                    <a:pt x="2974" y="1487"/>
                  </a:cubicBezTo>
                  <a:cubicBezTo>
                    <a:pt x="2974" y="668"/>
                    <a:pt x="2308" y="0"/>
                    <a:pt x="14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8" name="Google Shape;1388;p57"/>
            <p:cNvSpPr/>
            <p:nvPr/>
          </p:nvSpPr>
          <p:spPr>
            <a:xfrm>
              <a:off x="4830502" y="1295426"/>
              <a:ext cx="62311" cy="62290"/>
            </a:xfrm>
            <a:custGeom>
              <a:rect b="b" l="l" r="r" t="t"/>
              <a:pathLst>
                <a:path extrusionOk="0" h="2974" w="2975">
                  <a:moveTo>
                    <a:pt x="1487" y="660"/>
                  </a:moveTo>
                  <a:cubicBezTo>
                    <a:pt x="1945" y="660"/>
                    <a:pt x="2315" y="1031"/>
                    <a:pt x="2315" y="1487"/>
                  </a:cubicBezTo>
                  <a:cubicBezTo>
                    <a:pt x="2315" y="1943"/>
                    <a:pt x="1945" y="2314"/>
                    <a:pt x="1487" y="2314"/>
                  </a:cubicBezTo>
                  <a:cubicBezTo>
                    <a:pt x="1032" y="2314"/>
                    <a:pt x="660" y="1943"/>
                    <a:pt x="660" y="1487"/>
                  </a:cubicBezTo>
                  <a:cubicBezTo>
                    <a:pt x="660" y="1031"/>
                    <a:pt x="1032" y="660"/>
                    <a:pt x="1487" y="660"/>
                  </a:cubicBezTo>
                  <a:close/>
                  <a:moveTo>
                    <a:pt x="1487" y="0"/>
                  </a:moveTo>
                  <a:cubicBezTo>
                    <a:pt x="668" y="0"/>
                    <a:pt x="1" y="668"/>
                    <a:pt x="1" y="1487"/>
                  </a:cubicBezTo>
                  <a:cubicBezTo>
                    <a:pt x="1" y="2308"/>
                    <a:pt x="668" y="2974"/>
                    <a:pt x="1487" y="2974"/>
                  </a:cubicBezTo>
                  <a:cubicBezTo>
                    <a:pt x="2308" y="2974"/>
                    <a:pt x="2974" y="2308"/>
                    <a:pt x="2974" y="1487"/>
                  </a:cubicBezTo>
                  <a:cubicBezTo>
                    <a:pt x="2974" y="668"/>
                    <a:pt x="2308" y="0"/>
                    <a:pt x="14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9" name="Google Shape;1389;p57"/>
            <p:cNvSpPr/>
            <p:nvPr/>
          </p:nvSpPr>
          <p:spPr>
            <a:xfrm>
              <a:off x="4912250" y="1295426"/>
              <a:ext cx="62311" cy="62290"/>
            </a:xfrm>
            <a:custGeom>
              <a:rect b="b" l="l" r="r" t="t"/>
              <a:pathLst>
                <a:path extrusionOk="0" h="2974" w="2975">
                  <a:moveTo>
                    <a:pt x="1488" y="660"/>
                  </a:moveTo>
                  <a:cubicBezTo>
                    <a:pt x="1943" y="660"/>
                    <a:pt x="2315" y="1031"/>
                    <a:pt x="2315" y="1487"/>
                  </a:cubicBezTo>
                  <a:cubicBezTo>
                    <a:pt x="2315" y="1943"/>
                    <a:pt x="1943" y="2314"/>
                    <a:pt x="1488" y="2314"/>
                  </a:cubicBezTo>
                  <a:cubicBezTo>
                    <a:pt x="1031" y="2314"/>
                    <a:pt x="660" y="1943"/>
                    <a:pt x="660" y="1487"/>
                  </a:cubicBezTo>
                  <a:cubicBezTo>
                    <a:pt x="660" y="1031"/>
                    <a:pt x="1031" y="660"/>
                    <a:pt x="1488" y="660"/>
                  </a:cubicBezTo>
                  <a:close/>
                  <a:moveTo>
                    <a:pt x="1488" y="0"/>
                  </a:moveTo>
                  <a:cubicBezTo>
                    <a:pt x="667" y="0"/>
                    <a:pt x="1" y="668"/>
                    <a:pt x="1" y="1487"/>
                  </a:cubicBezTo>
                  <a:cubicBezTo>
                    <a:pt x="1" y="2308"/>
                    <a:pt x="667" y="2974"/>
                    <a:pt x="1488" y="2974"/>
                  </a:cubicBezTo>
                  <a:cubicBezTo>
                    <a:pt x="2307" y="2974"/>
                    <a:pt x="2975" y="2308"/>
                    <a:pt x="2975" y="1487"/>
                  </a:cubicBezTo>
                  <a:cubicBezTo>
                    <a:pt x="2975" y="668"/>
                    <a:pt x="2307" y="0"/>
                    <a:pt x="14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0" name="Google Shape;1390;p57"/>
            <p:cNvSpPr/>
            <p:nvPr/>
          </p:nvSpPr>
          <p:spPr>
            <a:xfrm>
              <a:off x="4993977" y="1295426"/>
              <a:ext cx="62311" cy="62290"/>
            </a:xfrm>
            <a:custGeom>
              <a:rect b="b" l="l" r="r" t="t"/>
              <a:pathLst>
                <a:path extrusionOk="0" h="2974" w="2975">
                  <a:moveTo>
                    <a:pt x="1488" y="660"/>
                  </a:moveTo>
                  <a:cubicBezTo>
                    <a:pt x="1945" y="660"/>
                    <a:pt x="2315" y="1031"/>
                    <a:pt x="2315" y="1487"/>
                  </a:cubicBezTo>
                  <a:cubicBezTo>
                    <a:pt x="2315" y="1943"/>
                    <a:pt x="1945" y="2314"/>
                    <a:pt x="1488" y="2314"/>
                  </a:cubicBezTo>
                  <a:cubicBezTo>
                    <a:pt x="1032" y="2314"/>
                    <a:pt x="660" y="1943"/>
                    <a:pt x="660" y="1487"/>
                  </a:cubicBezTo>
                  <a:cubicBezTo>
                    <a:pt x="660" y="1031"/>
                    <a:pt x="1032" y="660"/>
                    <a:pt x="1488" y="660"/>
                  </a:cubicBezTo>
                  <a:close/>
                  <a:moveTo>
                    <a:pt x="1488" y="0"/>
                  </a:moveTo>
                  <a:cubicBezTo>
                    <a:pt x="668" y="0"/>
                    <a:pt x="1" y="668"/>
                    <a:pt x="1" y="1487"/>
                  </a:cubicBezTo>
                  <a:cubicBezTo>
                    <a:pt x="1" y="2308"/>
                    <a:pt x="668" y="2974"/>
                    <a:pt x="1488" y="2974"/>
                  </a:cubicBezTo>
                  <a:cubicBezTo>
                    <a:pt x="2308" y="2974"/>
                    <a:pt x="2974" y="2308"/>
                    <a:pt x="2974" y="1487"/>
                  </a:cubicBezTo>
                  <a:cubicBezTo>
                    <a:pt x="2974" y="668"/>
                    <a:pt x="2308" y="0"/>
                    <a:pt x="14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1" name="Google Shape;1391;p57"/>
            <p:cNvSpPr/>
            <p:nvPr/>
          </p:nvSpPr>
          <p:spPr>
            <a:xfrm>
              <a:off x="4831319" y="1365613"/>
              <a:ext cx="62290" cy="62311"/>
            </a:xfrm>
            <a:custGeom>
              <a:rect b="b" l="l" r="r" t="t"/>
              <a:pathLst>
                <a:path extrusionOk="0" h="2975" w="2974">
                  <a:moveTo>
                    <a:pt x="1488" y="660"/>
                  </a:moveTo>
                  <a:cubicBezTo>
                    <a:pt x="1944" y="660"/>
                    <a:pt x="2314" y="1031"/>
                    <a:pt x="2314" y="1487"/>
                  </a:cubicBezTo>
                  <a:cubicBezTo>
                    <a:pt x="2314" y="1943"/>
                    <a:pt x="1944" y="2315"/>
                    <a:pt x="1488" y="2315"/>
                  </a:cubicBezTo>
                  <a:cubicBezTo>
                    <a:pt x="1031" y="2315"/>
                    <a:pt x="661" y="1943"/>
                    <a:pt x="661" y="1487"/>
                  </a:cubicBezTo>
                  <a:cubicBezTo>
                    <a:pt x="661" y="1031"/>
                    <a:pt x="1031" y="660"/>
                    <a:pt x="1488" y="660"/>
                  </a:cubicBezTo>
                  <a:close/>
                  <a:moveTo>
                    <a:pt x="1488" y="0"/>
                  </a:moveTo>
                  <a:cubicBezTo>
                    <a:pt x="668" y="0"/>
                    <a:pt x="0" y="668"/>
                    <a:pt x="0" y="1487"/>
                  </a:cubicBezTo>
                  <a:cubicBezTo>
                    <a:pt x="0" y="2308"/>
                    <a:pt x="668" y="2974"/>
                    <a:pt x="1488" y="2974"/>
                  </a:cubicBezTo>
                  <a:cubicBezTo>
                    <a:pt x="2308" y="2974"/>
                    <a:pt x="2974" y="2308"/>
                    <a:pt x="2974" y="1487"/>
                  </a:cubicBezTo>
                  <a:cubicBezTo>
                    <a:pt x="2974" y="668"/>
                    <a:pt x="2308" y="0"/>
                    <a:pt x="14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2" name="Google Shape;1392;p57"/>
            <p:cNvSpPr/>
            <p:nvPr/>
          </p:nvSpPr>
          <p:spPr>
            <a:xfrm>
              <a:off x="4913067" y="1365613"/>
              <a:ext cx="62311" cy="62311"/>
            </a:xfrm>
            <a:custGeom>
              <a:rect b="b" l="l" r="r" t="t"/>
              <a:pathLst>
                <a:path extrusionOk="0" h="2975" w="2975">
                  <a:moveTo>
                    <a:pt x="1487" y="660"/>
                  </a:moveTo>
                  <a:cubicBezTo>
                    <a:pt x="1943" y="660"/>
                    <a:pt x="2315" y="1031"/>
                    <a:pt x="2315" y="1487"/>
                  </a:cubicBezTo>
                  <a:cubicBezTo>
                    <a:pt x="2315" y="1944"/>
                    <a:pt x="1943" y="2315"/>
                    <a:pt x="1487" y="2315"/>
                  </a:cubicBezTo>
                  <a:cubicBezTo>
                    <a:pt x="1032" y="2315"/>
                    <a:pt x="660" y="1943"/>
                    <a:pt x="660" y="1487"/>
                  </a:cubicBezTo>
                  <a:cubicBezTo>
                    <a:pt x="660" y="1031"/>
                    <a:pt x="1032" y="660"/>
                    <a:pt x="1487" y="660"/>
                  </a:cubicBezTo>
                  <a:close/>
                  <a:moveTo>
                    <a:pt x="1487" y="0"/>
                  </a:moveTo>
                  <a:cubicBezTo>
                    <a:pt x="668" y="0"/>
                    <a:pt x="0" y="668"/>
                    <a:pt x="0" y="1487"/>
                  </a:cubicBezTo>
                  <a:cubicBezTo>
                    <a:pt x="0" y="2308"/>
                    <a:pt x="668" y="2974"/>
                    <a:pt x="1487" y="2974"/>
                  </a:cubicBezTo>
                  <a:cubicBezTo>
                    <a:pt x="2308" y="2974"/>
                    <a:pt x="2974" y="2308"/>
                    <a:pt x="2974" y="1487"/>
                  </a:cubicBezTo>
                  <a:cubicBezTo>
                    <a:pt x="2974" y="668"/>
                    <a:pt x="2308" y="0"/>
                    <a:pt x="14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3" name="Google Shape;1393;p57"/>
            <p:cNvSpPr/>
            <p:nvPr/>
          </p:nvSpPr>
          <p:spPr>
            <a:xfrm>
              <a:off x="4994815" y="1365613"/>
              <a:ext cx="62311" cy="62311"/>
            </a:xfrm>
            <a:custGeom>
              <a:rect b="b" l="l" r="r" t="t"/>
              <a:pathLst>
                <a:path extrusionOk="0" h="2975" w="2975">
                  <a:moveTo>
                    <a:pt x="1486" y="660"/>
                  </a:moveTo>
                  <a:cubicBezTo>
                    <a:pt x="1943" y="660"/>
                    <a:pt x="2314" y="1031"/>
                    <a:pt x="2314" y="1487"/>
                  </a:cubicBezTo>
                  <a:cubicBezTo>
                    <a:pt x="2314" y="1943"/>
                    <a:pt x="1943" y="2315"/>
                    <a:pt x="1486" y="2315"/>
                  </a:cubicBezTo>
                  <a:cubicBezTo>
                    <a:pt x="1030" y="2315"/>
                    <a:pt x="660" y="1943"/>
                    <a:pt x="660" y="1487"/>
                  </a:cubicBezTo>
                  <a:cubicBezTo>
                    <a:pt x="660" y="1031"/>
                    <a:pt x="1030" y="660"/>
                    <a:pt x="1486" y="660"/>
                  </a:cubicBezTo>
                  <a:close/>
                  <a:moveTo>
                    <a:pt x="1486" y="0"/>
                  </a:moveTo>
                  <a:cubicBezTo>
                    <a:pt x="667" y="0"/>
                    <a:pt x="1" y="668"/>
                    <a:pt x="1" y="1487"/>
                  </a:cubicBezTo>
                  <a:cubicBezTo>
                    <a:pt x="1" y="2308"/>
                    <a:pt x="667" y="2974"/>
                    <a:pt x="1486" y="2974"/>
                  </a:cubicBezTo>
                  <a:cubicBezTo>
                    <a:pt x="2307" y="2974"/>
                    <a:pt x="2974" y="2308"/>
                    <a:pt x="2974" y="1487"/>
                  </a:cubicBezTo>
                  <a:cubicBezTo>
                    <a:pt x="2974" y="668"/>
                    <a:pt x="2307" y="0"/>
                    <a:pt x="14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4" name="Google Shape;1394;p57"/>
            <p:cNvSpPr/>
            <p:nvPr/>
          </p:nvSpPr>
          <p:spPr>
            <a:xfrm>
              <a:off x="4831319" y="1435800"/>
              <a:ext cx="62290" cy="62311"/>
            </a:xfrm>
            <a:custGeom>
              <a:rect b="b" l="l" r="r" t="t"/>
              <a:pathLst>
                <a:path extrusionOk="0" h="2975" w="2974">
                  <a:moveTo>
                    <a:pt x="1488" y="660"/>
                  </a:moveTo>
                  <a:cubicBezTo>
                    <a:pt x="1944" y="660"/>
                    <a:pt x="2314" y="1032"/>
                    <a:pt x="2314" y="1487"/>
                  </a:cubicBezTo>
                  <a:cubicBezTo>
                    <a:pt x="2314" y="1944"/>
                    <a:pt x="1944" y="2315"/>
                    <a:pt x="1488" y="2315"/>
                  </a:cubicBezTo>
                  <a:cubicBezTo>
                    <a:pt x="1031" y="2315"/>
                    <a:pt x="661" y="1943"/>
                    <a:pt x="661" y="1487"/>
                  </a:cubicBezTo>
                  <a:cubicBezTo>
                    <a:pt x="661" y="1032"/>
                    <a:pt x="1031" y="660"/>
                    <a:pt x="1488" y="660"/>
                  </a:cubicBezTo>
                  <a:close/>
                  <a:moveTo>
                    <a:pt x="1488" y="0"/>
                  </a:moveTo>
                  <a:cubicBezTo>
                    <a:pt x="668" y="0"/>
                    <a:pt x="0" y="668"/>
                    <a:pt x="0" y="1487"/>
                  </a:cubicBezTo>
                  <a:cubicBezTo>
                    <a:pt x="0" y="2308"/>
                    <a:pt x="668" y="2974"/>
                    <a:pt x="1488" y="2974"/>
                  </a:cubicBezTo>
                  <a:cubicBezTo>
                    <a:pt x="2308" y="2974"/>
                    <a:pt x="2974" y="2308"/>
                    <a:pt x="2974" y="1487"/>
                  </a:cubicBezTo>
                  <a:cubicBezTo>
                    <a:pt x="2974" y="668"/>
                    <a:pt x="2308" y="0"/>
                    <a:pt x="14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5" name="Google Shape;1395;p57"/>
            <p:cNvSpPr/>
            <p:nvPr/>
          </p:nvSpPr>
          <p:spPr>
            <a:xfrm>
              <a:off x="4994815" y="1435800"/>
              <a:ext cx="62311" cy="62311"/>
            </a:xfrm>
            <a:custGeom>
              <a:rect b="b" l="l" r="r" t="t"/>
              <a:pathLst>
                <a:path extrusionOk="0" h="2975" w="2975">
                  <a:moveTo>
                    <a:pt x="1486" y="660"/>
                  </a:moveTo>
                  <a:cubicBezTo>
                    <a:pt x="1943" y="660"/>
                    <a:pt x="2314" y="1032"/>
                    <a:pt x="2314" y="1487"/>
                  </a:cubicBezTo>
                  <a:cubicBezTo>
                    <a:pt x="2314" y="1944"/>
                    <a:pt x="1943" y="2315"/>
                    <a:pt x="1486" y="2315"/>
                  </a:cubicBezTo>
                  <a:cubicBezTo>
                    <a:pt x="1030" y="2315"/>
                    <a:pt x="660" y="1943"/>
                    <a:pt x="660" y="1487"/>
                  </a:cubicBezTo>
                  <a:cubicBezTo>
                    <a:pt x="660" y="1032"/>
                    <a:pt x="1030" y="660"/>
                    <a:pt x="1486" y="660"/>
                  </a:cubicBezTo>
                  <a:close/>
                  <a:moveTo>
                    <a:pt x="1486" y="0"/>
                  </a:moveTo>
                  <a:cubicBezTo>
                    <a:pt x="667" y="0"/>
                    <a:pt x="1" y="668"/>
                    <a:pt x="1" y="1487"/>
                  </a:cubicBezTo>
                  <a:cubicBezTo>
                    <a:pt x="1" y="2308"/>
                    <a:pt x="667" y="2974"/>
                    <a:pt x="1486" y="2974"/>
                  </a:cubicBezTo>
                  <a:cubicBezTo>
                    <a:pt x="2307" y="2974"/>
                    <a:pt x="2974" y="2308"/>
                    <a:pt x="2974" y="1487"/>
                  </a:cubicBezTo>
                  <a:cubicBezTo>
                    <a:pt x="2974" y="668"/>
                    <a:pt x="2307" y="0"/>
                    <a:pt x="14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6" name="Google Shape;1396;p57"/>
            <p:cNvSpPr/>
            <p:nvPr/>
          </p:nvSpPr>
          <p:spPr>
            <a:xfrm>
              <a:off x="4913863" y="1435800"/>
              <a:ext cx="62311" cy="62311"/>
            </a:xfrm>
            <a:custGeom>
              <a:rect b="b" l="l" r="r" t="t"/>
              <a:pathLst>
                <a:path extrusionOk="0" h="2975" w="2975">
                  <a:moveTo>
                    <a:pt x="1488" y="660"/>
                  </a:moveTo>
                  <a:cubicBezTo>
                    <a:pt x="1945" y="660"/>
                    <a:pt x="2315" y="1032"/>
                    <a:pt x="2315" y="1487"/>
                  </a:cubicBezTo>
                  <a:cubicBezTo>
                    <a:pt x="2315" y="1944"/>
                    <a:pt x="1945" y="2315"/>
                    <a:pt x="1488" y="2315"/>
                  </a:cubicBezTo>
                  <a:cubicBezTo>
                    <a:pt x="1032" y="2315"/>
                    <a:pt x="660" y="1943"/>
                    <a:pt x="660" y="1487"/>
                  </a:cubicBezTo>
                  <a:cubicBezTo>
                    <a:pt x="660" y="1032"/>
                    <a:pt x="1032" y="660"/>
                    <a:pt x="1488" y="660"/>
                  </a:cubicBezTo>
                  <a:close/>
                  <a:moveTo>
                    <a:pt x="1488" y="0"/>
                  </a:moveTo>
                  <a:cubicBezTo>
                    <a:pt x="669" y="0"/>
                    <a:pt x="1" y="668"/>
                    <a:pt x="1" y="1487"/>
                  </a:cubicBezTo>
                  <a:cubicBezTo>
                    <a:pt x="1" y="2308"/>
                    <a:pt x="669" y="2974"/>
                    <a:pt x="1488" y="2974"/>
                  </a:cubicBezTo>
                  <a:cubicBezTo>
                    <a:pt x="2308" y="2974"/>
                    <a:pt x="2975" y="2308"/>
                    <a:pt x="2975" y="1487"/>
                  </a:cubicBezTo>
                  <a:cubicBezTo>
                    <a:pt x="2975" y="668"/>
                    <a:pt x="2308" y="0"/>
                    <a:pt x="14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7" name="Google Shape;1397;p57"/>
            <p:cNvSpPr/>
            <p:nvPr/>
          </p:nvSpPr>
          <p:spPr>
            <a:xfrm>
              <a:off x="4821495" y="1095318"/>
              <a:ext cx="244575" cy="112621"/>
            </a:xfrm>
            <a:custGeom>
              <a:rect b="b" l="l" r="r" t="t"/>
              <a:pathLst>
                <a:path extrusionOk="0" h="5377" w="11677">
                  <a:moveTo>
                    <a:pt x="330" y="1"/>
                  </a:moveTo>
                  <a:cubicBezTo>
                    <a:pt x="148" y="1"/>
                    <a:pt x="1" y="149"/>
                    <a:pt x="1" y="331"/>
                  </a:cubicBezTo>
                  <a:lnTo>
                    <a:pt x="1" y="5048"/>
                  </a:lnTo>
                  <a:cubicBezTo>
                    <a:pt x="1" y="5230"/>
                    <a:pt x="148" y="5377"/>
                    <a:pt x="330" y="5377"/>
                  </a:cubicBezTo>
                  <a:lnTo>
                    <a:pt x="11347" y="5377"/>
                  </a:lnTo>
                  <a:cubicBezTo>
                    <a:pt x="11529" y="5377"/>
                    <a:pt x="11676" y="5230"/>
                    <a:pt x="11676" y="5048"/>
                  </a:cubicBezTo>
                  <a:lnTo>
                    <a:pt x="11676" y="331"/>
                  </a:lnTo>
                  <a:cubicBezTo>
                    <a:pt x="11676" y="149"/>
                    <a:pt x="11529" y="1"/>
                    <a:pt x="11347" y="1"/>
                  </a:cubicBezTo>
                  <a:lnTo>
                    <a:pt x="3636" y="1"/>
                  </a:lnTo>
                  <a:cubicBezTo>
                    <a:pt x="3453" y="1"/>
                    <a:pt x="3305" y="149"/>
                    <a:pt x="3305" y="331"/>
                  </a:cubicBezTo>
                  <a:cubicBezTo>
                    <a:pt x="3305" y="513"/>
                    <a:pt x="3453" y="661"/>
                    <a:pt x="3636" y="661"/>
                  </a:cubicBezTo>
                  <a:lnTo>
                    <a:pt x="11017" y="661"/>
                  </a:lnTo>
                  <a:lnTo>
                    <a:pt x="11017" y="4717"/>
                  </a:lnTo>
                  <a:lnTo>
                    <a:pt x="660" y="4717"/>
                  </a:lnTo>
                  <a:lnTo>
                    <a:pt x="660" y="661"/>
                  </a:lnTo>
                  <a:lnTo>
                    <a:pt x="1880" y="661"/>
                  </a:lnTo>
                  <a:cubicBezTo>
                    <a:pt x="2062" y="661"/>
                    <a:pt x="2209" y="513"/>
                    <a:pt x="2209" y="331"/>
                  </a:cubicBezTo>
                  <a:cubicBezTo>
                    <a:pt x="2209" y="149"/>
                    <a:pt x="2062" y="1"/>
                    <a:pt x="18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8" name="Google Shape;1398;p57"/>
            <p:cNvSpPr/>
            <p:nvPr/>
          </p:nvSpPr>
          <p:spPr>
            <a:xfrm>
              <a:off x="4855070" y="1125877"/>
              <a:ext cx="48446" cy="51525"/>
            </a:xfrm>
            <a:custGeom>
              <a:rect b="b" l="l" r="r" t="t"/>
              <a:pathLst>
                <a:path extrusionOk="0" h="2460" w="2313">
                  <a:moveTo>
                    <a:pt x="1156" y="1"/>
                  </a:moveTo>
                  <a:cubicBezTo>
                    <a:pt x="974" y="1"/>
                    <a:pt x="827" y="148"/>
                    <a:pt x="827" y="330"/>
                  </a:cubicBezTo>
                  <a:lnTo>
                    <a:pt x="827" y="659"/>
                  </a:lnTo>
                  <a:lnTo>
                    <a:pt x="542" y="495"/>
                  </a:lnTo>
                  <a:cubicBezTo>
                    <a:pt x="489" y="465"/>
                    <a:pt x="433" y="450"/>
                    <a:pt x="377" y="450"/>
                  </a:cubicBezTo>
                  <a:cubicBezTo>
                    <a:pt x="263" y="450"/>
                    <a:pt x="152" y="510"/>
                    <a:pt x="91" y="615"/>
                  </a:cubicBezTo>
                  <a:cubicBezTo>
                    <a:pt x="1" y="773"/>
                    <a:pt x="54" y="974"/>
                    <a:pt x="211" y="1065"/>
                  </a:cubicBezTo>
                  <a:lnTo>
                    <a:pt x="496" y="1230"/>
                  </a:lnTo>
                  <a:lnTo>
                    <a:pt x="211" y="1394"/>
                  </a:lnTo>
                  <a:cubicBezTo>
                    <a:pt x="54" y="1485"/>
                    <a:pt x="1" y="1688"/>
                    <a:pt x="91" y="1844"/>
                  </a:cubicBezTo>
                  <a:cubicBezTo>
                    <a:pt x="179" y="1955"/>
                    <a:pt x="274" y="2010"/>
                    <a:pt x="377" y="2010"/>
                  </a:cubicBezTo>
                  <a:cubicBezTo>
                    <a:pt x="430" y="2010"/>
                    <a:pt x="485" y="1995"/>
                    <a:pt x="542" y="1966"/>
                  </a:cubicBezTo>
                  <a:lnTo>
                    <a:pt x="827" y="1802"/>
                  </a:lnTo>
                  <a:lnTo>
                    <a:pt x="827" y="2131"/>
                  </a:lnTo>
                  <a:cubicBezTo>
                    <a:pt x="827" y="2313"/>
                    <a:pt x="974" y="2460"/>
                    <a:pt x="1156" y="2460"/>
                  </a:cubicBezTo>
                  <a:cubicBezTo>
                    <a:pt x="1339" y="2460"/>
                    <a:pt x="1486" y="2313"/>
                    <a:pt x="1486" y="2131"/>
                  </a:cubicBezTo>
                  <a:lnTo>
                    <a:pt x="1486" y="1802"/>
                  </a:lnTo>
                  <a:lnTo>
                    <a:pt x="1771" y="1966"/>
                  </a:lnTo>
                  <a:cubicBezTo>
                    <a:pt x="1828" y="1995"/>
                    <a:pt x="1883" y="2010"/>
                    <a:pt x="1936" y="2010"/>
                  </a:cubicBezTo>
                  <a:cubicBezTo>
                    <a:pt x="2038" y="2010"/>
                    <a:pt x="2133" y="1955"/>
                    <a:pt x="2221" y="1844"/>
                  </a:cubicBezTo>
                  <a:cubicBezTo>
                    <a:pt x="2312" y="1688"/>
                    <a:pt x="2259" y="1485"/>
                    <a:pt x="2100" y="1394"/>
                  </a:cubicBezTo>
                  <a:lnTo>
                    <a:pt x="1815" y="1230"/>
                  </a:lnTo>
                  <a:lnTo>
                    <a:pt x="2100" y="1065"/>
                  </a:lnTo>
                  <a:cubicBezTo>
                    <a:pt x="2259" y="974"/>
                    <a:pt x="2312" y="773"/>
                    <a:pt x="2221" y="615"/>
                  </a:cubicBezTo>
                  <a:cubicBezTo>
                    <a:pt x="2160" y="510"/>
                    <a:pt x="2049" y="450"/>
                    <a:pt x="1936" y="450"/>
                  </a:cubicBezTo>
                  <a:cubicBezTo>
                    <a:pt x="1880" y="450"/>
                    <a:pt x="1823" y="465"/>
                    <a:pt x="1771" y="495"/>
                  </a:cubicBezTo>
                  <a:lnTo>
                    <a:pt x="1486" y="659"/>
                  </a:lnTo>
                  <a:lnTo>
                    <a:pt x="1486" y="330"/>
                  </a:lnTo>
                  <a:cubicBezTo>
                    <a:pt x="1486" y="148"/>
                    <a:pt x="1339" y="1"/>
                    <a:pt x="11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9" name="Google Shape;1399;p57"/>
            <p:cNvSpPr/>
            <p:nvPr/>
          </p:nvSpPr>
          <p:spPr>
            <a:xfrm>
              <a:off x="4918366" y="1125877"/>
              <a:ext cx="48446" cy="51525"/>
            </a:xfrm>
            <a:custGeom>
              <a:rect b="b" l="l" r="r" t="t"/>
              <a:pathLst>
                <a:path extrusionOk="0" h="2460" w="2313">
                  <a:moveTo>
                    <a:pt x="1157" y="1"/>
                  </a:moveTo>
                  <a:cubicBezTo>
                    <a:pt x="974" y="1"/>
                    <a:pt x="827" y="148"/>
                    <a:pt x="827" y="330"/>
                  </a:cubicBezTo>
                  <a:lnTo>
                    <a:pt x="827" y="659"/>
                  </a:lnTo>
                  <a:lnTo>
                    <a:pt x="542" y="495"/>
                  </a:lnTo>
                  <a:cubicBezTo>
                    <a:pt x="490" y="465"/>
                    <a:pt x="433" y="450"/>
                    <a:pt x="377" y="450"/>
                  </a:cubicBezTo>
                  <a:cubicBezTo>
                    <a:pt x="263" y="450"/>
                    <a:pt x="152" y="510"/>
                    <a:pt x="92" y="615"/>
                  </a:cubicBezTo>
                  <a:cubicBezTo>
                    <a:pt x="1" y="773"/>
                    <a:pt x="54" y="974"/>
                    <a:pt x="213" y="1065"/>
                  </a:cubicBezTo>
                  <a:lnTo>
                    <a:pt x="496" y="1230"/>
                  </a:lnTo>
                  <a:lnTo>
                    <a:pt x="213" y="1394"/>
                  </a:lnTo>
                  <a:cubicBezTo>
                    <a:pt x="54" y="1485"/>
                    <a:pt x="1" y="1688"/>
                    <a:pt x="92" y="1844"/>
                  </a:cubicBezTo>
                  <a:cubicBezTo>
                    <a:pt x="179" y="1955"/>
                    <a:pt x="274" y="2010"/>
                    <a:pt x="377" y="2010"/>
                  </a:cubicBezTo>
                  <a:cubicBezTo>
                    <a:pt x="430" y="2010"/>
                    <a:pt x="485" y="1995"/>
                    <a:pt x="542" y="1966"/>
                  </a:cubicBezTo>
                  <a:lnTo>
                    <a:pt x="827" y="1802"/>
                  </a:lnTo>
                  <a:lnTo>
                    <a:pt x="827" y="2131"/>
                  </a:lnTo>
                  <a:cubicBezTo>
                    <a:pt x="827" y="2313"/>
                    <a:pt x="974" y="2460"/>
                    <a:pt x="1157" y="2460"/>
                  </a:cubicBezTo>
                  <a:cubicBezTo>
                    <a:pt x="1339" y="2460"/>
                    <a:pt x="1486" y="2313"/>
                    <a:pt x="1486" y="2131"/>
                  </a:cubicBezTo>
                  <a:lnTo>
                    <a:pt x="1486" y="1802"/>
                  </a:lnTo>
                  <a:lnTo>
                    <a:pt x="1771" y="1966"/>
                  </a:lnTo>
                  <a:cubicBezTo>
                    <a:pt x="1828" y="1995"/>
                    <a:pt x="1883" y="2010"/>
                    <a:pt x="1936" y="2010"/>
                  </a:cubicBezTo>
                  <a:cubicBezTo>
                    <a:pt x="2038" y="2010"/>
                    <a:pt x="2133" y="1955"/>
                    <a:pt x="2221" y="1844"/>
                  </a:cubicBezTo>
                  <a:cubicBezTo>
                    <a:pt x="2312" y="1688"/>
                    <a:pt x="2259" y="1485"/>
                    <a:pt x="2102" y="1394"/>
                  </a:cubicBezTo>
                  <a:lnTo>
                    <a:pt x="1817" y="1230"/>
                  </a:lnTo>
                  <a:lnTo>
                    <a:pt x="2102" y="1065"/>
                  </a:lnTo>
                  <a:cubicBezTo>
                    <a:pt x="2259" y="974"/>
                    <a:pt x="2312" y="773"/>
                    <a:pt x="2221" y="615"/>
                  </a:cubicBezTo>
                  <a:cubicBezTo>
                    <a:pt x="2161" y="510"/>
                    <a:pt x="2050" y="450"/>
                    <a:pt x="1936" y="450"/>
                  </a:cubicBezTo>
                  <a:cubicBezTo>
                    <a:pt x="1880" y="450"/>
                    <a:pt x="1823" y="465"/>
                    <a:pt x="1771" y="495"/>
                  </a:cubicBezTo>
                  <a:lnTo>
                    <a:pt x="1486" y="659"/>
                  </a:lnTo>
                  <a:lnTo>
                    <a:pt x="1486" y="330"/>
                  </a:lnTo>
                  <a:cubicBezTo>
                    <a:pt x="1486" y="148"/>
                    <a:pt x="1339" y="1"/>
                    <a:pt x="11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0" name="Google Shape;1400;p57"/>
            <p:cNvSpPr/>
            <p:nvPr/>
          </p:nvSpPr>
          <p:spPr>
            <a:xfrm>
              <a:off x="4981662" y="1125877"/>
              <a:ext cx="48467" cy="51525"/>
            </a:xfrm>
            <a:custGeom>
              <a:rect b="b" l="l" r="r" t="t"/>
              <a:pathLst>
                <a:path extrusionOk="0" h="2460" w="2314">
                  <a:moveTo>
                    <a:pt x="1157" y="1"/>
                  </a:moveTo>
                  <a:cubicBezTo>
                    <a:pt x="975" y="1"/>
                    <a:pt x="827" y="148"/>
                    <a:pt x="827" y="330"/>
                  </a:cubicBezTo>
                  <a:lnTo>
                    <a:pt x="827" y="659"/>
                  </a:lnTo>
                  <a:lnTo>
                    <a:pt x="543" y="495"/>
                  </a:lnTo>
                  <a:cubicBezTo>
                    <a:pt x="491" y="465"/>
                    <a:pt x="434" y="450"/>
                    <a:pt x="378" y="450"/>
                  </a:cubicBezTo>
                  <a:cubicBezTo>
                    <a:pt x="264" y="450"/>
                    <a:pt x="153" y="510"/>
                    <a:pt x="92" y="615"/>
                  </a:cubicBezTo>
                  <a:cubicBezTo>
                    <a:pt x="1" y="773"/>
                    <a:pt x="56" y="974"/>
                    <a:pt x="213" y="1065"/>
                  </a:cubicBezTo>
                  <a:lnTo>
                    <a:pt x="498" y="1230"/>
                  </a:lnTo>
                  <a:lnTo>
                    <a:pt x="213" y="1394"/>
                  </a:lnTo>
                  <a:cubicBezTo>
                    <a:pt x="56" y="1485"/>
                    <a:pt x="1" y="1688"/>
                    <a:pt x="92" y="1844"/>
                  </a:cubicBezTo>
                  <a:cubicBezTo>
                    <a:pt x="179" y="1955"/>
                    <a:pt x="275" y="2010"/>
                    <a:pt x="378" y="2010"/>
                  </a:cubicBezTo>
                  <a:cubicBezTo>
                    <a:pt x="431" y="2010"/>
                    <a:pt x="486" y="1995"/>
                    <a:pt x="543" y="1966"/>
                  </a:cubicBezTo>
                  <a:lnTo>
                    <a:pt x="827" y="1802"/>
                  </a:lnTo>
                  <a:lnTo>
                    <a:pt x="827" y="2131"/>
                  </a:lnTo>
                  <a:cubicBezTo>
                    <a:pt x="827" y="2313"/>
                    <a:pt x="975" y="2460"/>
                    <a:pt x="1157" y="2460"/>
                  </a:cubicBezTo>
                  <a:cubicBezTo>
                    <a:pt x="1339" y="2460"/>
                    <a:pt x="1488" y="2313"/>
                    <a:pt x="1488" y="2131"/>
                  </a:cubicBezTo>
                  <a:lnTo>
                    <a:pt x="1488" y="1802"/>
                  </a:lnTo>
                  <a:lnTo>
                    <a:pt x="1771" y="1966"/>
                  </a:lnTo>
                  <a:cubicBezTo>
                    <a:pt x="1828" y="1995"/>
                    <a:pt x="1883" y="2010"/>
                    <a:pt x="1937" y="2010"/>
                  </a:cubicBezTo>
                  <a:cubicBezTo>
                    <a:pt x="2039" y="2010"/>
                    <a:pt x="2135" y="1955"/>
                    <a:pt x="2223" y="1844"/>
                  </a:cubicBezTo>
                  <a:cubicBezTo>
                    <a:pt x="2314" y="1688"/>
                    <a:pt x="2259" y="1485"/>
                    <a:pt x="2102" y="1394"/>
                  </a:cubicBezTo>
                  <a:lnTo>
                    <a:pt x="1817" y="1230"/>
                  </a:lnTo>
                  <a:lnTo>
                    <a:pt x="2102" y="1065"/>
                  </a:lnTo>
                  <a:cubicBezTo>
                    <a:pt x="2259" y="974"/>
                    <a:pt x="2314" y="773"/>
                    <a:pt x="2223" y="615"/>
                  </a:cubicBezTo>
                  <a:cubicBezTo>
                    <a:pt x="2161" y="510"/>
                    <a:pt x="2050" y="450"/>
                    <a:pt x="1936" y="450"/>
                  </a:cubicBezTo>
                  <a:cubicBezTo>
                    <a:pt x="1880" y="450"/>
                    <a:pt x="1823" y="465"/>
                    <a:pt x="1771" y="495"/>
                  </a:cubicBezTo>
                  <a:lnTo>
                    <a:pt x="1488" y="659"/>
                  </a:lnTo>
                  <a:lnTo>
                    <a:pt x="1488" y="330"/>
                  </a:lnTo>
                  <a:cubicBezTo>
                    <a:pt x="1488" y="148"/>
                    <a:pt x="1339" y="1"/>
                    <a:pt x="11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01" name="Google Shape;1401;p57"/>
          <p:cNvGrpSpPr/>
          <p:nvPr/>
        </p:nvGrpSpPr>
        <p:grpSpPr>
          <a:xfrm>
            <a:off x="1697357" y="2412075"/>
            <a:ext cx="381698" cy="381698"/>
            <a:chOff x="3965201" y="1060005"/>
            <a:chExt cx="471640" cy="471640"/>
          </a:xfrm>
        </p:grpSpPr>
        <p:sp>
          <p:nvSpPr>
            <p:cNvPr id="1402" name="Google Shape;1402;p57"/>
            <p:cNvSpPr/>
            <p:nvPr/>
          </p:nvSpPr>
          <p:spPr>
            <a:xfrm>
              <a:off x="3965201" y="1236005"/>
              <a:ext cx="471640" cy="295639"/>
            </a:xfrm>
            <a:custGeom>
              <a:rect b="b" l="l" r="r" t="t"/>
              <a:pathLst>
                <a:path extrusionOk="0" h="14115" w="22518">
                  <a:moveTo>
                    <a:pt x="20806" y="660"/>
                  </a:moveTo>
                  <a:cubicBezTo>
                    <a:pt x="21386" y="660"/>
                    <a:pt x="21858" y="1133"/>
                    <a:pt x="21858" y="1712"/>
                  </a:cubicBezTo>
                  <a:lnTo>
                    <a:pt x="21858" y="2087"/>
                  </a:lnTo>
                  <a:lnTo>
                    <a:pt x="660" y="2087"/>
                  </a:lnTo>
                  <a:lnTo>
                    <a:pt x="660" y="1712"/>
                  </a:lnTo>
                  <a:cubicBezTo>
                    <a:pt x="660" y="1133"/>
                    <a:pt x="1132" y="660"/>
                    <a:pt x="1712" y="660"/>
                  </a:cubicBezTo>
                  <a:close/>
                  <a:moveTo>
                    <a:pt x="21858" y="2746"/>
                  </a:moveTo>
                  <a:lnTo>
                    <a:pt x="21858" y="5340"/>
                  </a:lnTo>
                  <a:lnTo>
                    <a:pt x="660" y="5340"/>
                  </a:lnTo>
                  <a:lnTo>
                    <a:pt x="660" y="2746"/>
                  </a:lnTo>
                  <a:close/>
                  <a:moveTo>
                    <a:pt x="1712" y="1"/>
                  </a:moveTo>
                  <a:cubicBezTo>
                    <a:pt x="768" y="1"/>
                    <a:pt x="0" y="769"/>
                    <a:pt x="0" y="1712"/>
                  </a:cubicBezTo>
                  <a:lnTo>
                    <a:pt x="0" y="12403"/>
                  </a:lnTo>
                  <a:cubicBezTo>
                    <a:pt x="0" y="13348"/>
                    <a:pt x="768" y="14114"/>
                    <a:pt x="1712" y="14114"/>
                  </a:cubicBezTo>
                  <a:lnTo>
                    <a:pt x="17607" y="14114"/>
                  </a:lnTo>
                  <a:cubicBezTo>
                    <a:pt x="18033" y="14114"/>
                    <a:pt x="18033" y="13455"/>
                    <a:pt x="17607" y="13455"/>
                  </a:cubicBezTo>
                  <a:lnTo>
                    <a:pt x="1712" y="13455"/>
                  </a:lnTo>
                  <a:cubicBezTo>
                    <a:pt x="1132" y="13455"/>
                    <a:pt x="660" y="12983"/>
                    <a:pt x="660" y="12403"/>
                  </a:cubicBezTo>
                  <a:lnTo>
                    <a:pt x="660" y="6000"/>
                  </a:lnTo>
                  <a:lnTo>
                    <a:pt x="21858" y="6000"/>
                  </a:lnTo>
                  <a:lnTo>
                    <a:pt x="21858" y="12403"/>
                  </a:lnTo>
                  <a:cubicBezTo>
                    <a:pt x="21858" y="12983"/>
                    <a:pt x="21386" y="13455"/>
                    <a:pt x="20806" y="13455"/>
                  </a:cubicBezTo>
                  <a:lnTo>
                    <a:pt x="19366" y="13455"/>
                  </a:lnTo>
                  <a:cubicBezTo>
                    <a:pt x="18939" y="13455"/>
                    <a:pt x="18939" y="14114"/>
                    <a:pt x="19366" y="14114"/>
                  </a:cubicBezTo>
                  <a:lnTo>
                    <a:pt x="20806" y="14114"/>
                  </a:lnTo>
                  <a:cubicBezTo>
                    <a:pt x="21749" y="14114"/>
                    <a:pt x="22518" y="13348"/>
                    <a:pt x="22518" y="12403"/>
                  </a:cubicBezTo>
                  <a:lnTo>
                    <a:pt x="22518" y="1712"/>
                  </a:lnTo>
                  <a:cubicBezTo>
                    <a:pt x="22518" y="769"/>
                    <a:pt x="21749" y="1"/>
                    <a:pt x="208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3" name="Google Shape;1403;p57"/>
            <p:cNvSpPr/>
            <p:nvPr/>
          </p:nvSpPr>
          <p:spPr>
            <a:xfrm>
              <a:off x="3998818" y="1382851"/>
              <a:ext cx="240428" cy="67275"/>
            </a:xfrm>
            <a:custGeom>
              <a:rect b="b" l="l" r="r" t="t"/>
              <a:pathLst>
                <a:path extrusionOk="0" h="3212" w="11479">
                  <a:moveTo>
                    <a:pt x="10819" y="660"/>
                  </a:moveTo>
                  <a:lnTo>
                    <a:pt x="10819" y="2552"/>
                  </a:lnTo>
                  <a:lnTo>
                    <a:pt x="660" y="2552"/>
                  </a:lnTo>
                  <a:lnTo>
                    <a:pt x="660" y="660"/>
                  </a:lnTo>
                  <a:close/>
                  <a:moveTo>
                    <a:pt x="331" y="1"/>
                  </a:moveTo>
                  <a:cubicBezTo>
                    <a:pt x="148" y="1"/>
                    <a:pt x="1" y="148"/>
                    <a:pt x="1" y="331"/>
                  </a:cubicBezTo>
                  <a:lnTo>
                    <a:pt x="1" y="2881"/>
                  </a:lnTo>
                  <a:cubicBezTo>
                    <a:pt x="1" y="3064"/>
                    <a:pt x="148" y="3211"/>
                    <a:pt x="331" y="3211"/>
                  </a:cubicBezTo>
                  <a:lnTo>
                    <a:pt x="11150" y="3211"/>
                  </a:lnTo>
                  <a:cubicBezTo>
                    <a:pt x="11332" y="3211"/>
                    <a:pt x="11479" y="3064"/>
                    <a:pt x="11479" y="2881"/>
                  </a:cubicBezTo>
                  <a:lnTo>
                    <a:pt x="11479" y="331"/>
                  </a:lnTo>
                  <a:cubicBezTo>
                    <a:pt x="11479" y="148"/>
                    <a:pt x="11332" y="1"/>
                    <a:pt x="111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4" name="Google Shape;1404;p57"/>
            <p:cNvSpPr/>
            <p:nvPr/>
          </p:nvSpPr>
          <p:spPr>
            <a:xfrm>
              <a:off x="4014128" y="1060005"/>
              <a:ext cx="373784" cy="162512"/>
            </a:xfrm>
            <a:custGeom>
              <a:rect b="b" l="l" r="r" t="t"/>
              <a:pathLst>
                <a:path extrusionOk="0" h="7759" w="17846">
                  <a:moveTo>
                    <a:pt x="2667" y="659"/>
                  </a:moveTo>
                  <a:cubicBezTo>
                    <a:pt x="2935" y="659"/>
                    <a:pt x="3185" y="764"/>
                    <a:pt x="3374" y="951"/>
                  </a:cubicBezTo>
                  <a:cubicBezTo>
                    <a:pt x="3562" y="1140"/>
                    <a:pt x="3666" y="1392"/>
                    <a:pt x="3666" y="1658"/>
                  </a:cubicBezTo>
                  <a:lnTo>
                    <a:pt x="3666" y="2430"/>
                  </a:lnTo>
                  <a:lnTo>
                    <a:pt x="1668" y="2430"/>
                  </a:lnTo>
                  <a:lnTo>
                    <a:pt x="1668" y="1659"/>
                  </a:lnTo>
                  <a:cubicBezTo>
                    <a:pt x="1668" y="1108"/>
                    <a:pt x="2117" y="659"/>
                    <a:pt x="2667" y="659"/>
                  </a:cubicBezTo>
                  <a:close/>
                  <a:moveTo>
                    <a:pt x="17074" y="3918"/>
                  </a:moveTo>
                  <a:cubicBezTo>
                    <a:pt x="17135" y="3918"/>
                    <a:pt x="17184" y="3968"/>
                    <a:pt x="17184" y="4028"/>
                  </a:cubicBezTo>
                  <a:lnTo>
                    <a:pt x="17184" y="6065"/>
                  </a:lnTo>
                  <a:cubicBezTo>
                    <a:pt x="17184" y="6124"/>
                    <a:pt x="17135" y="6174"/>
                    <a:pt x="17074" y="6174"/>
                  </a:cubicBezTo>
                  <a:lnTo>
                    <a:pt x="5329" y="6174"/>
                  </a:lnTo>
                  <a:lnTo>
                    <a:pt x="5329" y="3918"/>
                  </a:lnTo>
                  <a:close/>
                  <a:moveTo>
                    <a:pt x="2667" y="0"/>
                  </a:moveTo>
                  <a:cubicBezTo>
                    <a:pt x="1752" y="0"/>
                    <a:pt x="1008" y="745"/>
                    <a:pt x="1008" y="1659"/>
                  </a:cubicBezTo>
                  <a:lnTo>
                    <a:pt x="1007" y="2445"/>
                  </a:lnTo>
                  <a:cubicBezTo>
                    <a:pt x="438" y="2536"/>
                    <a:pt x="2" y="3030"/>
                    <a:pt x="2" y="3624"/>
                  </a:cubicBezTo>
                  <a:lnTo>
                    <a:pt x="2" y="4150"/>
                  </a:lnTo>
                  <a:cubicBezTo>
                    <a:pt x="2" y="4359"/>
                    <a:pt x="171" y="4468"/>
                    <a:pt x="338" y="4468"/>
                  </a:cubicBezTo>
                  <a:cubicBezTo>
                    <a:pt x="501" y="4468"/>
                    <a:pt x="661" y="4364"/>
                    <a:pt x="661" y="4150"/>
                  </a:cubicBezTo>
                  <a:lnTo>
                    <a:pt x="661" y="3625"/>
                  </a:lnTo>
                  <a:cubicBezTo>
                    <a:pt x="663" y="3329"/>
                    <a:pt x="902" y="3090"/>
                    <a:pt x="1196" y="3090"/>
                  </a:cubicBezTo>
                  <a:lnTo>
                    <a:pt x="4135" y="3090"/>
                  </a:lnTo>
                  <a:cubicBezTo>
                    <a:pt x="4427" y="3090"/>
                    <a:pt x="4669" y="3332"/>
                    <a:pt x="4669" y="3624"/>
                  </a:cubicBezTo>
                  <a:lnTo>
                    <a:pt x="4669" y="6504"/>
                  </a:lnTo>
                  <a:cubicBezTo>
                    <a:pt x="4669" y="6807"/>
                    <a:pt x="4470" y="7097"/>
                    <a:pt x="4135" y="7097"/>
                  </a:cubicBezTo>
                  <a:lnTo>
                    <a:pt x="1196" y="7097"/>
                  </a:lnTo>
                  <a:cubicBezTo>
                    <a:pt x="911" y="7097"/>
                    <a:pt x="661" y="6848"/>
                    <a:pt x="661" y="6563"/>
                  </a:cubicBezTo>
                  <a:lnTo>
                    <a:pt x="661" y="5908"/>
                  </a:lnTo>
                  <a:cubicBezTo>
                    <a:pt x="661" y="5698"/>
                    <a:pt x="492" y="5589"/>
                    <a:pt x="325" y="5589"/>
                  </a:cubicBezTo>
                  <a:cubicBezTo>
                    <a:pt x="163" y="5589"/>
                    <a:pt x="2" y="5692"/>
                    <a:pt x="2" y="5906"/>
                  </a:cubicBezTo>
                  <a:lnTo>
                    <a:pt x="2" y="6563"/>
                  </a:lnTo>
                  <a:cubicBezTo>
                    <a:pt x="1" y="7209"/>
                    <a:pt x="549" y="7758"/>
                    <a:pt x="1196" y="7758"/>
                  </a:cubicBezTo>
                  <a:lnTo>
                    <a:pt x="4135" y="7757"/>
                  </a:lnTo>
                  <a:cubicBezTo>
                    <a:pt x="4700" y="7757"/>
                    <a:pt x="5173" y="7362"/>
                    <a:pt x="5297" y="6834"/>
                  </a:cubicBezTo>
                  <a:lnTo>
                    <a:pt x="17074" y="6834"/>
                  </a:lnTo>
                  <a:cubicBezTo>
                    <a:pt x="17500" y="6834"/>
                    <a:pt x="17845" y="6489"/>
                    <a:pt x="17845" y="6065"/>
                  </a:cubicBezTo>
                  <a:lnTo>
                    <a:pt x="17845" y="4028"/>
                  </a:lnTo>
                  <a:cubicBezTo>
                    <a:pt x="17845" y="3604"/>
                    <a:pt x="17500" y="3259"/>
                    <a:pt x="17074" y="3259"/>
                  </a:cubicBezTo>
                  <a:lnTo>
                    <a:pt x="5272" y="3259"/>
                  </a:lnTo>
                  <a:cubicBezTo>
                    <a:pt x="5137" y="2836"/>
                    <a:pt x="4766" y="2514"/>
                    <a:pt x="4325" y="2445"/>
                  </a:cubicBezTo>
                  <a:lnTo>
                    <a:pt x="4325" y="1659"/>
                  </a:lnTo>
                  <a:cubicBezTo>
                    <a:pt x="4325" y="1216"/>
                    <a:pt x="4153" y="799"/>
                    <a:pt x="3840" y="486"/>
                  </a:cubicBezTo>
                  <a:cubicBezTo>
                    <a:pt x="3527" y="172"/>
                    <a:pt x="3111" y="0"/>
                    <a:pt x="26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5" name="Google Shape;1405;p57"/>
            <p:cNvSpPr/>
            <p:nvPr/>
          </p:nvSpPr>
          <p:spPr>
            <a:xfrm>
              <a:off x="4063077" y="1148330"/>
              <a:ext cx="13824" cy="38916"/>
            </a:xfrm>
            <a:custGeom>
              <a:rect b="b" l="l" r="r" t="t"/>
              <a:pathLst>
                <a:path extrusionOk="0" h="1858" w="660">
                  <a:moveTo>
                    <a:pt x="329" y="0"/>
                  </a:moveTo>
                  <a:cubicBezTo>
                    <a:pt x="147" y="0"/>
                    <a:pt x="0" y="147"/>
                    <a:pt x="0" y="331"/>
                  </a:cubicBezTo>
                  <a:lnTo>
                    <a:pt x="0" y="1527"/>
                  </a:lnTo>
                  <a:cubicBezTo>
                    <a:pt x="0" y="1710"/>
                    <a:pt x="147" y="1857"/>
                    <a:pt x="329" y="1857"/>
                  </a:cubicBezTo>
                  <a:cubicBezTo>
                    <a:pt x="512" y="1857"/>
                    <a:pt x="660" y="1710"/>
                    <a:pt x="660" y="1527"/>
                  </a:cubicBezTo>
                  <a:lnTo>
                    <a:pt x="660" y="331"/>
                  </a:lnTo>
                  <a:cubicBezTo>
                    <a:pt x="660" y="147"/>
                    <a:pt x="512" y="0"/>
                    <a:pt x="3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6" name="Google Shape;1406;p57"/>
            <p:cNvSpPr/>
            <p:nvPr/>
          </p:nvSpPr>
          <p:spPr>
            <a:xfrm>
              <a:off x="4156764" y="1158781"/>
              <a:ext cx="18432" cy="13845"/>
            </a:xfrm>
            <a:custGeom>
              <a:rect b="b" l="l" r="r" t="t"/>
              <a:pathLst>
                <a:path extrusionOk="0" h="661" w="880">
                  <a:moveTo>
                    <a:pt x="439" y="1"/>
                  </a:moveTo>
                  <a:cubicBezTo>
                    <a:pt x="0" y="1"/>
                    <a:pt x="0" y="660"/>
                    <a:pt x="439" y="660"/>
                  </a:cubicBezTo>
                  <a:cubicBezTo>
                    <a:pt x="879" y="660"/>
                    <a:pt x="880" y="1"/>
                    <a:pt x="4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7" name="Google Shape;1407;p57"/>
            <p:cNvSpPr/>
            <p:nvPr/>
          </p:nvSpPr>
          <p:spPr>
            <a:xfrm>
              <a:off x="4212855" y="1158781"/>
              <a:ext cx="18473" cy="13845"/>
            </a:xfrm>
            <a:custGeom>
              <a:rect b="b" l="l" r="r" t="t"/>
              <a:pathLst>
                <a:path extrusionOk="0" h="661" w="882">
                  <a:moveTo>
                    <a:pt x="441" y="1"/>
                  </a:moveTo>
                  <a:cubicBezTo>
                    <a:pt x="1" y="1"/>
                    <a:pt x="0" y="660"/>
                    <a:pt x="441" y="660"/>
                  </a:cubicBezTo>
                  <a:cubicBezTo>
                    <a:pt x="880" y="660"/>
                    <a:pt x="881" y="1"/>
                    <a:pt x="4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8" name="Google Shape;1408;p57"/>
            <p:cNvSpPr/>
            <p:nvPr/>
          </p:nvSpPr>
          <p:spPr>
            <a:xfrm>
              <a:off x="4268966" y="1158781"/>
              <a:ext cx="18453" cy="13845"/>
            </a:xfrm>
            <a:custGeom>
              <a:rect b="b" l="l" r="r" t="t"/>
              <a:pathLst>
                <a:path extrusionOk="0" h="661" w="881">
                  <a:moveTo>
                    <a:pt x="440" y="1"/>
                  </a:moveTo>
                  <a:cubicBezTo>
                    <a:pt x="0" y="1"/>
                    <a:pt x="0" y="660"/>
                    <a:pt x="440" y="660"/>
                  </a:cubicBezTo>
                  <a:cubicBezTo>
                    <a:pt x="880" y="660"/>
                    <a:pt x="880" y="1"/>
                    <a:pt x="4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9" name="Google Shape;1409;p57"/>
            <p:cNvSpPr/>
            <p:nvPr/>
          </p:nvSpPr>
          <p:spPr>
            <a:xfrm>
              <a:off x="4325057" y="1158781"/>
              <a:ext cx="18473" cy="13845"/>
            </a:xfrm>
            <a:custGeom>
              <a:rect b="b" l="l" r="r" t="t"/>
              <a:pathLst>
                <a:path extrusionOk="0" h="661" w="882">
                  <a:moveTo>
                    <a:pt x="441" y="1"/>
                  </a:moveTo>
                  <a:cubicBezTo>
                    <a:pt x="2" y="1"/>
                    <a:pt x="0" y="660"/>
                    <a:pt x="441" y="660"/>
                  </a:cubicBezTo>
                  <a:cubicBezTo>
                    <a:pt x="880" y="660"/>
                    <a:pt x="881" y="1"/>
                    <a:pt x="4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10" name="Google Shape;1410;p57"/>
          <p:cNvGrpSpPr/>
          <p:nvPr/>
        </p:nvGrpSpPr>
        <p:grpSpPr>
          <a:xfrm>
            <a:off x="4380552" y="2412075"/>
            <a:ext cx="382901" cy="381698"/>
            <a:chOff x="2384754" y="1060005"/>
            <a:chExt cx="473127" cy="471640"/>
          </a:xfrm>
        </p:grpSpPr>
        <p:sp>
          <p:nvSpPr>
            <p:cNvPr id="1411" name="Google Shape;1411;p57"/>
            <p:cNvSpPr/>
            <p:nvPr/>
          </p:nvSpPr>
          <p:spPr>
            <a:xfrm>
              <a:off x="2501543" y="1176773"/>
              <a:ext cx="63212" cy="63212"/>
            </a:xfrm>
            <a:custGeom>
              <a:rect b="b" l="l" r="r" t="t"/>
              <a:pathLst>
                <a:path extrusionOk="0" h="3018" w="3018">
                  <a:moveTo>
                    <a:pt x="1508" y="660"/>
                  </a:moveTo>
                  <a:cubicBezTo>
                    <a:pt x="1977" y="660"/>
                    <a:pt x="2358" y="1040"/>
                    <a:pt x="2358" y="1509"/>
                  </a:cubicBezTo>
                  <a:cubicBezTo>
                    <a:pt x="2358" y="1977"/>
                    <a:pt x="1977" y="2358"/>
                    <a:pt x="1508" y="2358"/>
                  </a:cubicBezTo>
                  <a:cubicBezTo>
                    <a:pt x="1042" y="2358"/>
                    <a:pt x="660" y="1977"/>
                    <a:pt x="660" y="1509"/>
                  </a:cubicBezTo>
                  <a:cubicBezTo>
                    <a:pt x="660" y="1040"/>
                    <a:pt x="1042" y="660"/>
                    <a:pt x="1508" y="660"/>
                  </a:cubicBezTo>
                  <a:close/>
                  <a:moveTo>
                    <a:pt x="1508" y="1"/>
                  </a:moveTo>
                  <a:cubicBezTo>
                    <a:pt x="677" y="1"/>
                    <a:pt x="1" y="677"/>
                    <a:pt x="1" y="1509"/>
                  </a:cubicBezTo>
                  <a:cubicBezTo>
                    <a:pt x="1" y="2340"/>
                    <a:pt x="677" y="3018"/>
                    <a:pt x="1508" y="3018"/>
                  </a:cubicBezTo>
                  <a:cubicBezTo>
                    <a:pt x="2341" y="3018"/>
                    <a:pt x="3017" y="2340"/>
                    <a:pt x="3017" y="1509"/>
                  </a:cubicBezTo>
                  <a:cubicBezTo>
                    <a:pt x="3017" y="677"/>
                    <a:pt x="2341" y="1"/>
                    <a:pt x="15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2" name="Google Shape;1412;p57"/>
            <p:cNvSpPr/>
            <p:nvPr/>
          </p:nvSpPr>
          <p:spPr>
            <a:xfrm>
              <a:off x="2468555" y="1201467"/>
              <a:ext cx="71506" cy="71506"/>
            </a:xfrm>
            <a:custGeom>
              <a:rect b="b" l="l" r="r" t="t"/>
              <a:pathLst>
                <a:path extrusionOk="0" h="3414" w="3414">
                  <a:moveTo>
                    <a:pt x="330" y="1"/>
                  </a:moveTo>
                  <a:cubicBezTo>
                    <a:pt x="148" y="1"/>
                    <a:pt x="1" y="148"/>
                    <a:pt x="1" y="330"/>
                  </a:cubicBezTo>
                  <a:cubicBezTo>
                    <a:pt x="1" y="2030"/>
                    <a:pt x="1384" y="3414"/>
                    <a:pt x="3083" y="3414"/>
                  </a:cubicBezTo>
                  <a:cubicBezTo>
                    <a:pt x="3267" y="3414"/>
                    <a:pt x="3414" y="3266"/>
                    <a:pt x="3414" y="3083"/>
                  </a:cubicBezTo>
                  <a:cubicBezTo>
                    <a:pt x="3414" y="2901"/>
                    <a:pt x="3267" y="2754"/>
                    <a:pt x="3083" y="2754"/>
                  </a:cubicBezTo>
                  <a:cubicBezTo>
                    <a:pt x="1748" y="2754"/>
                    <a:pt x="660" y="1666"/>
                    <a:pt x="660" y="330"/>
                  </a:cubicBezTo>
                  <a:cubicBezTo>
                    <a:pt x="660" y="148"/>
                    <a:pt x="513" y="1"/>
                    <a:pt x="3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3" name="Google Shape;1413;p57"/>
            <p:cNvSpPr/>
            <p:nvPr/>
          </p:nvSpPr>
          <p:spPr>
            <a:xfrm>
              <a:off x="2526238" y="1143785"/>
              <a:ext cx="71506" cy="71527"/>
            </a:xfrm>
            <a:custGeom>
              <a:rect b="b" l="l" r="r" t="t"/>
              <a:pathLst>
                <a:path extrusionOk="0" h="3415" w="3414">
                  <a:moveTo>
                    <a:pt x="329" y="1"/>
                  </a:moveTo>
                  <a:cubicBezTo>
                    <a:pt x="148" y="1"/>
                    <a:pt x="0" y="148"/>
                    <a:pt x="0" y="330"/>
                  </a:cubicBezTo>
                  <a:cubicBezTo>
                    <a:pt x="0" y="513"/>
                    <a:pt x="148" y="660"/>
                    <a:pt x="329" y="660"/>
                  </a:cubicBezTo>
                  <a:cubicBezTo>
                    <a:pt x="1666" y="660"/>
                    <a:pt x="2754" y="1748"/>
                    <a:pt x="2754" y="3084"/>
                  </a:cubicBezTo>
                  <a:cubicBezTo>
                    <a:pt x="2754" y="3267"/>
                    <a:pt x="2901" y="3414"/>
                    <a:pt x="3084" y="3414"/>
                  </a:cubicBezTo>
                  <a:cubicBezTo>
                    <a:pt x="3266" y="3414"/>
                    <a:pt x="3413" y="3267"/>
                    <a:pt x="3413" y="3084"/>
                  </a:cubicBezTo>
                  <a:cubicBezTo>
                    <a:pt x="3413" y="1383"/>
                    <a:pt x="2030" y="1"/>
                    <a:pt x="3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4" name="Google Shape;1414;p57"/>
            <p:cNvSpPr/>
            <p:nvPr/>
          </p:nvSpPr>
          <p:spPr>
            <a:xfrm>
              <a:off x="2384754" y="1060005"/>
              <a:ext cx="473127" cy="471640"/>
            </a:xfrm>
            <a:custGeom>
              <a:rect b="b" l="l" r="r" t="t"/>
              <a:pathLst>
                <a:path extrusionOk="0" h="22518" w="22589">
                  <a:moveTo>
                    <a:pt x="7084" y="659"/>
                  </a:moveTo>
                  <a:cubicBezTo>
                    <a:pt x="10627" y="659"/>
                    <a:pt x="13509" y="3541"/>
                    <a:pt x="13509" y="7084"/>
                  </a:cubicBezTo>
                  <a:cubicBezTo>
                    <a:pt x="13509" y="7816"/>
                    <a:pt x="13387" y="8531"/>
                    <a:pt x="13148" y="9212"/>
                  </a:cubicBezTo>
                  <a:cubicBezTo>
                    <a:pt x="13041" y="9209"/>
                    <a:pt x="12935" y="9207"/>
                    <a:pt x="12828" y="9207"/>
                  </a:cubicBezTo>
                  <a:cubicBezTo>
                    <a:pt x="12377" y="9207"/>
                    <a:pt x="11927" y="9236"/>
                    <a:pt x="11479" y="9296"/>
                  </a:cubicBezTo>
                  <a:cubicBezTo>
                    <a:pt x="11823" y="8613"/>
                    <a:pt x="12004" y="7861"/>
                    <a:pt x="12004" y="7084"/>
                  </a:cubicBezTo>
                  <a:cubicBezTo>
                    <a:pt x="12004" y="4373"/>
                    <a:pt x="9797" y="2166"/>
                    <a:pt x="7086" y="2166"/>
                  </a:cubicBezTo>
                  <a:cubicBezTo>
                    <a:pt x="6086" y="2166"/>
                    <a:pt x="5124" y="2463"/>
                    <a:pt x="4303" y="3028"/>
                  </a:cubicBezTo>
                  <a:cubicBezTo>
                    <a:pt x="4153" y="3131"/>
                    <a:pt x="4116" y="3336"/>
                    <a:pt x="4218" y="3486"/>
                  </a:cubicBezTo>
                  <a:cubicBezTo>
                    <a:pt x="4282" y="3579"/>
                    <a:pt x="4386" y="3629"/>
                    <a:pt x="4491" y="3629"/>
                  </a:cubicBezTo>
                  <a:cubicBezTo>
                    <a:pt x="4556" y="3629"/>
                    <a:pt x="4621" y="3611"/>
                    <a:pt x="4678" y="3571"/>
                  </a:cubicBezTo>
                  <a:cubicBezTo>
                    <a:pt x="5387" y="3084"/>
                    <a:pt x="6220" y="2825"/>
                    <a:pt x="7086" y="2825"/>
                  </a:cubicBezTo>
                  <a:cubicBezTo>
                    <a:pt x="9433" y="2825"/>
                    <a:pt x="11344" y="4736"/>
                    <a:pt x="11344" y="7084"/>
                  </a:cubicBezTo>
                  <a:cubicBezTo>
                    <a:pt x="11344" y="7933"/>
                    <a:pt x="11095" y="8748"/>
                    <a:pt x="10627" y="9449"/>
                  </a:cubicBezTo>
                  <a:cubicBezTo>
                    <a:pt x="9071" y="9800"/>
                    <a:pt x="7762" y="10504"/>
                    <a:pt x="6688" y="11324"/>
                  </a:cubicBezTo>
                  <a:cubicBezTo>
                    <a:pt x="4513" y="11123"/>
                    <a:pt x="2826" y="9284"/>
                    <a:pt x="2826" y="7084"/>
                  </a:cubicBezTo>
                  <a:cubicBezTo>
                    <a:pt x="2826" y="6189"/>
                    <a:pt x="3101" y="5332"/>
                    <a:pt x="3620" y="4607"/>
                  </a:cubicBezTo>
                  <a:cubicBezTo>
                    <a:pt x="3726" y="4459"/>
                    <a:pt x="3692" y="4253"/>
                    <a:pt x="3545" y="4147"/>
                  </a:cubicBezTo>
                  <a:cubicBezTo>
                    <a:pt x="3486" y="4105"/>
                    <a:pt x="3419" y="4085"/>
                    <a:pt x="3352" y="4085"/>
                  </a:cubicBezTo>
                  <a:cubicBezTo>
                    <a:pt x="3249" y="4085"/>
                    <a:pt x="3148" y="4133"/>
                    <a:pt x="3083" y="4223"/>
                  </a:cubicBezTo>
                  <a:cubicBezTo>
                    <a:pt x="2485" y="5061"/>
                    <a:pt x="2167" y="6051"/>
                    <a:pt x="2167" y="7084"/>
                  </a:cubicBezTo>
                  <a:cubicBezTo>
                    <a:pt x="2167" y="9412"/>
                    <a:pt x="3802" y="11390"/>
                    <a:pt x="6009" y="11883"/>
                  </a:cubicBezTo>
                  <a:cubicBezTo>
                    <a:pt x="5560" y="12281"/>
                    <a:pt x="5162" y="12691"/>
                    <a:pt x="4813" y="13095"/>
                  </a:cubicBezTo>
                  <a:cubicBezTo>
                    <a:pt x="2321" y="12153"/>
                    <a:pt x="662" y="9766"/>
                    <a:pt x="662" y="7084"/>
                  </a:cubicBezTo>
                  <a:cubicBezTo>
                    <a:pt x="662" y="3541"/>
                    <a:pt x="3543" y="659"/>
                    <a:pt x="7084" y="659"/>
                  </a:cubicBezTo>
                  <a:close/>
                  <a:moveTo>
                    <a:pt x="7086" y="0"/>
                  </a:moveTo>
                  <a:cubicBezTo>
                    <a:pt x="3178" y="0"/>
                    <a:pt x="1" y="3178"/>
                    <a:pt x="1" y="7084"/>
                  </a:cubicBezTo>
                  <a:cubicBezTo>
                    <a:pt x="1" y="9965"/>
                    <a:pt x="1738" y="12537"/>
                    <a:pt x="4369" y="13627"/>
                  </a:cubicBezTo>
                  <a:cubicBezTo>
                    <a:pt x="3892" y="14235"/>
                    <a:pt x="3528" y="14794"/>
                    <a:pt x="3276" y="15220"/>
                  </a:cubicBezTo>
                  <a:cubicBezTo>
                    <a:pt x="3042" y="15616"/>
                    <a:pt x="3042" y="16108"/>
                    <a:pt x="3276" y="16505"/>
                  </a:cubicBezTo>
                  <a:cubicBezTo>
                    <a:pt x="4343" y="18313"/>
                    <a:pt x="7411" y="22517"/>
                    <a:pt x="12811" y="22517"/>
                  </a:cubicBezTo>
                  <a:cubicBezTo>
                    <a:pt x="15009" y="22517"/>
                    <a:pt x="17121" y="21705"/>
                    <a:pt x="19089" y="20105"/>
                  </a:cubicBezTo>
                  <a:cubicBezTo>
                    <a:pt x="19354" y="19890"/>
                    <a:pt x="19138" y="19517"/>
                    <a:pt x="18872" y="19517"/>
                  </a:cubicBezTo>
                  <a:cubicBezTo>
                    <a:pt x="18806" y="19517"/>
                    <a:pt x="18737" y="19540"/>
                    <a:pt x="18672" y="19593"/>
                  </a:cubicBezTo>
                  <a:cubicBezTo>
                    <a:pt x="16825" y="21095"/>
                    <a:pt x="14854" y="21858"/>
                    <a:pt x="12811" y="21858"/>
                  </a:cubicBezTo>
                  <a:cubicBezTo>
                    <a:pt x="7749" y="21858"/>
                    <a:pt x="4854" y="17879"/>
                    <a:pt x="3845" y="16169"/>
                  </a:cubicBezTo>
                  <a:cubicBezTo>
                    <a:pt x="3733" y="15979"/>
                    <a:pt x="3733" y="15745"/>
                    <a:pt x="3845" y="15555"/>
                  </a:cubicBezTo>
                  <a:cubicBezTo>
                    <a:pt x="5739" y="12348"/>
                    <a:pt x="8967" y="9866"/>
                    <a:pt x="12811" y="9866"/>
                  </a:cubicBezTo>
                  <a:cubicBezTo>
                    <a:pt x="18152" y="9866"/>
                    <a:pt x="20867" y="13824"/>
                    <a:pt x="21787" y="15525"/>
                  </a:cubicBezTo>
                  <a:cubicBezTo>
                    <a:pt x="21892" y="15720"/>
                    <a:pt x="21881" y="15956"/>
                    <a:pt x="21760" y="16141"/>
                  </a:cubicBezTo>
                  <a:cubicBezTo>
                    <a:pt x="21221" y="16954"/>
                    <a:pt x="20587" y="17748"/>
                    <a:pt x="19922" y="18439"/>
                  </a:cubicBezTo>
                  <a:cubicBezTo>
                    <a:pt x="19696" y="18675"/>
                    <a:pt x="19922" y="18999"/>
                    <a:pt x="20173" y="18999"/>
                  </a:cubicBezTo>
                  <a:cubicBezTo>
                    <a:pt x="20250" y="18999"/>
                    <a:pt x="20329" y="18969"/>
                    <a:pt x="20398" y="18896"/>
                  </a:cubicBezTo>
                  <a:cubicBezTo>
                    <a:pt x="21089" y="18178"/>
                    <a:pt x="21750" y="17350"/>
                    <a:pt x="22309" y="16505"/>
                  </a:cubicBezTo>
                  <a:cubicBezTo>
                    <a:pt x="22566" y="16117"/>
                    <a:pt x="22588" y="15621"/>
                    <a:pt x="22367" y="15211"/>
                  </a:cubicBezTo>
                  <a:cubicBezTo>
                    <a:pt x="21451" y="13517"/>
                    <a:pt x="18855" y="9715"/>
                    <a:pt x="13831" y="9253"/>
                  </a:cubicBezTo>
                  <a:cubicBezTo>
                    <a:pt x="14055" y="8555"/>
                    <a:pt x="14169" y="7827"/>
                    <a:pt x="14169" y="7084"/>
                  </a:cubicBezTo>
                  <a:cubicBezTo>
                    <a:pt x="14169" y="3178"/>
                    <a:pt x="10992" y="0"/>
                    <a:pt x="70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5" name="Google Shape;1415;p57"/>
            <p:cNvSpPr/>
            <p:nvPr/>
          </p:nvSpPr>
          <p:spPr>
            <a:xfrm>
              <a:off x="2549989" y="1289164"/>
              <a:ext cx="206162" cy="206141"/>
            </a:xfrm>
            <a:custGeom>
              <a:rect b="b" l="l" r="r" t="t"/>
              <a:pathLst>
                <a:path extrusionOk="0" h="9842" w="9843">
                  <a:moveTo>
                    <a:pt x="4922" y="661"/>
                  </a:moveTo>
                  <a:cubicBezTo>
                    <a:pt x="7270" y="661"/>
                    <a:pt x="9183" y="2572"/>
                    <a:pt x="9183" y="4921"/>
                  </a:cubicBezTo>
                  <a:cubicBezTo>
                    <a:pt x="9183" y="7271"/>
                    <a:pt x="7270" y="9182"/>
                    <a:pt x="4922" y="9182"/>
                  </a:cubicBezTo>
                  <a:cubicBezTo>
                    <a:pt x="2573" y="9182"/>
                    <a:pt x="662" y="7271"/>
                    <a:pt x="662" y="4921"/>
                  </a:cubicBezTo>
                  <a:cubicBezTo>
                    <a:pt x="662" y="2572"/>
                    <a:pt x="2573" y="661"/>
                    <a:pt x="4922" y="661"/>
                  </a:cubicBezTo>
                  <a:close/>
                  <a:moveTo>
                    <a:pt x="4922" y="0"/>
                  </a:moveTo>
                  <a:cubicBezTo>
                    <a:pt x="2209" y="0"/>
                    <a:pt x="1" y="2209"/>
                    <a:pt x="1" y="4921"/>
                  </a:cubicBezTo>
                  <a:cubicBezTo>
                    <a:pt x="1" y="7635"/>
                    <a:pt x="2209" y="9842"/>
                    <a:pt x="4922" y="9842"/>
                  </a:cubicBezTo>
                  <a:cubicBezTo>
                    <a:pt x="7635" y="9842"/>
                    <a:pt x="9842" y="7635"/>
                    <a:pt x="9842" y="4921"/>
                  </a:cubicBezTo>
                  <a:cubicBezTo>
                    <a:pt x="9842" y="2209"/>
                    <a:pt x="7635" y="0"/>
                    <a:pt x="49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6" name="Google Shape;1416;p57"/>
            <p:cNvSpPr/>
            <p:nvPr/>
          </p:nvSpPr>
          <p:spPr>
            <a:xfrm>
              <a:off x="2608489" y="1343851"/>
              <a:ext cx="101353" cy="92975"/>
            </a:xfrm>
            <a:custGeom>
              <a:rect b="b" l="l" r="r" t="t"/>
              <a:pathLst>
                <a:path extrusionOk="0" h="4439" w="4839">
                  <a:moveTo>
                    <a:pt x="3537" y="659"/>
                  </a:moveTo>
                  <a:cubicBezTo>
                    <a:pt x="3861" y="659"/>
                    <a:pt x="4144" y="957"/>
                    <a:pt x="4110" y="1288"/>
                  </a:cubicBezTo>
                  <a:cubicBezTo>
                    <a:pt x="4084" y="1551"/>
                    <a:pt x="3866" y="1770"/>
                    <a:pt x="3603" y="1796"/>
                  </a:cubicBezTo>
                  <a:cubicBezTo>
                    <a:pt x="3593" y="1797"/>
                    <a:pt x="3584" y="1797"/>
                    <a:pt x="3574" y="1797"/>
                  </a:cubicBezTo>
                  <a:cubicBezTo>
                    <a:pt x="3240" y="1797"/>
                    <a:pt x="2942" y="1521"/>
                    <a:pt x="2977" y="1170"/>
                  </a:cubicBezTo>
                  <a:cubicBezTo>
                    <a:pt x="3003" y="907"/>
                    <a:pt x="3220" y="688"/>
                    <a:pt x="3485" y="662"/>
                  </a:cubicBezTo>
                  <a:cubicBezTo>
                    <a:pt x="3502" y="660"/>
                    <a:pt x="3520" y="659"/>
                    <a:pt x="3537" y="659"/>
                  </a:cubicBezTo>
                  <a:close/>
                  <a:moveTo>
                    <a:pt x="2139" y="842"/>
                  </a:moveTo>
                  <a:cubicBezTo>
                    <a:pt x="2216" y="842"/>
                    <a:pt x="2293" y="849"/>
                    <a:pt x="2371" y="862"/>
                  </a:cubicBezTo>
                  <a:cubicBezTo>
                    <a:pt x="2128" y="1636"/>
                    <a:pt x="2739" y="2458"/>
                    <a:pt x="3545" y="2458"/>
                  </a:cubicBezTo>
                  <a:cubicBezTo>
                    <a:pt x="3560" y="2458"/>
                    <a:pt x="3575" y="2458"/>
                    <a:pt x="3591" y="2457"/>
                  </a:cubicBezTo>
                  <a:lnTo>
                    <a:pt x="3591" y="2457"/>
                  </a:lnTo>
                  <a:cubicBezTo>
                    <a:pt x="3516" y="3199"/>
                    <a:pt x="2890" y="3779"/>
                    <a:pt x="2129" y="3779"/>
                  </a:cubicBezTo>
                  <a:cubicBezTo>
                    <a:pt x="1319" y="3779"/>
                    <a:pt x="659" y="3120"/>
                    <a:pt x="659" y="2310"/>
                  </a:cubicBezTo>
                  <a:cubicBezTo>
                    <a:pt x="659" y="1500"/>
                    <a:pt x="1353" y="842"/>
                    <a:pt x="2139" y="842"/>
                  </a:cubicBezTo>
                  <a:close/>
                  <a:moveTo>
                    <a:pt x="3538" y="1"/>
                  </a:moveTo>
                  <a:cubicBezTo>
                    <a:pt x="3499" y="1"/>
                    <a:pt x="3459" y="3"/>
                    <a:pt x="3419" y="7"/>
                  </a:cubicBezTo>
                  <a:cubicBezTo>
                    <a:pt x="3172" y="30"/>
                    <a:pt x="2946" y="129"/>
                    <a:pt x="2765" y="278"/>
                  </a:cubicBezTo>
                  <a:cubicBezTo>
                    <a:pt x="2559" y="213"/>
                    <a:pt x="2346" y="181"/>
                    <a:pt x="2129" y="181"/>
                  </a:cubicBezTo>
                  <a:cubicBezTo>
                    <a:pt x="954" y="181"/>
                    <a:pt x="0" y="1136"/>
                    <a:pt x="0" y="2310"/>
                  </a:cubicBezTo>
                  <a:cubicBezTo>
                    <a:pt x="0" y="3484"/>
                    <a:pt x="954" y="4439"/>
                    <a:pt x="2129" y="4439"/>
                  </a:cubicBezTo>
                  <a:cubicBezTo>
                    <a:pt x="3317" y="4439"/>
                    <a:pt x="4298" y="3417"/>
                    <a:pt x="4256" y="2232"/>
                  </a:cubicBezTo>
                  <a:cubicBezTo>
                    <a:pt x="4537" y="2031"/>
                    <a:pt x="4731" y="1715"/>
                    <a:pt x="4766" y="1355"/>
                  </a:cubicBezTo>
                  <a:cubicBezTo>
                    <a:pt x="4838" y="637"/>
                    <a:pt x="4246" y="1"/>
                    <a:pt x="35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7" name="Google Shape;1417;p57"/>
            <p:cNvSpPr/>
            <p:nvPr/>
          </p:nvSpPr>
          <p:spPr>
            <a:xfrm>
              <a:off x="2716669" y="1080258"/>
              <a:ext cx="106254" cy="163874"/>
            </a:xfrm>
            <a:custGeom>
              <a:rect b="b" l="l" r="r" t="t"/>
              <a:pathLst>
                <a:path extrusionOk="0" h="7824" w="5073">
                  <a:moveTo>
                    <a:pt x="3926" y="3413"/>
                  </a:moveTo>
                  <a:cubicBezTo>
                    <a:pt x="4185" y="3413"/>
                    <a:pt x="4413" y="3640"/>
                    <a:pt x="4412" y="3899"/>
                  </a:cubicBezTo>
                  <a:lnTo>
                    <a:pt x="4412" y="6677"/>
                  </a:lnTo>
                  <a:cubicBezTo>
                    <a:pt x="4412" y="6945"/>
                    <a:pt x="4193" y="7163"/>
                    <a:pt x="3925" y="7163"/>
                  </a:cubicBezTo>
                  <a:lnTo>
                    <a:pt x="1148" y="7164"/>
                  </a:lnTo>
                  <a:cubicBezTo>
                    <a:pt x="889" y="7164"/>
                    <a:pt x="660" y="6936"/>
                    <a:pt x="660" y="6677"/>
                  </a:cubicBezTo>
                  <a:lnTo>
                    <a:pt x="662" y="3900"/>
                  </a:lnTo>
                  <a:cubicBezTo>
                    <a:pt x="662" y="3631"/>
                    <a:pt x="880" y="3413"/>
                    <a:pt x="1149" y="3413"/>
                  </a:cubicBezTo>
                  <a:close/>
                  <a:moveTo>
                    <a:pt x="2538" y="1"/>
                  </a:moveTo>
                  <a:cubicBezTo>
                    <a:pt x="1664" y="2"/>
                    <a:pt x="952" y="713"/>
                    <a:pt x="952" y="1587"/>
                  </a:cubicBezTo>
                  <a:lnTo>
                    <a:pt x="952" y="2771"/>
                  </a:lnTo>
                  <a:cubicBezTo>
                    <a:pt x="414" y="2865"/>
                    <a:pt x="2" y="3334"/>
                    <a:pt x="2" y="3900"/>
                  </a:cubicBezTo>
                  <a:lnTo>
                    <a:pt x="1" y="6677"/>
                  </a:lnTo>
                  <a:cubicBezTo>
                    <a:pt x="1" y="7296"/>
                    <a:pt x="527" y="7824"/>
                    <a:pt x="1148" y="7824"/>
                  </a:cubicBezTo>
                  <a:lnTo>
                    <a:pt x="3925" y="7822"/>
                  </a:lnTo>
                  <a:cubicBezTo>
                    <a:pt x="4557" y="7822"/>
                    <a:pt x="5071" y="7309"/>
                    <a:pt x="5071" y="6677"/>
                  </a:cubicBezTo>
                  <a:lnTo>
                    <a:pt x="5073" y="3900"/>
                  </a:lnTo>
                  <a:cubicBezTo>
                    <a:pt x="5073" y="3275"/>
                    <a:pt x="4548" y="2753"/>
                    <a:pt x="3926" y="2753"/>
                  </a:cubicBezTo>
                  <a:lnTo>
                    <a:pt x="1612" y="2753"/>
                  </a:lnTo>
                  <a:lnTo>
                    <a:pt x="1612" y="1587"/>
                  </a:lnTo>
                  <a:cubicBezTo>
                    <a:pt x="1613" y="1078"/>
                    <a:pt x="2027" y="662"/>
                    <a:pt x="2538" y="662"/>
                  </a:cubicBezTo>
                  <a:cubicBezTo>
                    <a:pt x="3031" y="662"/>
                    <a:pt x="3463" y="1094"/>
                    <a:pt x="3463" y="1587"/>
                  </a:cubicBezTo>
                  <a:cubicBezTo>
                    <a:pt x="3463" y="1769"/>
                    <a:pt x="3612" y="1916"/>
                    <a:pt x="3794" y="1916"/>
                  </a:cubicBezTo>
                  <a:cubicBezTo>
                    <a:pt x="3976" y="1916"/>
                    <a:pt x="4123" y="1769"/>
                    <a:pt x="4123" y="1587"/>
                  </a:cubicBezTo>
                  <a:cubicBezTo>
                    <a:pt x="4124" y="728"/>
                    <a:pt x="3396" y="1"/>
                    <a:pt x="25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8" name="Google Shape;1418;p57"/>
            <p:cNvSpPr/>
            <p:nvPr/>
          </p:nvSpPr>
          <p:spPr>
            <a:xfrm>
              <a:off x="2762874" y="1173506"/>
              <a:ext cx="13866" cy="35020"/>
            </a:xfrm>
            <a:custGeom>
              <a:rect b="b" l="l" r="r" t="t"/>
              <a:pathLst>
                <a:path extrusionOk="0" h="1672" w="662">
                  <a:moveTo>
                    <a:pt x="331" y="0"/>
                  </a:moveTo>
                  <a:cubicBezTo>
                    <a:pt x="149" y="0"/>
                    <a:pt x="0" y="149"/>
                    <a:pt x="0" y="330"/>
                  </a:cubicBezTo>
                  <a:lnTo>
                    <a:pt x="0" y="1341"/>
                  </a:lnTo>
                  <a:cubicBezTo>
                    <a:pt x="0" y="1524"/>
                    <a:pt x="149" y="1671"/>
                    <a:pt x="331" y="1671"/>
                  </a:cubicBezTo>
                  <a:cubicBezTo>
                    <a:pt x="513" y="1671"/>
                    <a:pt x="661" y="1524"/>
                    <a:pt x="661" y="1341"/>
                  </a:cubicBezTo>
                  <a:lnTo>
                    <a:pt x="661" y="330"/>
                  </a:lnTo>
                  <a:cubicBezTo>
                    <a:pt x="661" y="149"/>
                    <a:pt x="513" y="0"/>
                    <a:pt x="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419" name="Google Shape;1419;p57"/>
          <p:cNvCxnSpPr/>
          <p:nvPr/>
        </p:nvCxnSpPr>
        <p:spPr>
          <a:xfrm>
            <a:off x="8483304" y="140275"/>
            <a:ext cx="0" cy="13578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1420" name="Google Shape;1420;p57"/>
          <p:cNvCxnSpPr/>
          <p:nvPr/>
        </p:nvCxnSpPr>
        <p:spPr>
          <a:xfrm>
            <a:off x="8331379" y="140275"/>
            <a:ext cx="0" cy="7920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1421" name="Google Shape;1421;p57"/>
          <p:cNvCxnSpPr/>
          <p:nvPr/>
        </p:nvCxnSpPr>
        <p:spPr>
          <a:xfrm>
            <a:off x="115954" y="4091425"/>
            <a:ext cx="14598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1422" name="Google Shape;1422;p57"/>
          <p:cNvCxnSpPr/>
          <p:nvPr/>
        </p:nvCxnSpPr>
        <p:spPr>
          <a:xfrm>
            <a:off x="115954" y="4215975"/>
            <a:ext cx="9216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oval"/>
          </a:ln>
        </p:spPr>
      </p:cxnSp>
      <p:grpSp>
        <p:nvGrpSpPr>
          <p:cNvPr id="1423" name="Google Shape;1423;p57"/>
          <p:cNvGrpSpPr/>
          <p:nvPr/>
        </p:nvGrpSpPr>
        <p:grpSpPr>
          <a:xfrm flipH="1">
            <a:off x="361202" y="960396"/>
            <a:ext cx="717597" cy="557552"/>
            <a:chOff x="1952075" y="1771825"/>
            <a:chExt cx="533450" cy="414475"/>
          </a:xfrm>
        </p:grpSpPr>
        <p:sp>
          <p:nvSpPr>
            <p:cNvPr id="1424" name="Google Shape;1424;p57"/>
            <p:cNvSpPr/>
            <p:nvPr/>
          </p:nvSpPr>
          <p:spPr>
            <a:xfrm>
              <a:off x="2366075" y="1775950"/>
              <a:ext cx="101075" cy="181100"/>
            </a:xfrm>
            <a:custGeom>
              <a:rect b="b" l="l" r="r" t="t"/>
              <a:pathLst>
                <a:path extrusionOk="0" h="7244" w="4043">
                  <a:moveTo>
                    <a:pt x="669" y="0"/>
                  </a:moveTo>
                  <a:lnTo>
                    <a:pt x="0" y="440"/>
                  </a:lnTo>
                  <a:lnTo>
                    <a:pt x="3411" y="7243"/>
                  </a:lnTo>
                  <a:lnTo>
                    <a:pt x="4042" y="6823"/>
                  </a:lnTo>
                  <a:lnTo>
                    <a:pt x="669" y="0"/>
                  </a:lnTo>
                  <a:close/>
                </a:path>
              </a:pathLst>
            </a:custGeom>
            <a:solidFill>
              <a:srgbClr val="BDD7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5" name="Google Shape;1425;p57"/>
            <p:cNvSpPr/>
            <p:nvPr/>
          </p:nvSpPr>
          <p:spPr>
            <a:xfrm>
              <a:off x="2361050" y="1771825"/>
              <a:ext cx="124475" cy="180975"/>
            </a:xfrm>
            <a:custGeom>
              <a:rect b="b" l="l" r="r" t="t"/>
              <a:pathLst>
                <a:path extrusionOk="0" h="7239" w="4979">
                  <a:moveTo>
                    <a:pt x="1497" y="1"/>
                  </a:moveTo>
                  <a:cubicBezTo>
                    <a:pt x="615" y="1"/>
                    <a:pt x="1" y="816"/>
                    <a:pt x="1" y="2182"/>
                  </a:cubicBezTo>
                  <a:cubicBezTo>
                    <a:pt x="1" y="4016"/>
                    <a:pt x="1109" y="6147"/>
                    <a:pt x="2485" y="6940"/>
                  </a:cubicBezTo>
                  <a:cubicBezTo>
                    <a:pt x="2836" y="7143"/>
                    <a:pt x="3171" y="7239"/>
                    <a:pt x="3475" y="7239"/>
                  </a:cubicBezTo>
                  <a:cubicBezTo>
                    <a:pt x="4359" y="7239"/>
                    <a:pt x="4979" y="6424"/>
                    <a:pt x="4979" y="5058"/>
                  </a:cubicBezTo>
                  <a:cubicBezTo>
                    <a:pt x="4979" y="3223"/>
                    <a:pt x="3861" y="1092"/>
                    <a:pt x="2485" y="299"/>
                  </a:cubicBezTo>
                  <a:cubicBezTo>
                    <a:pt x="2133" y="97"/>
                    <a:pt x="1799" y="1"/>
                    <a:pt x="14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6" name="Google Shape;1426;p57"/>
            <p:cNvSpPr/>
            <p:nvPr/>
          </p:nvSpPr>
          <p:spPr>
            <a:xfrm>
              <a:off x="2345525" y="1782225"/>
              <a:ext cx="124475" cy="180850"/>
            </a:xfrm>
            <a:custGeom>
              <a:rect b="b" l="l" r="r" t="t"/>
              <a:pathLst>
                <a:path extrusionOk="0" h="7234" w="4979">
                  <a:moveTo>
                    <a:pt x="1495" y="1"/>
                  </a:moveTo>
                  <a:cubicBezTo>
                    <a:pt x="614" y="1"/>
                    <a:pt x="0" y="821"/>
                    <a:pt x="0" y="2186"/>
                  </a:cubicBezTo>
                  <a:cubicBezTo>
                    <a:pt x="0" y="4011"/>
                    <a:pt x="1109" y="6142"/>
                    <a:pt x="2485" y="6935"/>
                  </a:cubicBezTo>
                  <a:cubicBezTo>
                    <a:pt x="2836" y="7137"/>
                    <a:pt x="3171" y="7233"/>
                    <a:pt x="3475" y="7233"/>
                  </a:cubicBezTo>
                  <a:cubicBezTo>
                    <a:pt x="4359" y="7233"/>
                    <a:pt x="4979" y="6418"/>
                    <a:pt x="4979" y="5052"/>
                  </a:cubicBezTo>
                  <a:cubicBezTo>
                    <a:pt x="4979" y="3227"/>
                    <a:pt x="3861" y="1097"/>
                    <a:pt x="2485" y="304"/>
                  </a:cubicBezTo>
                  <a:cubicBezTo>
                    <a:pt x="2133" y="98"/>
                    <a:pt x="1798" y="1"/>
                    <a:pt x="14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7" name="Google Shape;1427;p57"/>
            <p:cNvSpPr/>
            <p:nvPr/>
          </p:nvSpPr>
          <p:spPr>
            <a:xfrm>
              <a:off x="2293450" y="1839000"/>
              <a:ext cx="124950" cy="127600"/>
            </a:xfrm>
            <a:custGeom>
              <a:rect b="b" l="l" r="r" t="t"/>
              <a:pathLst>
                <a:path extrusionOk="0" h="5104" w="4998">
                  <a:moveTo>
                    <a:pt x="3545" y="1"/>
                  </a:moveTo>
                  <a:lnTo>
                    <a:pt x="0" y="2046"/>
                  </a:lnTo>
                  <a:lnTo>
                    <a:pt x="1510" y="5103"/>
                  </a:lnTo>
                  <a:lnTo>
                    <a:pt x="4998" y="3097"/>
                  </a:lnTo>
                  <a:lnTo>
                    <a:pt x="354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8" name="Google Shape;1428;p57"/>
            <p:cNvSpPr/>
            <p:nvPr/>
          </p:nvSpPr>
          <p:spPr>
            <a:xfrm>
              <a:off x="2372050" y="1837350"/>
              <a:ext cx="55675" cy="81075"/>
            </a:xfrm>
            <a:custGeom>
              <a:rect b="b" l="l" r="r" t="t"/>
              <a:pathLst>
                <a:path extrusionOk="0" h="3243" w="2227">
                  <a:moveTo>
                    <a:pt x="672" y="0"/>
                  </a:moveTo>
                  <a:cubicBezTo>
                    <a:pt x="275" y="0"/>
                    <a:pt x="0" y="363"/>
                    <a:pt x="0" y="975"/>
                  </a:cubicBezTo>
                  <a:cubicBezTo>
                    <a:pt x="0" y="1796"/>
                    <a:pt x="497" y="2752"/>
                    <a:pt x="1118" y="3105"/>
                  </a:cubicBezTo>
                  <a:cubicBezTo>
                    <a:pt x="1275" y="3199"/>
                    <a:pt x="1425" y="3243"/>
                    <a:pt x="1561" y="3243"/>
                  </a:cubicBezTo>
                  <a:cubicBezTo>
                    <a:pt x="1952" y="3243"/>
                    <a:pt x="2227" y="2875"/>
                    <a:pt x="2227" y="2265"/>
                  </a:cubicBezTo>
                  <a:cubicBezTo>
                    <a:pt x="2227" y="1443"/>
                    <a:pt x="1730" y="487"/>
                    <a:pt x="1118" y="134"/>
                  </a:cubicBezTo>
                  <a:cubicBezTo>
                    <a:pt x="959" y="43"/>
                    <a:pt x="808" y="0"/>
                    <a:pt x="6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9" name="Google Shape;1429;p57"/>
            <p:cNvSpPr/>
            <p:nvPr/>
          </p:nvSpPr>
          <p:spPr>
            <a:xfrm>
              <a:off x="2395200" y="1798050"/>
              <a:ext cx="17225" cy="25125"/>
            </a:xfrm>
            <a:custGeom>
              <a:rect b="b" l="l" r="r" t="t"/>
              <a:pathLst>
                <a:path extrusionOk="0" h="1005" w="689">
                  <a:moveTo>
                    <a:pt x="208" y="0"/>
                  </a:moveTo>
                  <a:cubicBezTo>
                    <a:pt x="86" y="0"/>
                    <a:pt x="1" y="116"/>
                    <a:pt x="1" y="301"/>
                  </a:cubicBezTo>
                  <a:cubicBezTo>
                    <a:pt x="1" y="559"/>
                    <a:pt x="154" y="855"/>
                    <a:pt x="345" y="961"/>
                  </a:cubicBezTo>
                  <a:cubicBezTo>
                    <a:pt x="395" y="991"/>
                    <a:pt x="443" y="1005"/>
                    <a:pt x="486" y="1005"/>
                  </a:cubicBezTo>
                  <a:cubicBezTo>
                    <a:pt x="606" y="1005"/>
                    <a:pt x="689" y="893"/>
                    <a:pt x="689" y="703"/>
                  </a:cubicBezTo>
                  <a:cubicBezTo>
                    <a:pt x="689" y="445"/>
                    <a:pt x="536" y="148"/>
                    <a:pt x="345" y="43"/>
                  </a:cubicBezTo>
                  <a:cubicBezTo>
                    <a:pt x="296" y="14"/>
                    <a:pt x="250" y="0"/>
                    <a:pt x="2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0" name="Google Shape;1430;p57"/>
            <p:cNvSpPr/>
            <p:nvPr/>
          </p:nvSpPr>
          <p:spPr>
            <a:xfrm>
              <a:off x="2432250" y="1921875"/>
              <a:ext cx="17225" cy="25250"/>
            </a:xfrm>
            <a:custGeom>
              <a:rect b="b" l="l" r="r" t="t"/>
              <a:pathLst>
                <a:path extrusionOk="0" h="1010" w="689">
                  <a:moveTo>
                    <a:pt x="210" y="1"/>
                  </a:moveTo>
                  <a:cubicBezTo>
                    <a:pt x="86" y="1"/>
                    <a:pt x="0" y="114"/>
                    <a:pt x="0" y="307"/>
                  </a:cubicBezTo>
                  <a:cubicBezTo>
                    <a:pt x="0" y="556"/>
                    <a:pt x="153" y="852"/>
                    <a:pt x="344" y="967"/>
                  </a:cubicBezTo>
                  <a:cubicBezTo>
                    <a:pt x="393" y="996"/>
                    <a:pt x="439" y="1010"/>
                    <a:pt x="481" y="1010"/>
                  </a:cubicBezTo>
                  <a:cubicBezTo>
                    <a:pt x="603" y="1010"/>
                    <a:pt x="688" y="894"/>
                    <a:pt x="688" y="709"/>
                  </a:cubicBezTo>
                  <a:cubicBezTo>
                    <a:pt x="688" y="451"/>
                    <a:pt x="535" y="154"/>
                    <a:pt x="344" y="40"/>
                  </a:cubicBezTo>
                  <a:cubicBezTo>
                    <a:pt x="296" y="14"/>
                    <a:pt x="251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1" name="Google Shape;1431;p57"/>
            <p:cNvSpPr/>
            <p:nvPr/>
          </p:nvSpPr>
          <p:spPr>
            <a:xfrm>
              <a:off x="1956375" y="1967175"/>
              <a:ext cx="58575" cy="50775"/>
            </a:xfrm>
            <a:custGeom>
              <a:rect b="b" l="l" r="r" t="t"/>
              <a:pathLst>
                <a:path extrusionOk="0" h="2031" w="2343">
                  <a:moveTo>
                    <a:pt x="1952" y="1"/>
                  </a:moveTo>
                  <a:cubicBezTo>
                    <a:pt x="1651" y="1"/>
                    <a:pt x="1213" y="84"/>
                    <a:pt x="775" y="464"/>
                  </a:cubicBezTo>
                  <a:cubicBezTo>
                    <a:pt x="1" y="1133"/>
                    <a:pt x="49" y="2031"/>
                    <a:pt x="49" y="2031"/>
                  </a:cubicBezTo>
                  <a:lnTo>
                    <a:pt x="1587" y="1142"/>
                  </a:lnTo>
                  <a:lnTo>
                    <a:pt x="2342" y="53"/>
                  </a:lnTo>
                  <a:cubicBezTo>
                    <a:pt x="2342" y="53"/>
                    <a:pt x="2190" y="1"/>
                    <a:pt x="19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2" name="Google Shape;1432;p57"/>
            <p:cNvSpPr/>
            <p:nvPr/>
          </p:nvSpPr>
          <p:spPr>
            <a:xfrm>
              <a:off x="2003925" y="1836625"/>
              <a:ext cx="335175" cy="342575"/>
            </a:xfrm>
            <a:custGeom>
              <a:rect b="b" l="l" r="r" t="t"/>
              <a:pathLst>
                <a:path extrusionOk="0" h="13703" w="13407">
                  <a:moveTo>
                    <a:pt x="9527" y="0"/>
                  </a:moveTo>
                  <a:lnTo>
                    <a:pt x="0" y="5495"/>
                  </a:lnTo>
                  <a:lnTo>
                    <a:pt x="4052" y="13703"/>
                  </a:lnTo>
                  <a:lnTo>
                    <a:pt x="13407" y="8304"/>
                  </a:lnTo>
                  <a:lnTo>
                    <a:pt x="952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3" name="Google Shape;1433;p57"/>
            <p:cNvSpPr/>
            <p:nvPr/>
          </p:nvSpPr>
          <p:spPr>
            <a:xfrm>
              <a:off x="1978125" y="1969050"/>
              <a:ext cx="149575" cy="217250"/>
            </a:xfrm>
            <a:custGeom>
              <a:rect b="b" l="l" r="r" t="t"/>
              <a:pathLst>
                <a:path extrusionOk="0" h="8690" w="5983">
                  <a:moveTo>
                    <a:pt x="1806" y="0"/>
                  </a:moveTo>
                  <a:cubicBezTo>
                    <a:pt x="747" y="0"/>
                    <a:pt x="1" y="979"/>
                    <a:pt x="1" y="2615"/>
                  </a:cubicBezTo>
                  <a:cubicBezTo>
                    <a:pt x="1" y="4822"/>
                    <a:pt x="1348" y="7374"/>
                    <a:pt x="2991" y="8329"/>
                  </a:cubicBezTo>
                  <a:cubicBezTo>
                    <a:pt x="3414" y="8573"/>
                    <a:pt x="3816" y="8689"/>
                    <a:pt x="4181" y="8689"/>
                  </a:cubicBezTo>
                  <a:cubicBezTo>
                    <a:pt x="5241" y="8689"/>
                    <a:pt x="5982" y="7710"/>
                    <a:pt x="5982" y="6074"/>
                  </a:cubicBezTo>
                  <a:cubicBezTo>
                    <a:pt x="5982" y="3867"/>
                    <a:pt x="4644" y="1306"/>
                    <a:pt x="2991" y="360"/>
                  </a:cubicBezTo>
                  <a:cubicBezTo>
                    <a:pt x="2571" y="116"/>
                    <a:pt x="2170" y="0"/>
                    <a:pt x="18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4" name="Google Shape;1434;p57"/>
            <p:cNvSpPr/>
            <p:nvPr/>
          </p:nvSpPr>
          <p:spPr>
            <a:xfrm>
              <a:off x="1995325" y="2001550"/>
              <a:ext cx="107050" cy="155725"/>
            </a:xfrm>
            <a:custGeom>
              <a:rect b="b" l="l" r="r" t="t"/>
              <a:pathLst>
                <a:path extrusionOk="0" h="6229" w="4282">
                  <a:moveTo>
                    <a:pt x="1294" y="0"/>
                  </a:moveTo>
                  <a:cubicBezTo>
                    <a:pt x="532" y="0"/>
                    <a:pt x="0" y="703"/>
                    <a:pt x="0" y="1879"/>
                  </a:cubicBezTo>
                  <a:cubicBezTo>
                    <a:pt x="0" y="3455"/>
                    <a:pt x="956" y="5290"/>
                    <a:pt x="2141" y="5968"/>
                  </a:cubicBezTo>
                  <a:cubicBezTo>
                    <a:pt x="2445" y="6145"/>
                    <a:pt x="2733" y="6228"/>
                    <a:pt x="2995" y="6228"/>
                  </a:cubicBezTo>
                  <a:cubicBezTo>
                    <a:pt x="3753" y="6228"/>
                    <a:pt x="4281" y="5526"/>
                    <a:pt x="4281" y="4354"/>
                  </a:cubicBezTo>
                  <a:cubicBezTo>
                    <a:pt x="4281" y="2777"/>
                    <a:pt x="3326" y="942"/>
                    <a:pt x="2141" y="254"/>
                  </a:cubicBezTo>
                  <a:cubicBezTo>
                    <a:pt x="1840" y="82"/>
                    <a:pt x="1553" y="0"/>
                    <a:pt x="12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5" name="Google Shape;1435;p57"/>
            <p:cNvSpPr/>
            <p:nvPr/>
          </p:nvSpPr>
          <p:spPr>
            <a:xfrm>
              <a:off x="2018500" y="2041425"/>
              <a:ext cx="53300" cy="77475"/>
            </a:xfrm>
            <a:custGeom>
              <a:rect b="b" l="l" r="r" t="t"/>
              <a:pathLst>
                <a:path extrusionOk="0" h="3099" w="2132">
                  <a:moveTo>
                    <a:pt x="643" y="1"/>
                  </a:moveTo>
                  <a:cubicBezTo>
                    <a:pt x="264" y="1"/>
                    <a:pt x="0" y="351"/>
                    <a:pt x="0" y="934"/>
                  </a:cubicBezTo>
                  <a:cubicBezTo>
                    <a:pt x="0" y="1717"/>
                    <a:pt x="478" y="2625"/>
                    <a:pt x="1071" y="2969"/>
                  </a:cubicBezTo>
                  <a:cubicBezTo>
                    <a:pt x="1220" y="3057"/>
                    <a:pt x="1363" y="3099"/>
                    <a:pt x="1492" y="3099"/>
                  </a:cubicBezTo>
                  <a:cubicBezTo>
                    <a:pt x="1867" y="3099"/>
                    <a:pt x="2131" y="2749"/>
                    <a:pt x="2131" y="2166"/>
                  </a:cubicBezTo>
                  <a:cubicBezTo>
                    <a:pt x="2131" y="1383"/>
                    <a:pt x="1653" y="465"/>
                    <a:pt x="1071" y="131"/>
                  </a:cubicBezTo>
                  <a:cubicBezTo>
                    <a:pt x="919" y="43"/>
                    <a:pt x="774" y="1"/>
                    <a:pt x="6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6" name="Google Shape;1436;p57"/>
            <p:cNvSpPr/>
            <p:nvPr/>
          </p:nvSpPr>
          <p:spPr>
            <a:xfrm>
              <a:off x="2031150" y="2059450"/>
              <a:ext cx="27500" cy="39900"/>
            </a:xfrm>
            <a:custGeom>
              <a:rect b="b" l="l" r="r" t="t"/>
              <a:pathLst>
                <a:path extrusionOk="0" h="1596" w="1100">
                  <a:moveTo>
                    <a:pt x="329" y="0"/>
                  </a:moveTo>
                  <a:cubicBezTo>
                    <a:pt x="138" y="0"/>
                    <a:pt x="1" y="182"/>
                    <a:pt x="1" y="480"/>
                  </a:cubicBezTo>
                  <a:cubicBezTo>
                    <a:pt x="1" y="881"/>
                    <a:pt x="249" y="1359"/>
                    <a:pt x="545" y="1531"/>
                  </a:cubicBezTo>
                  <a:cubicBezTo>
                    <a:pt x="623" y="1575"/>
                    <a:pt x="697" y="1596"/>
                    <a:pt x="765" y="1596"/>
                  </a:cubicBezTo>
                  <a:cubicBezTo>
                    <a:pt x="962" y="1596"/>
                    <a:pt x="1100" y="1417"/>
                    <a:pt x="1100" y="1111"/>
                  </a:cubicBezTo>
                  <a:cubicBezTo>
                    <a:pt x="1100" y="709"/>
                    <a:pt x="851" y="241"/>
                    <a:pt x="545" y="69"/>
                  </a:cubicBezTo>
                  <a:cubicBezTo>
                    <a:pt x="469" y="22"/>
                    <a:pt x="396" y="0"/>
                    <a:pt x="3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7" name="Google Shape;1437;p57"/>
            <p:cNvSpPr/>
            <p:nvPr/>
          </p:nvSpPr>
          <p:spPr>
            <a:xfrm>
              <a:off x="2214850" y="1832400"/>
              <a:ext cx="149575" cy="217375"/>
            </a:xfrm>
            <a:custGeom>
              <a:rect b="b" l="l" r="r" t="t"/>
              <a:pathLst>
                <a:path extrusionOk="0" h="8695" w="5983">
                  <a:moveTo>
                    <a:pt x="1803" y="1"/>
                  </a:moveTo>
                  <a:cubicBezTo>
                    <a:pt x="742" y="1"/>
                    <a:pt x="1" y="982"/>
                    <a:pt x="1" y="2625"/>
                  </a:cubicBezTo>
                  <a:cubicBezTo>
                    <a:pt x="1" y="4823"/>
                    <a:pt x="1339" y="7384"/>
                    <a:pt x="2992" y="8339"/>
                  </a:cubicBezTo>
                  <a:cubicBezTo>
                    <a:pt x="3413" y="8580"/>
                    <a:pt x="3814" y="8695"/>
                    <a:pt x="4178" y="8695"/>
                  </a:cubicBezTo>
                  <a:cubicBezTo>
                    <a:pt x="5240" y="8695"/>
                    <a:pt x="5982" y="7719"/>
                    <a:pt x="5982" y="6074"/>
                  </a:cubicBezTo>
                  <a:cubicBezTo>
                    <a:pt x="5982" y="3877"/>
                    <a:pt x="4645" y="1316"/>
                    <a:pt x="2992" y="360"/>
                  </a:cubicBezTo>
                  <a:cubicBezTo>
                    <a:pt x="2569" y="116"/>
                    <a:pt x="2167" y="1"/>
                    <a:pt x="180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8" name="Google Shape;1438;p57"/>
            <p:cNvSpPr/>
            <p:nvPr/>
          </p:nvSpPr>
          <p:spPr>
            <a:xfrm>
              <a:off x="1980750" y="1808650"/>
              <a:ext cx="415200" cy="309150"/>
            </a:xfrm>
            <a:custGeom>
              <a:rect b="b" l="l" r="r" t="t"/>
              <a:pathLst>
                <a:path extrusionOk="0" h="12366" w="16608">
                  <a:moveTo>
                    <a:pt x="11598" y="1"/>
                  </a:moveTo>
                  <a:cubicBezTo>
                    <a:pt x="11244" y="1"/>
                    <a:pt x="10913" y="87"/>
                    <a:pt x="10617" y="259"/>
                  </a:cubicBezTo>
                  <a:lnTo>
                    <a:pt x="1" y="6528"/>
                  </a:lnTo>
                  <a:cubicBezTo>
                    <a:pt x="1" y="6528"/>
                    <a:pt x="266" y="6372"/>
                    <a:pt x="764" y="6372"/>
                  </a:cubicBezTo>
                  <a:cubicBezTo>
                    <a:pt x="1138" y="6372"/>
                    <a:pt x="1643" y="6459"/>
                    <a:pt x="2265" y="6766"/>
                  </a:cubicBezTo>
                  <a:cubicBezTo>
                    <a:pt x="2504" y="6881"/>
                    <a:pt x="2657" y="7034"/>
                    <a:pt x="2934" y="7225"/>
                  </a:cubicBezTo>
                  <a:cubicBezTo>
                    <a:pt x="4941" y="8630"/>
                    <a:pt x="5992" y="12366"/>
                    <a:pt x="5992" y="12366"/>
                  </a:cubicBezTo>
                  <a:lnTo>
                    <a:pt x="16608" y="6098"/>
                  </a:lnTo>
                  <a:cubicBezTo>
                    <a:pt x="16197" y="3776"/>
                    <a:pt x="14773" y="1425"/>
                    <a:pt x="13091" y="451"/>
                  </a:cubicBezTo>
                  <a:cubicBezTo>
                    <a:pt x="12574" y="151"/>
                    <a:pt x="12067" y="1"/>
                    <a:pt x="1159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9" name="Google Shape;1439;p57"/>
            <p:cNvSpPr/>
            <p:nvPr/>
          </p:nvSpPr>
          <p:spPr>
            <a:xfrm>
              <a:off x="1952075" y="1965350"/>
              <a:ext cx="178475" cy="152450"/>
            </a:xfrm>
            <a:custGeom>
              <a:rect b="b" l="l" r="r" t="t"/>
              <a:pathLst>
                <a:path extrusionOk="0" h="6098" w="7139">
                  <a:moveTo>
                    <a:pt x="2129" y="1"/>
                  </a:moveTo>
                  <a:cubicBezTo>
                    <a:pt x="1775" y="1"/>
                    <a:pt x="1444" y="87"/>
                    <a:pt x="1148" y="260"/>
                  </a:cubicBezTo>
                  <a:cubicBezTo>
                    <a:pt x="593" y="575"/>
                    <a:pt x="202" y="1177"/>
                    <a:pt x="1" y="1970"/>
                  </a:cubicBezTo>
                  <a:lnTo>
                    <a:pt x="221" y="2094"/>
                  </a:lnTo>
                  <a:cubicBezTo>
                    <a:pt x="393" y="1339"/>
                    <a:pt x="756" y="766"/>
                    <a:pt x="1272" y="470"/>
                  </a:cubicBezTo>
                  <a:cubicBezTo>
                    <a:pt x="1530" y="317"/>
                    <a:pt x="1816" y="250"/>
                    <a:pt x="2132" y="250"/>
                  </a:cubicBezTo>
                  <a:cubicBezTo>
                    <a:pt x="2562" y="250"/>
                    <a:pt x="3020" y="384"/>
                    <a:pt x="3498" y="661"/>
                  </a:cubicBezTo>
                  <a:cubicBezTo>
                    <a:pt x="5084" y="1578"/>
                    <a:pt x="6422" y="3757"/>
                    <a:pt x="6871" y="5935"/>
                  </a:cubicBezTo>
                  <a:lnTo>
                    <a:pt x="7139" y="6098"/>
                  </a:lnTo>
                  <a:cubicBezTo>
                    <a:pt x="6728" y="3776"/>
                    <a:pt x="5304" y="1425"/>
                    <a:pt x="3622" y="451"/>
                  </a:cubicBezTo>
                  <a:cubicBezTo>
                    <a:pt x="3105" y="151"/>
                    <a:pt x="2598" y="1"/>
                    <a:pt x="2129" y="1"/>
                  </a:cubicBezTo>
                  <a:close/>
                </a:path>
              </a:pathLst>
            </a:custGeom>
            <a:solidFill>
              <a:srgbClr val="1E3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40" name="Google Shape;1440;p57"/>
          <p:cNvGrpSpPr/>
          <p:nvPr/>
        </p:nvGrpSpPr>
        <p:grpSpPr>
          <a:xfrm>
            <a:off x="7150075" y="1595913"/>
            <a:ext cx="429350" cy="431925"/>
            <a:chOff x="5159500" y="1650300"/>
            <a:chExt cx="429350" cy="431925"/>
          </a:xfrm>
        </p:grpSpPr>
        <p:sp>
          <p:nvSpPr>
            <p:cNvPr id="1441" name="Google Shape;1441;p57"/>
            <p:cNvSpPr/>
            <p:nvPr/>
          </p:nvSpPr>
          <p:spPr>
            <a:xfrm>
              <a:off x="5228575" y="1650300"/>
              <a:ext cx="360275" cy="427100"/>
            </a:xfrm>
            <a:custGeom>
              <a:rect b="b" l="l" r="r" t="t"/>
              <a:pathLst>
                <a:path extrusionOk="0" h="17084" w="14411">
                  <a:moveTo>
                    <a:pt x="5193" y="0"/>
                  </a:moveTo>
                  <a:cubicBezTo>
                    <a:pt x="4772" y="0"/>
                    <a:pt x="4388" y="95"/>
                    <a:pt x="4053" y="279"/>
                  </a:cubicBezTo>
                  <a:lnTo>
                    <a:pt x="1290" y="1855"/>
                  </a:lnTo>
                  <a:lnTo>
                    <a:pt x="2743" y="2336"/>
                  </a:lnTo>
                  <a:cubicBezTo>
                    <a:pt x="2713" y="2531"/>
                    <a:pt x="2682" y="2756"/>
                    <a:pt x="2682" y="2981"/>
                  </a:cubicBezTo>
                  <a:cubicBezTo>
                    <a:pt x="2354" y="2850"/>
                    <a:pt x="2042" y="2787"/>
                    <a:pt x="1755" y="2787"/>
                  </a:cubicBezTo>
                  <a:cubicBezTo>
                    <a:pt x="717" y="2787"/>
                    <a:pt x="1" y="3613"/>
                    <a:pt x="1" y="5049"/>
                  </a:cubicBezTo>
                  <a:lnTo>
                    <a:pt x="1" y="5110"/>
                  </a:lnTo>
                  <a:cubicBezTo>
                    <a:pt x="1" y="7126"/>
                    <a:pt x="1423" y="9582"/>
                    <a:pt x="3163" y="10595"/>
                  </a:cubicBezTo>
                  <a:lnTo>
                    <a:pt x="10695" y="17084"/>
                  </a:lnTo>
                  <a:cubicBezTo>
                    <a:pt x="10695" y="17084"/>
                    <a:pt x="12906" y="15815"/>
                    <a:pt x="13479" y="15487"/>
                  </a:cubicBezTo>
                  <a:cubicBezTo>
                    <a:pt x="14052" y="15150"/>
                    <a:pt x="14411" y="14444"/>
                    <a:pt x="14411" y="13441"/>
                  </a:cubicBezTo>
                  <a:lnTo>
                    <a:pt x="14411" y="13359"/>
                  </a:lnTo>
                  <a:cubicBezTo>
                    <a:pt x="14411" y="11537"/>
                    <a:pt x="13254" y="9357"/>
                    <a:pt x="11739" y="8221"/>
                  </a:cubicBezTo>
                  <a:cubicBezTo>
                    <a:pt x="11627" y="5376"/>
                    <a:pt x="9631" y="2019"/>
                    <a:pt x="7216" y="617"/>
                  </a:cubicBezTo>
                  <a:cubicBezTo>
                    <a:pt x="6490" y="200"/>
                    <a:pt x="5803" y="0"/>
                    <a:pt x="51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2" name="Google Shape;1442;p57"/>
            <p:cNvSpPr/>
            <p:nvPr/>
          </p:nvSpPr>
          <p:spPr>
            <a:xfrm>
              <a:off x="5183550" y="1727375"/>
              <a:ext cx="95725" cy="74475"/>
            </a:xfrm>
            <a:custGeom>
              <a:rect b="b" l="l" r="r" t="t"/>
              <a:pathLst>
                <a:path extrusionOk="0" h="2979" w="3829">
                  <a:moveTo>
                    <a:pt x="2641" y="1"/>
                  </a:moveTo>
                  <a:lnTo>
                    <a:pt x="0" y="1474"/>
                  </a:lnTo>
                  <a:lnTo>
                    <a:pt x="2528" y="2979"/>
                  </a:lnTo>
                  <a:lnTo>
                    <a:pt x="3828" y="1699"/>
                  </a:lnTo>
                  <a:lnTo>
                    <a:pt x="2641" y="1"/>
                  </a:lnTo>
                  <a:close/>
                </a:path>
              </a:pathLst>
            </a:custGeom>
            <a:solidFill>
              <a:srgbClr val="ABC3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3" name="Google Shape;1443;p57"/>
            <p:cNvSpPr/>
            <p:nvPr/>
          </p:nvSpPr>
          <p:spPr>
            <a:xfrm>
              <a:off x="5159500" y="1689925"/>
              <a:ext cx="360525" cy="392300"/>
            </a:xfrm>
            <a:custGeom>
              <a:rect b="b" l="l" r="r" t="t"/>
              <a:pathLst>
                <a:path extrusionOk="0" h="15692" w="14421">
                  <a:moveTo>
                    <a:pt x="5180" y="0"/>
                  </a:moveTo>
                  <a:cubicBezTo>
                    <a:pt x="3754" y="0"/>
                    <a:pt x="2761" y="1089"/>
                    <a:pt x="2682" y="2983"/>
                  </a:cubicBezTo>
                  <a:cubicBezTo>
                    <a:pt x="2354" y="2852"/>
                    <a:pt x="2042" y="2789"/>
                    <a:pt x="1754" y="2789"/>
                  </a:cubicBezTo>
                  <a:cubicBezTo>
                    <a:pt x="716" y="2789"/>
                    <a:pt x="0" y="3613"/>
                    <a:pt x="0" y="5040"/>
                  </a:cubicBezTo>
                  <a:lnTo>
                    <a:pt x="0" y="5121"/>
                  </a:lnTo>
                  <a:cubicBezTo>
                    <a:pt x="0" y="7127"/>
                    <a:pt x="1413" y="9584"/>
                    <a:pt x="3163" y="10587"/>
                  </a:cubicBezTo>
                  <a:lnTo>
                    <a:pt x="11248" y="15264"/>
                  </a:lnTo>
                  <a:cubicBezTo>
                    <a:pt x="11755" y="15554"/>
                    <a:pt x="12234" y="15692"/>
                    <a:pt x="12660" y="15692"/>
                  </a:cubicBezTo>
                  <a:cubicBezTo>
                    <a:pt x="13703" y="15692"/>
                    <a:pt x="14420" y="14864"/>
                    <a:pt x="14420" y="13432"/>
                  </a:cubicBezTo>
                  <a:lnTo>
                    <a:pt x="14420" y="13360"/>
                  </a:lnTo>
                  <a:cubicBezTo>
                    <a:pt x="14420" y="11538"/>
                    <a:pt x="13254" y="9358"/>
                    <a:pt x="11739" y="8212"/>
                  </a:cubicBezTo>
                  <a:cubicBezTo>
                    <a:pt x="11616" y="5377"/>
                    <a:pt x="9641" y="2020"/>
                    <a:pt x="7205" y="618"/>
                  </a:cubicBezTo>
                  <a:cubicBezTo>
                    <a:pt x="6476" y="199"/>
                    <a:pt x="5789" y="0"/>
                    <a:pt x="518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44" name="Google Shape;1444;p57"/>
          <p:cNvGrpSpPr/>
          <p:nvPr/>
        </p:nvGrpSpPr>
        <p:grpSpPr>
          <a:xfrm>
            <a:off x="6485275" y="970588"/>
            <a:ext cx="429350" cy="431925"/>
            <a:chOff x="5159500" y="1650300"/>
            <a:chExt cx="429350" cy="431925"/>
          </a:xfrm>
        </p:grpSpPr>
        <p:sp>
          <p:nvSpPr>
            <p:cNvPr id="1445" name="Google Shape;1445;p57"/>
            <p:cNvSpPr/>
            <p:nvPr/>
          </p:nvSpPr>
          <p:spPr>
            <a:xfrm>
              <a:off x="5228575" y="1650300"/>
              <a:ext cx="360275" cy="427100"/>
            </a:xfrm>
            <a:custGeom>
              <a:rect b="b" l="l" r="r" t="t"/>
              <a:pathLst>
                <a:path extrusionOk="0" h="17084" w="14411">
                  <a:moveTo>
                    <a:pt x="5193" y="0"/>
                  </a:moveTo>
                  <a:cubicBezTo>
                    <a:pt x="4772" y="0"/>
                    <a:pt x="4388" y="95"/>
                    <a:pt x="4053" y="279"/>
                  </a:cubicBezTo>
                  <a:lnTo>
                    <a:pt x="1290" y="1855"/>
                  </a:lnTo>
                  <a:lnTo>
                    <a:pt x="2743" y="2336"/>
                  </a:lnTo>
                  <a:cubicBezTo>
                    <a:pt x="2713" y="2531"/>
                    <a:pt x="2682" y="2756"/>
                    <a:pt x="2682" y="2981"/>
                  </a:cubicBezTo>
                  <a:cubicBezTo>
                    <a:pt x="2354" y="2850"/>
                    <a:pt x="2042" y="2787"/>
                    <a:pt x="1755" y="2787"/>
                  </a:cubicBezTo>
                  <a:cubicBezTo>
                    <a:pt x="717" y="2787"/>
                    <a:pt x="1" y="3613"/>
                    <a:pt x="1" y="5049"/>
                  </a:cubicBezTo>
                  <a:lnTo>
                    <a:pt x="1" y="5110"/>
                  </a:lnTo>
                  <a:cubicBezTo>
                    <a:pt x="1" y="7126"/>
                    <a:pt x="1423" y="9582"/>
                    <a:pt x="3163" y="10595"/>
                  </a:cubicBezTo>
                  <a:lnTo>
                    <a:pt x="10695" y="17084"/>
                  </a:lnTo>
                  <a:cubicBezTo>
                    <a:pt x="10695" y="17084"/>
                    <a:pt x="12906" y="15815"/>
                    <a:pt x="13479" y="15487"/>
                  </a:cubicBezTo>
                  <a:cubicBezTo>
                    <a:pt x="14052" y="15150"/>
                    <a:pt x="14411" y="14444"/>
                    <a:pt x="14411" y="13441"/>
                  </a:cubicBezTo>
                  <a:lnTo>
                    <a:pt x="14411" y="13359"/>
                  </a:lnTo>
                  <a:cubicBezTo>
                    <a:pt x="14411" y="11537"/>
                    <a:pt x="13254" y="9357"/>
                    <a:pt x="11739" y="8221"/>
                  </a:cubicBezTo>
                  <a:cubicBezTo>
                    <a:pt x="11627" y="5376"/>
                    <a:pt x="9631" y="2019"/>
                    <a:pt x="7216" y="617"/>
                  </a:cubicBezTo>
                  <a:cubicBezTo>
                    <a:pt x="6490" y="200"/>
                    <a:pt x="5803" y="0"/>
                    <a:pt x="51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6" name="Google Shape;1446;p57"/>
            <p:cNvSpPr/>
            <p:nvPr/>
          </p:nvSpPr>
          <p:spPr>
            <a:xfrm>
              <a:off x="5183550" y="1727375"/>
              <a:ext cx="95725" cy="74475"/>
            </a:xfrm>
            <a:custGeom>
              <a:rect b="b" l="l" r="r" t="t"/>
              <a:pathLst>
                <a:path extrusionOk="0" h="2979" w="3829">
                  <a:moveTo>
                    <a:pt x="2641" y="1"/>
                  </a:moveTo>
                  <a:lnTo>
                    <a:pt x="0" y="1474"/>
                  </a:lnTo>
                  <a:lnTo>
                    <a:pt x="2528" y="2979"/>
                  </a:lnTo>
                  <a:lnTo>
                    <a:pt x="3828" y="1699"/>
                  </a:lnTo>
                  <a:lnTo>
                    <a:pt x="2641" y="1"/>
                  </a:lnTo>
                  <a:close/>
                </a:path>
              </a:pathLst>
            </a:custGeom>
            <a:solidFill>
              <a:srgbClr val="ABC3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7" name="Google Shape;1447;p57"/>
            <p:cNvSpPr/>
            <p:nvPr/>
          </p:nvSpPr>
          <p:spPr>
            <a:xfrm>
              <a:off x="5159500" y="1689925"/>
              <a:ext cx="360525" cy="392300"/>
            </a:xfrm>
            <a:custGeom>
              <a:rect b="b" l="l" r="r" t="t"/>
              <a:pathLst>
                <a:path extrusionOk="0" h="15692" w="14421">
                  <a:moveTo>
                    <a:pt x="5180" y="0"/>
                  </a:moveTo>
                  <a:cubicBezTo>
                    <a:pt x="3754" y="0"/>
                    <a:pt x="2761" y="1089"/>
                    <a:pt x="2682" y="2983"/>
                  </a:cubicBezTo>
                  <a:cubicBezTo>
                    <a:pt x="2354" y="2852"/>
                    <a:pt x="2042" y="2789"/>
                    <a:pt x="1754" y="2789"/>
                  </a:cubicBezTo>
                  <a:cubicBezTo>
                    <a:pt x="716" y="2789"/>
                    <a:pt x="0" y="3613"/>
                    <a:pt x="0" y="5040"/>
                  </a:cubicBezTo>
                  <a:lnTo>
                    <a:pt x="0" y="5121"/>
                  </a:lnTo>
                  <a:cubicBezTo>
                    <a:pt x="0" y="7127"/>
                    <a:pt x="1413" y="9584"/>
                    <a:pt x="3163" y="10587"/>
                  </a:cubicBezTo>
                  <a:lnTo>
                    <a:pt x="11248" y="15264"/>
                  </a:lnTo>
                  <a:cubicBezTo>
                    <a:pt x="11755" y="15554"/>
                    <a:pt x="12234" y="15692"/>
                    <a:pt x="12660" y="15692"/>
                  </a:cubicBezTo>
                  <a:cubicBezTo>
                    <a:pt x="13703" y="15692"/>
                    <a:pt x="14420" y="14864"/>
                    <a:pt x="14420" y="13432"/>
                  </a:cubicBezTo>
                  <a:lnTo>
                    <a:pt x="14420" y="13360"/>
                  </a:lnTo>
                  <a:cubicBezTo>
                    <a:pt x="14420" y="11538"/>
                    <a:pt x="13254" y="9358"/>
                    <a:pt x="11739" y="8212"/>
                  </a:cubicBezTo>
                  <a:cubicBezTo>
                    <a:pt x="11616" y="5377"/>
                    <a:pt x="9641" y="2020"/>
                    <a:pt x="7205" y="618"/>
                  </a:cubicBezTo>
                  <a:cubicBezTo>
                    <a:pt x="6476" y="199"/>
                    <a:pt x="5789" y="0"/>
                    <a:pt x="518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48" name="Google Shape;1448;p57"/>
          <p:cNvGrpSpPr/>
          <p:nvPr/>
        </p:nvGrpSpPr>
        <p:grpSpPr>
          <a:xfrm>
            <a:off x="7994650" y="1402513"/>
            <a:ext cx="429350" cy="431925"/>
            <a:chOff x="5159500" y="1650300"/>
            <a:chExt cx="429350" cy="431925"/>
          </a:xfrm>
        </p:grpSpPr>
        <p:sp>
          <p:nvSpPr>
            <p:cNvPr id="1449" name="Google Shape;1449;p57"/>
            <p:cNvSpPr/>
            <p:nvPr/>
          </p:nvSpPr>
          <p:spPr>
            <a:xfrm>
              <a:off x="5228575" y="1650300"/>
              <a:ext cx="360275" cy="427100"/>
            </a:xfrm>
            <a:custGeom>
              <a:rect b="b" l="l" r="r" t="t"/>
              <a:pathLst>
                <a:path extrusionOk="0" h="17084" w="14411">
                  <a:moveTo>
                    <a:pt x="5193" y="0"/>
                  </a:moveTo>
                  <a:cubicBezTo>
                    <a:pt x="4772" y="0"/>
                    <a:pt x="4388" y="95"/>
                    <a:pt x="4053" y="279"/>
                  </a:cubicBezTo>
                  <a:lnTo>
                    <a:pt x="1290" y="1855"/>
                  </a:lnTo>
                  <a:lnTo>
                    <a:pt x="2743" y="2336"/>
                  </a:lnTo>
                  <a:cubicBezTo>
                    <a:pt x="2713" y="2531"/>
                    <a:pt x="2682" y="2756"/>
                    <a:pt x="2682" y="2981"/>
                  </a:cubicBezTo>
                  <a:cubicBezTo>
                    <a:pt x="2354" y="2850"/>
                    <a:pt x="2042" y="2787"/>
                    <a:pt x="1755" y="2787"/>
                  </a:cubicBezTo>
                  <a:cubicBezTo>
                    <a:pt x="717" y="2787"/>
                    <a:pt x="1" y="3613"/>
                    <a:pt x="1" y="5049"/>
                  </a:cubicBezTo>
                  <a:lnTo>
                    <a:pt x="1" y="5110"/>
                  </a:lnTo>
                  <a:cubicBezTo>
                    <a:pt x="1" y="7126"/>
                    <a:pt x="1423" y="9582"/>
                    <a:pt x="3163" y="10595"/>
                  </a:cubicBezTo>
                  <a:lnTo>
                    <a:pt x="10695" y="17084"/>
                  </a:lnTo>
                  <a:cubicBezTo>
                    <a:pt x="10695" y="17084"/>
                    <a:pt x="12906" y="15815"/>
                    <a:pt x="13479" y="15487"/>
                  </a:cubicBezTo>
                  <a:cubicBezTo>
                    <a:pt x="14052" y="15150"/>
                    <a:pt x="14411" y="14444"/>
                    <a:pt x="14411" y="13441"/>
                  </a:cubicBezTo>
                  <a:lnTo>
                    <a:pt x="14411" y="13359"/>
                  </a:lnTo>
                  <a:cubicBezTo>
                    <a:pt x="14411" y="11537"/>
                    <a:pt x="13254" y="9357"/>
                    <a:pt x="11739" y="8221"/>
                  </a:cubicBezTo>
                  <a:cubicBezTo>
                    <a:pt x="11627" y="5376"/>
                    <a:pt x="9631" y="2019"/>
                    <a:pt x="7216" y="617"/>
                  </a:cubicBezTo>
                  <a:cubicBezTo>
                    <a:pt x="6490" y="200"/>
                    <a:pt x="5803" y="0"/>
                    <a:pt x="51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0" name="Google Shape;1450;p57"/>
            <p:cNvSpPr/>
            <p:nvPr/>
          </p:nvSpPr>
          <p:spPr>
            <a:xfrm>
              <a:off x="5183550" y="1727375"/>
              <a:ext cx="95725" cy="74475"/>
            </a:xfrm>
            <a:custGeom>
              <a:rect b="b" l="l" r="r" t="t"/>
              <a:pathLst>
                <a:path extrusionOk="0" h="2979" w="3829">
                  <a:moveTo>
                    <a:pt x="2641" y="1"/>
                  </a:moveTo>
                  <a:lnTo>
                    <a:pt x="0" y="1474"/>
                  </a:lnTo>
                  <a:lnTo>
                    <a:pt x="2528" y="2979"/>
                  </a:lnTo>
                  <a:lnTo>
                    <a:pt x="3828" y="1699"/>
                  </a:lnTo>
                  <a:lnTo>
                    <a:pt x="2641" y="1"/>
                  </a:lnTo>
                  <a:close/>
                </a:path>
              </a:pathLst>
            </a:custGeom>
            <a:solidFill>
              <a:srgbClr val="ABC3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1" name="Google Shape;1451;p57"/>
            <p:cNvSpPr/>
            <p:nvPr/>
          </p:nvSpPr>
          <p:spPr>
            <a:xfrm>
              <a:off x="5159500" y="1689925"/>
              <a:ext cx="360525" cy="392300"/>
            </a:xfrm>
            <a:custGeom>
              <a:rect b="b" l="l" r="r" t="t"/>
              <a:pathLst>
                <a:path extrusionOk="0" h="15692" w="14421">
                  <a:moveTo>
                    <a:pt x="5180" y="0"/>
                  </a:moveTo>
                  <a:cubicBezTo>
                    <a:pt x="3754" y="0"/>
                    <a:pt x="2761" y="1089"/>
                    <a:pt x="2682" y="2983"/>
                  </a:cubicBezTo>
                  <a:cubicBezTo>
                    <a:pt x="2354" y="2852"/>
                    <a:pt x="2042" y="2789"/>
                    <a:pt x="1754" y="2789"/>
                  </a:cubicBezTo>
                  <a:cubicBezTo>
                    <a:pt x="716" y="2789"/>
                    <a:pt x="0" y="3613"/>
                    <a:pt x="0" y="5040"/>
                  </a:cubicBezTo>
                  <a:lnTo>
                    <a:pt x="0" y="5121"/>
                  </a:lnTo>
                  <a:cubicBezTo>
                    <a:pt x="0" y="7127"/>
                    <a:pt x="1413" y="9584"/>
                    <a:pt x="3163" y="10587"/>
                  </a:cubicBezTo>
                  <a:lnTo>
                    <a:pt x="11248" y="15264"/>
                  </a:lnTo>
                  <a:cubicBezTo>
                    <a:pt x="11755" y="15554"/>
                    <a:pt x="12234" y="15692"/>
                    <a:pt x="12660" y="15692"/>
                  </a:cubicBezTo>
                  <a:cubicBezTo>
                    <a:pt x="13703" y="15692"/>
                    <a:pt x="14420" y="14864"/>
                    <a:pt x="14420" y="13432"/>
                  </a:cubicBezTo>
                  <a:lnTo>
                    <a:pt x="14420" y="13360"/>
                  </a:lnTo>
                  <a:cubicBezTo>
                    <a:pt x="14420" y="11538"/>
                    <a:pt x="13254" y="9358"/>
                    <a:pt x="11739" y="8212"/>
                  </a:cubicBezTo>
                  <a:cubicBezTo>
                    <a:pt x="11616" y="5377"/>
                    <a:pt x="9641" y="2020"/>
                    <a:pt x="7205" y="618"/>
                  </a:cubicBezTo>
                  <a:cubicBezTo>
                    <a:pt x="6476" y="199"/>
                    <a:pt x="5789" y="0"/>
                    <a:pt x="518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52" name="Google Shape;1452;p57"/>
          <p:cNvGrpSpPr/>
          <p:nvPr/>
        </p:nvGrpSpPr>
        <p:grpSpPr>
          <a:xfrm>
            <a:off x="6772655" y="17794"/>
            <a:ext cx="2274946" cy="2747568"/>
            <a:chOff x="5859405" y="1425344"/>
            <a:chExt cx="2274946" cy="2747568"/>
          </a:xfrm>
        </p:grpSpPr>
        <p:sp>
          <p:nvSpPr>
            <p:cNvPr id="1453" name="Google Shape;1453;p57"/>
            <p:cNvSpPr/>
            <p:nvPr/>
          </p:nvSpPr>
          <p:spPr>
            <a:xfrm>
              <a:off x="6199172" y="3117597"/>
              <a:ext cx="1822244" cy="1055315"/>
            </a:xfrm>
            <a:custGeom>
              <a:rect b="b" l="l" r="r" t="t"/>
              <a:pathLst>
                <a:path extrusionOk="0" h="10980" w="18959">
                  <a:moveTo>
                    <a:pt x="2198" y="0"/>
                  </a:moveTo>
                  <a:lnTo>
                    <a:pt x="0" y="1300"/>
                  </a:lnTo>
                  <a:lnTo>
                    <a:pt x="16770" y="10979"/>
                  </a:lnTo>
                  <a:lnTo>
                    <a:pt x="18958" y="9680"/>
                  </a:lnTo>
                  <a:lnTo>
                    <a:pt x="21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4" name="Google Shape;1454;p57"/>
            <p:cNvSpPr/>
            <p:nvPr/>
          </p:nvSpPr>
          <p:spPr>
            <a:xfrm>
              <a:off x="6405819" y="1425344"/>
              <a:ext cx="1728532" cy="2335822"/>
            </a:xfrm>
            <a:custGeom>
              <a:rect b="b" l="l" r="r" t="t"/>
              <a:pathLst>
                <a:path extrusionOk="0" h="24303" w="17984">
                  <a:moveTo>
                    <a:pt x="1135" y="0"/>
                  </a:moveTo>
                  <a:cubicBezTo>
                    <a:pt x="467" y="0"/>
                    <a:pt x="0" y="619"/>
                    <a:pt x="0" y="1650"/>
                  </a:cubicBezTo>
                  <a:lnTo>
                    <a:pt x="0" y="12276"/>
                  </a:lnTo>
                  <a:cubicBezTo>
                    <a:pt x="0" y="13661"/>
                    <a:pt x="841" y="15276"/>
                    <a:pt x="1883" y="15868"/>
                  </a:cubicBezTo>
                  <a:lnTo>
                    <a:pt x="16101" y="24076"/>
                  </a:lnTo>
                  <a:cubicBezTo>
                    <a:pt x="16365" y="24230"/>
                    <a:pt x="16616" y="24303"/>
                    <a:pt x="16845" y="24303"/>
                  </a:cubicBezTo>
                  <a:cubicBezTo>
                    <a:pt x="17512" y="24303"/>
                    <a:pt x="17983" y="23684"/>
                    <a:pt x="17983" y="22653"/>
                  </a:cubicBezTo>
                  <a:lnTo>
                    <a:pt x="17983" y="12037"/>
                  </a:lnTo>
                  <a:cubicBezTo>
                    <a:pt x="17983" y="10651"/>
                    <a:pt x="17133" y="9036"/>
                    <a:pt x="16101" y="8434"/>
                  </a:cubicBezTo>
                  <a:lnTo>
                    <a:pt x="1883" y="227"/>
                  </a:lnTo>
                  <a:cubicBezTo>
                    <a:pt x="1617" y="73"/>
                    <a:pt x="1364" y="0"/>
                    <a:pt x="11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5" name="Google Shape;1455;p57"/>
            <p:cNvSpPr/>
            <p:nvPr/>
          </p:nvSpPr>
          <p:spPr>
            <a:xfrm>
              <a:off x="6346996" y="1438800"/>
              <a:ext cx="173680" cy="144265"/>
            </a:xfrm>
            <a:custGeom>
              <a:rect b="b" l="l" r="r" t="t"/>
              <a:pathLst>
                <a:path extrusionOk="0" h="1501" w="1807">
                  <a:moveTo>
                    <a:pt x="1243" y="1"/>
                  </a:moveTo>
                  <a:lnTo>
                    <a:pt x="1" y="727"/>
                  </a:lnTo>
                  <a:lnTo>
                    <a:pt x="842" y="1501"/>
                  </a:lnTo>
                  <a:lnTo>
                    <a:pt x="1807" y="574"/>
                  </a:lnTo>
                  <a:lnTo>
                    <a:pt x="1243" y="1"/>
                  </a:lnTo>
                  <a:close/>
                </a:path>
              </a:pathLst>
            </a:custGeom>
            <a:solidFill>
              <a:srgbClr val="9EC2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6" name="Google Shape;1456;p57"/>
            <p:cNvSpPr/>
            <p:nvPr/>
          </p:nvSpPr>
          <p:spPr>
            <a:xfrm>
              <a:off x="7916554" y="3686103"/>
              <a:ext cx="162723" cy="131386"/>
            </a:xfrm>
            <a:custGeom>
              <a:rect b="b" l="l" r="r" t="t"/>
              <a:pathLst>
                <a:path extrusionOk="0" h="1367" w="1693">
                  <a:moveTo>
                    <a:pt x="1472" y="0"/>
                  </a:moveTo>
                  <a:lnTo>
                    <a:pt x="1" y="593"/>
                  </a:lnTo>
                  <a:lnTo>
                    <a:pt x="402" y="1367"/>
                  </a:lnTo>
                  <a:lnTo>
                    <a:pt x="1692" y="612"/>
                  </a:lnTo>
                  <a:lnTo>
                    <a:pt x="1472" y="0"/>
                  </a:lnTo>
                  <a:close/>
                </a:path>
              </a:pathLst>
            </a:custGeom>
            <a:solidFill>
              <a:srgbClr val="9EC2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7" name="Google Shape;1457;p57"/>
            <p:cNvSpPr/>
            <p:nvPr/>
          </p:nvSpPr>
          <p:spPr>
            <a:xfrm>
              <a:off x="6287309" y="1494161"/>
              <a:ext cx="1729493" cy="2335918"/>
            </a:xfrm>
            <a:custGeom>
              <a:rect b="b" l="l" r="r" t="t"/>
              <a:pathLst>
                <a:path extrusionOk="0" h="24304" w="17994">
                  <a:moveTo>
                    <a:pt x="1143" y="1"/>
                  </a:moveTo>
                  <a:cubicBezTo>
                    <a:pt x="472" y="1"/>
                    <a:pt x="1" y="619"/>
                    <a:pt x="1" y="1651"/>
                  </a:cubicBezTo>
                  <a:lnTo>
                    <a:pt x="1" y="12267"/>
                  </a:lnTo>
                  <a:cubicBezTo>
                    <a:pt x="1" y="13652"/>
                    <a:pt x="851" y="15267"/>
                    <a:pt x="1893" y="15869"/>
                  </a:cubicBezTo>
                  <a:lnTo>
                    <a:pt x="16101" y="24077"/>
                  </a:lnTo>
                  <a:cubicBezTo>
                    <a:pt x="16367" y="24231"/>
                    <a:pt x="16621" y="24303"/>
                    <a:pt x="16851" y="24303"/>
                  </a:cubicBezTo>
                  <a:cubicBezTo>
                    <a:pt x="17522" y="24303"/>
                    <a:pt x="17993" y="23685"/>
                    <a:pt x="17993" y="22653"/>
                  </a:cubicBezTo>
                  <a:lnTo>
                    <a:pt x="17993" y="12028"/>
                  </a:lnTo>
                  <a:cubicBezTo>
                    <a:pt x="17993" y="10642"/>
                    <a:pt x="17143" y="9028"/>
                    <a:pt x="16101" y="8426"/>
                  </a:cubicBezTo>
                  <a:lnTo>
                    <a:pt x="1893" y="227"/>
                  </a:lnTo>
                  <a:cubicBezTo>
                    <a:pt x="1627" y="74"/>
                    <a:pt x="1373" y="1"/>
                    <a:pt x="11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8" name="Google Shape;1458;p57"/>
            <p:cNvSpPr/>
            <p:nvPr/>
          </p:nvSpPr>
          <p:spPr>
            <a:xfrm>
              <a:off x="6302015" y="1514345"/>
              <a:ext cx="1700082" cy="1969730"/>
            </a:xfrm>
            <a:custGeom>
              <a:rect b="b" l="l" r="r" t="t"/>
              <a:pathLst>
                <a:path extrusionOk="0" h="20494" w="17688">
                  <a:moveTo>
                    <a:pt x="1053" y="0"/>
                  </a:moveTo>
                  <a:cubicBezTo>
                    <a:pt x="436" y="0"/>
                    <a:pt x="1" y="571"/>
                    <a:pt x="1" y="1517"/>
                  </a:cubicBezTo>
                  <a:lnTo>
                    <a:pt x="1" y="10280"/>
                  </a:lnTo>
                  <a:lnTo>
                    <a:pt x="17687" y="20494"/>
                  </a:lnTo>
                  <a:lnTo>
                    <a:pt x="17687" y="11741"/>
                  </a:lnTo>
                  <a:cubicBezTo>
                    <a:pt x="17687" y="10461"/>
                    <a:pt x="16904" y="8970"/>
                    <a:pt x="15948" y="8416"/>
                  </a:cubicBezTo>
                  <a:lnTo>
                    <a:pt x="1740" y="208"/>
                  </a:lnTo>
                  <a:cubicBezTo>
                    <a:pt x="1496" y="67"/>
                    <a:pt x="1264" y="0"/>
                    <a:pt x="10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9" name="Google Shape;1459;p57"/>
            <p:cNvSpPr/>
            <p:nvPr/>
          </p:nvSpPr>
          <p:spPr>
            <a:xfrm>
              <a:off x="6302015" y="2502285"/>
              <a:ext cx="1700082" cy="1307611"/>
            </a:xfrm>
            <a:custGeom>
              <a:rect b="b" l="l" r="r" t="t"/>
              <a:pathLst>
                <a:path extrusionOk="0" h="13605" w="17688">
                  <a:moveTo>
                    <a:pt x="1" y="1"/>
                  </a:moveTo>
                  <a:lnTo>
                    <a:pt x="1" y="1864"/>
                  </a:lnTo>
                  <a:cubicBezTo>
                    <a:pt x="1" y="3144"/>
                    <a:pt x="784" y="4635"/>
                    <a:pt x="1740" y="5189"/>
                  </a:cubicBezTo>
                  <a:lnTo>
                    <a:pt x="15948" y="13397"/>
                  </a:lnTo>
                  <a:cubicBezTo>
                    <a:pt x="16192" y="13538"/>
                    <a:pt x="16424" y="13605"/>
                    <a:pt x="16635" y="13605"/>
                  </a:cubicBezTo>
                  <a:cubicBezTo>
                    <a:pt x="17252" y="13605"/>
                    <a:pt x="17687" y="13033"/>
                    <a:pt x="17687" y="12078"/>
                  </a:cubicBezTo>
                  <a:lnTo>
                    <a:pt x="17687" y="1021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0" name="Google Shape;1460;p57"/>
            <p:cNvSpPr/>
            <p:nvPr/>
          </p:nvSpPr>
          <p:spPr>
            <a:xfrm>
              <a:off x="7078047" y="3087033"/>
              <a:ext cx="148017" cy="214619"/>
            </a:xfrm>
            <a:custGeom>
              <a:rect b="b" l="l" r="r" t="t"/>
              <a:pathLst>
                <a:path extrusionOk="0" h="2233" w="1540">
                  <a:moveTo>
                    <a:pt x="470" y="0"/>
                  </a:moveTo>
                  <a:cubicBezTo>
                    <a:pt x="193" y="0"/>
                    <a:pt x="1" y="251"/>
                    <a:pt x="1" y="672"/>
                  </a:cubicBezTo>
                  <a:cubicBezTo>
                    <a:pt x="1" y="1236"/>
                    <a:pt x="345" y="1895"/>
                    <a:pt x="775" y="2144"/>
                  </a:cubicBezTo>
                  <a:cubicBezTo>
                    <a:pt x="881" y="2204"/>
                    <a:pt x="982" y="2233"/>
                    <a:pt x="1075" y="2233"/>
                  </a:cubicBezTo>
                  <a:cubicBezTo>
                    <a:pt x="1347" y="2233"/>
                    <a:pt x="1539" y="1982"/>
                    <a:pt x="1539" y="1561"/>
                  </a:cubicBezTo>
                  <a:cubicBezTo>
                    <a:pt x="1539" y="997"/>
                    <a:pt x="1195" y="338"/>
                    <a:pt x="775" y="89"/>
                  </a:cubicBezTo>
                  <a:cubicBezTo>
                    <a:pt x="666" y="29"/>
                    <a:pt x="563" y="0"/>
                    <a:pt x="47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1" name="Google Shape;1461;p57"/>
            <p:cNvSpPr/>
            <p:nvPr/>
          </p:nvSpPr>
          <p:spPr>
            <a:xfrm>
              <a:off x="7110246" y="3133936"/>
              <a:ext cx="83620" cy="120813"/>
            </a:xfrm>
            <a:custGeom>
              <a:rect b="b" l="l" r="r" t="t"/>
              <a:pathLst>
                <a:path extrusionOk="0" h="1257" w="870">
                  <a:moveTo>
                    <a:pt x="264" y="0"/>
                  </a:moveTo>
                  <a:cubicBezTo>
                    <a:pt x="107" y="0"/>
                    <a:pt x="0" y="140"/>
                    <a:pt x="0" y="375"/>
                  </a:cubicBezTo>
                  <a:cubicBezTo>
                    <a:pt x="0" y="700"/>
                    <a:pt x="191" y="1063"/>
                    <a:pt x="440" y="1206"/>
                  </a:cubicBezTo>
                  <a:cubicBezTo>
                    <a:pt x="500" y="1240"/>
                    <a:pt x="558" y="1256"/>
                    <a:pt x="610" y="1256"/>
                  </a:cubicBezTo>
                  <a:cubicBezTo>
                    <a:pt x="763" y="1256"/>
                    <a:pt x="870" y="1117"/>
                    <a:pt x="870" y="882"/>
                  </a:cubicBezTo>
                  <a:cubicBezTo>
                    <a:pt x="870" y="557"/>
                    <a:pt x="679" y="184"/>
                    <a:pt x="440" y="50"/>
                  </a:cubicBezTo>
                  <a:cubicBezTo>
                    <a:pt x="377" y="16"/>
                    <a:pt x="318" y="0"/>
                    <a:pt x="2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2" name="Google Shape;1462;p57"/>
            <p:cNvSpPr/>
            <p:nvPr/>
          </p:nvSpPr>
          <p:spPr>
            <a:xfrm>
              <a:off x="6958672" y="3050126"/>
              <a:ext cx="73624" cy="107454"/>
            </a:xfrm>
            <a:custGeom>
              <a:rect b="b" l="l" r="r" t="t"/>
              <a:pathLst>
                <a:path extrusionOk="0" h="1118" w="766">
                  <a:moveTo>
                    <a:pt x="234" y="1"/>
                  </a:moveTo>
                  <a:cubicBezTo>
                    <a:pt x="97" y="1"/>
                    <a:pt x="1" y="124"/>
                    <a:pt x="1" y="339"/>
                  </a:cubicBezTo>
                  <a:cubicBezTo>
                    <a:pt x="1" y="616"/>
                    <a:pt x="173" y="951"/>
                    <a:pt x="383" y="1075"/>
                  </a:cubicBezTo>
                  <a:cubicBezTo>
                    <a:pt x="435" y="1104"/>
                    <a:pt x="486" y="1118"/>
                    <a:pt x="531" y="1118"/>
                  </a:cubicBezTo>
                  <a:cubicBezTo>
                    <a:pt x="668" y="1118"/>
                    <a:pt x="765" y="994"/>
                    <a:pt x="765" y="779"/>
                  </a:cubicBezTo>
                  <a:cubicBezTo>
                    <a:pt x="765" y="502"/>
                    <a:pt x="593" y="167"/>
                    <a:pt x="383" y="43"/>
                  </a:cubicBezTo>
                  <a:cubicBezTo>
                    <a:pt x="330" y="15"/>
                    <a:pt x="280" y="1"/>
                    <a:pt x="234" y="1"/>
                  </a:cubicBezTo>
                  <a:close/>
                </a:path>
              </a:pathLst>
            </a:custGeom>
            <a:solidFill>
              <a:srgbClr val="26507F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3" name="Google Shape;1463;p57"/>
            <p:cNvSpPr/>
            <p:nvPr/>
          </p:nvSpPr>
          <p:spPr>
            <a:xfrm>
              <a:off x="6330465" y="2688070"/>
              <a:ext cx="61706" cy="89096"/>
            </a:xfrm>
            <a:custGeom>
              <a:rect b="b" l="l" r="r" t="t"/>
              <a:pathLst>
                <a:path extrusionOk="0" h="927" w="642">
                  <a:moveTo>
                    <a:pt x="195" y="1"/>
                  </a:moveTo>
                  <a:cubicBezTo>
                    <a:pt x="82" y="1"/>
                    <a:pt x="1" y="105"/>
                    <a:pt x="1" y="284"/>
                  </a:cubicBezTo>
                  <a:cubicBezTo>
                    <a:pt x="1" y="514"/>
                    <a:pt x="144" y="791"/>
                    <a:pt x="316" y="886"/>
                  </a:cubicBezTo>
                  <a:cubicBezTo>
                    <a:pt x="364" y="914"/>
                    <a:pt x="409" y="927"/>
                    <a:pt x="449" y="927"/>
                  </a:cubicBezTo>
                  <a:cubicBezTo>
                    <a:pt x="563" y="927"/>
                    <a:pt x="641" y="824"/>
                    <a:pt x="641" y="647"/>
                  </a:cubicBezTo>
                  <a:cubicBezTo>
                    <a:pt x="641" y="418"/>
                    <a:pt x="498" y="141"/>
                    <a:pt x="316" y="36"/>
                  </a:cubicBezTo>
                  <a:cubicBezTo>
                    <a:pt x="273" y="12"/>
                    <a:pt x="233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4" name="Google Shape;1464;p57"/>
            <p:cNvSpPr/>
            <p:nvPr/>
          </p:nvSpPr>
          <p:spPr>
            <a:xfrm>
              <a:off x="7276428" y="3233413"/>
              <a:ext cx="73624" cy="107358"/>
            </a:xfrm>
            <a:custGeom>
              <a:rect b="b" l="l" r="r" t="t"/>
              <a:pathLst>
                <a:path extrusionOk="0" h="1117" w="766">
                  <a:moveTo>
                    <a:pt x="232" y="1"/>
                  </a:moveTo>
                  <a:cubicBezTo>
                    <a:pt x="96" y="1"/>
                    <a:pt x="1" y="127"/>
                    <a:pt x="1" y="334"/>
                  </a:cubicBezTo>
                  <a:cubicBezTo>
                    <a:pt x="1" y="621"/>
                    <a:pt x="173" y="945"/>
                    <a:pt x="383" y="1070"/>
                  </a:cubicBezTo>
                  <a:cubicBezTo>
                    <a:pt x="437" y="1101"/>
                    <a:pt x="488" y="1116"/>
                    <a:pt x="534" y="1116"/>
                  </a:cubicBezTo>
                  <a:cubicBezTo>
                    <a:pt x="670" y="1116"/>
                    <a:pt x="765" y="989"/>
                    <a:pt x="765" y="783"/>
                  </a:cubicBezTo>
                  <a:cubicBezTo>
                    <a:pt x="765" y="496"/>
                    <a:pt x="593" y="171"/>
                    <a:pt x="383" y="47"/>
                  </a:cubicBezTo>
                  <a:cubicBezTo>
                    <a:pt x="329" y="16"/>
                    <a:pt x="278" y="1"/>
                    <a:pt x="2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5" name="Google Shape;1465;p57"/>
            <p:cNvSpPr/>
            <p:nvPr/>
          </p:nvSpPr>
          <p:spPr>
            <a:xfrm>
              <a:off x="6405819" y="1673026"/>
              <a:ext cx="851483" cy="1272914"/>
            </a:xfrm>
            <a:custGeom>
              <a:rect b="b" l="l" r="r" t="t"/>
              <a:pathLst>
                <a:path extrusionOk="0" h="13244" w="8859">
                  <a:moveTo>
                    <a:pt x="0" y="0"/>
                  </a:moveTo>
                  <a:lnTo>
                    <a:pt x="0" y="8132"/>
                  </a:lnTo>
                  <a:lnTo>
                    <a:pt x="8858" y="13244"/>
                  </a:lnTo>
                  <a:lnTo>
                    <a:pt x="8858" y="51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6" name="Google Shape;1466;p57"/>
            <p:cNvSpPr/>
            <p:nvPr/>
          </p:nvSpPr>
          <p:spPr>
            <a:xfrm>
              <a:off x="7393112" y="2267194"/>
              <a:ext cx="29507" cy="148878"/>
            </a:xfrm>
            <a:custGeom>
              <a:rect b="b" l="l" r="r" t="t"/>
              <a:pathLst>
                <a:path extrusionOk="0" h="1549" w="307">
                  <a:moveTo>
                    <a:pt x="172" y="0"/>
                  </a:moveTo>
                  <a:cubicBezTo>
                    <a:pt x="163" y="48"/>
                    <a:pt x="134" y="77"/>
                    <a:pt x="105" y="86"/>
                  </a:cubicBezTo>
                  <a:cubicBezTo>
                    <a:pt x="86" y="96"/>
                    <a:pt x="70" y="101"/>
                    <a:pt x="53" y="101"/>
                  </a:cubicBezTo>
                  <a:cubicBezTo>
                    <a:pt x="36" y="101"/>
                    <a:pt x="19" y="96"/>
                    <a:pt x="0" y="86"/>
                  </a:cubicBezTo>
                  <a:lnTo>
                    <a:pt x="0" y="249"/>
                  </a:lnTo>
                  <a:cubicBezTo>
                    <a:pt x="29" y="268"/>
                    <a:pt x="48" y="277"/>
                    <a:pt x="77" y="277"/>
                  </a:cubicBezTo>
                  <a:cubicBezTo>
                    <a:pt x="105" y="277"/>
                    <a:pt x="125" y="277"/>
                    <a:pt x="134" y="258"/>
                  </a:cubicBezTo>
                  <a:lnTo>
                    <a:pt x="134" y="1443"/>
                  </a:lnTo>
                  <a:lnTo>
                    <a:pt x="306" y="1548"/>
                  </a:lnTo>
                  <a:lnTo>
                    <a:pt x="306" y="77"/>
                  </a:lnTo>
                  <a:lnTo>
                    <a:pt x="17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7" name="Google Shape;1467;p57"/>
            <p:cNvSpPr/>
            <p:nvPr/>
          </p:nvSpPr>
          <p:spPr>
            <a:xfrm>
              <a:off x="7520753" y="2339470"/>
              <a:ext cx="43252" cy="156471"/>
            </a:xfrm>
            <a:custGeom>
              <a:rect b="b" l="l" r="r" t="t"/>
              <a:pathLst>
                <a:path extrusionOk="0" h="1628" w="450">
                  <a:moveTo>
                    <a:pt x="125" y="1"/>
                  </a:moveTo>
                  <a:cubicBezTo>
                    <a:pt x="93" y="1"/>
                    <a:pt x="63" y="21"/>
                    <a:pt x="39" y="61"/>
                  </a:cubicBezTo>
                  <a:cubicBezTo>
                    <a:pt x="20" y="118"/>
                    <a:pt x="1" y="233"/>
                    <a:pt x="1" y="414"/>
                  </a:cubicBezTo>
                  <a:lnTo>
                    <a:pt x="1" y="500"/>
                  </a:lnTo>
                  <a:lnTo>
                    <a:pt x="163" y="596"/>
                  </a:lnTo>
                  <a:lnTo>
                    <a:pt x="163" y="405"/>
                  </a:lnTo>
                  <a:cubicBezTo>
                    <a:pt x="163" y="357"/>
                    <a:pt x="163" y="328"/>
                    <a:pt x="173" y="299"/>
                  </a:cubicBezTo>
                  <a:cubicBezTo>
                    <a:pt x="173" y="250"/>
                    <a:pt x="188" y="221"/>
                    <a:pt x="208" y="221"/>
                  </a:cubicBezTo>
                  <a:cubicBezTo>
                    <a:pt x="215" y="221"/>
                    <a:pt x="222" y="225"/>
                    <a:pt x="230" y="233"/>
                  </a:cubicBezTo>
                  <a:cubicBezTo>
                    <a:pt x="268" y="252"/>
                    <a:pt x="287" y="328"/>
                    <a:pt x="287" y="452"/>
                  </a:cubicBezTo>
                  <a:cubicBezTo>
                    <a:pt x="287" y="577"/>
                    <a:pt x="278" y="663"/>
                    <a:pt x="239" y="720"/>
                  </a:cubicBezTo>
                  <a:cubicBezTo>
                    <a:pt x="230" y="739"/>
                    <a:pt x="211" y="768"/>
                    <a:pt x="182" y="815"/>
                  </a:cubicBezTo>
                  <a:cubicBezTo>
                    <a:pt x="153" y="863"/>
                    <a:pt x="134" y="892"/>
                    <a:pt x="134" y="892"/>
                  </a:cubicBezTo>
                  <a:cubicBezTo>
                    <a:pt x="96" y="968"/>
                    <a:pt x="67" y="1035"/>
                    <a:pt x="48" y="1093"/>
                  </a:cubicBezTo>
                  <a:cubicBezTo>
                    <a:pt x="29" y="1159"/>
                    <a:pt x="20" y="1226"/>
                    <a:pt x="20" y="1303"/>
                  </a:cubicBezTo>
                  <a:lnTo>
                    <a:pt x="20" y="1389"/>
                  </a:lnTo>
                  <a:lnTo>
                    <a:pt x="430" y="1628"/>
                  </a:lnTo>
                  <a:lnTo>
                    <a:pt x="430" y="1456"/>
                  </a:lnTo>
                  <a:lnTo>
                    <a:pt x="173" y="1312"/>
                  </a:lnTo>
                  <a:cubicBezTo>
                    <a:pt x="192" y="1217"/>
                    <a:pt x="230" y="1121"/>
                    <a:pt x="297" y="1026"/>
                  </a:cubicBezTo>
                  <a:cubicBezTo>
                    <a:pt x="325" y="978"/>
                    <a:pt x="364" y="921"/>
                    <a:pt x="392" y="854"/>
                  </a:cubicBezTo>
                  <a:cubicBezTo>
                    <a:pt x="430" y="777"/>
                    <a:pt x="450" y="691"/>
                    <a:pt x="450" y="567"/>
                  </a:cubicBezTo>
                  <a:cubicBezTo>
                    <a:pt x="450" y="452"/>
                    <a:pt x="430" y="347"/>
                    <a:pt x="402" y="252"/>
                  </a:cubicBezTo>
                  <a:cubicBezTo>
                    <a:pt x="383" y="204"/>
                    <a:pt x="364" y="166"/>
                    <a:pt x="335" y="127"/>
                  </a:cubicBezTo>
                  <a:cubicBezTo>
                    <a:pt x="306" y="89"/>
                    <a:pt x="278" y="61"/>
                    <a:pt x="239" y="41"/>
                  </a:cubicBezTo>
                  <a:cubicBezTo>
                    <a:pt x="201" y="22"/>
                    <a:pt x="173" y="3"/>
                    <a:pt x="144" y="3"/>
                  </a:cubicBezTo>
                  <a:cubicBezTo>
                    <a:pt x="137" y="2"/>
                    <a:pt x="131" y="1"/>
                    <a:pt x="1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8" name="Google Shape;1468;p57"/>
            <p:cNvSpPr/>
            <p:nvPr/>
          </p:nvSpPr>
          <p:spPr>
            <a:xfrm>
              <a:off x="7650220" y="2413861"/>
              <a:ext cx="46039" cy="151473"/>
            </a:xfrm>
            <a:custGeom>
              <a:rect b="b" l="l" r="r" t="t"/>
              <a:pathLst>
                <a:path extrusionOk="0" h="1576" w="479">
                  <a:moveTo>
                    <a:pt x="114" y="0"/>
                  </a:moveTo>
                  <a:cubicBezTo>
                    <a:pt x="90" y="0"/>
                    <a:pt x="71" y="10"/>
                    <a:pt x="58" y="32"/>
                  </a:cubicBezTo>
                  <a:cubicBezTo>
                    <a:pt x="20" y="70"/>
                    <a:pt x="1" y="156"/>
                    <a:pt x="1" y="290"/>
                  </a:cubicBezTo>
                  <a:lnTo>
                    <a:pt x="1" y="338"/>
                  </a:lnTo>
                  <a:lnTo>
                    <a:pt x="163" y="433"/>
                  </a:lnTo>
                  <a:lnTo>
                    <a:pt x="163" y="385"/>
                  </a:lnTo>
                  <a:cubicBezTo>
                    <a:pt x="163" y="319"/>
                    <a:pt x="163" y="271"/>
                    <a:pt x="182" y="242"/>
                  </a:cubicBezTo>
                  <a:cubicBezTo>
                    <a:pt x="188" y="230"/>
                    <a:pt x="198" y="222"/>
                    <a:pt x="209" y="222"/>
                  </a:cubicBezTo>
                  <a:cubicBezTo>
                    <a:pt x="216" y="222"/>
                    <a:pt x="223" y="225"/>
                    <a:pt x="230" y="233"/>
                  </a:cubicBezTo>
                  <a:cubicBezTo>
                    <a:pt x="259" y="252"/>
                    <a:pt x="278" y="271"/>
                    <a:pt x="287" y="309"/>
                  </a:cubicBezTo>
                  <a:cubicBezTo>
                    <a:pt x="307" y="347"/>
                    <a:pt x="307" y="405"/>
                    <a:pt x="307" y="481"/>
                  </a:cubicBezTo>
                  <a:cubicBezTo>
                    <a:pt x="307" y="557"/>
                    <a:pt x="307" y="615"/>
                    <a:pt x="287" y="643"/>
                  </a:cubicBezTo>
                  <a:cubicBezTo>
                    <a:pt x="282" y="659"/>
                    <a:pt x="271" y="666"/>
                    <a:pt x="256" y="666"/>
                  </a:cubicBezTo>
                  <a:cubicBezTo>
                    <a:pt x="243" y="666"/>
                    <a:pt x="228" y="662"/>
                    <a:pt x="211" y="653"/>
                  </a:cubicBezTo>
                  <a:lnTo>
                    <a:pt x="163" y="624"/>
                  </a:lnTo>
                  <a:lnTo>
                    <a:pt x="163" y="787"/>
                  </a:lnTo>
                  <a:lnTo>
                    <a:pt x="211" y="815"/>
                  </a:lnTo>
                  <a:cubicBezTo>
                    <a:pt x="249" y="844"/>
                    <a:pt x="278" y="873"/>
                    <a:pt x="287" y="921"/>
                  </a:cubicBezTo>
                  <a:cubicBezTo>
                    <a:pt x="307" y="968"/>
                    <a:pt x="307" y="1045"/>
                    <a:pt x="307" y="1140"/>
                  </a:cubicBezTo>
                  <a:cubicBezTo>
                    <a:pt x="307" y="1236"/>
                    <a:pt x="307" y="1293"/>
                    <a:pt x="297" y="1322"/>
                  </a:cubicBezTo>
                  <a:cubicBezTo>
                    <a:pt x="291" y="1344"/>
                    <a:pt x="279" y="1353"/>
                    <a:pt x="264" y="1353"/>
                  </a:cubicBezTo>
                  <a:cubicBezTo>
                    <a:pt x="254" y="1353"/>
                    <a:pt x="242" y="1349"/>
                    <a:pt x="230" y="1341"/>
                  </a:cubicBezTo>
                  <a:cubicBezTo>
                    <a:pt x="201" y="1331"/>
                    <a:pt x="182" y="1303"/>
                    <a:pt x="173" y="1264"/>
                  </a:cubicBezTo>
                  <a:cubicBezTo>
                    <a:pt x="163" y="1226"/>
                    <a:pt x="154" y="1169"/>
                    <a:pt x="154" y="1092"/>
                  </a:cubicBezTo>
                  <a:lnTo>
                    <a:pt x="154" y="987"/>
                  </a:lnTo>
                  <a:lnTo>
                    <a:pt x="1" y="892"/>
                  </a:lnTo>
                  <a:lnTo>
                    <a:pt x="1" y="987"/>
                  </a:lnTo>
                  <a:cubicBezTo>
                    <a:pt x="1" y="1131"/>
                    <a:pt x="20" y="1245"/>
                    <a:pt x="49" y="1331"/>
                  </a:cubicBezTo>
                  <a:cubicBezTo>
                    <a:pt x="87" y="1417"/>
                    <a:pt x="144" y="1484"/>
                    <a:pt x="230" y="1532"/>
                  </a:cubicBezTo>
                  <a:cubicBezTo>
                    <a:pt x="273" y="1561"/>
                    <a:pt x="309" y="1575"/>
                    <a:pt x="339" y="1575"/>
                  </a:cubicBezTo>
                  <a:cubicBezTo>
                    <a:pt x="369" y="1575"/>
                    <a:pt x="393" y="1561"/>
                    <a:pt x="412" y="1532"/>
                  </a:cubicBezTo>
                  <a:cubicBezTo>
                    <a:pt x="459" y="1484"/>
                    <a:pt x="479" y="1389"/>
                    <a:pt x="479" y="1245"/>
                  </a:cubicBezTo>
                  <a:cubicBezTo>
                    <a:pt x="479" y="1150"/>
                    <a:pt x="469" y="1064"/>
                    <a:pt x="450" y="997"/>
                  </a:cubicBezTo>
                  <a:cubicBezTo>
                    <a:pt x="431" y="921"/>
                    <a:pt x="402" y="863"/>
                    <a:pt x="364" y="815"/>
                  </a:cubicBezTo>
                  <a:cubicBezTo>
                    <a:pt x="393" y="815"/>
                    <a:pt x="421" y="796"/>
                    <a:pt x="440" y="749"/>
                  </a:cubicBezTo>
                  <a:cubicBezTo>
                    <a:pt x="459" y="710"/>
                    <a:pt x="469" y="643"/>
                    <a:pt x="469" y="567"/>
                  </a:cubicBezTo>
                  <a:cubicBezTo>
                    <a:pt x="469" y="433"/>
                    <a:pt x="450" y="328"/>
                    <a:pt x="412" y="242"/>
                  </a:cubicBezTo>
                  <a:cubicBezTo>
                    <a:pt x="373" y="156"/>
                    <a:pt x="316" y="89"/>
                    <a:pt x="230" y="41"/>
                  </a:cubicBezTo>
                  <a:cubicBezTo>
                    <a:pt x="183" y="15"/>
                    <a:pt x="144" y="0"/>
                    <a:pt x="1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9" name="Google Shape;1469;p57"/>
            <p:cNvSpPr/>
            <p:nvPr/>
          </p:nvSpPr>
          <p:spPr>
            <a:xfrm>
              <a:off x="7395803" y="2482101"/>
              <a:ext cx="48826" cy="150704"/>
            </a:xfrm>
            <a:custGeom>
              <a:rect b="b" l="l" r="r" t="t"/>
              <a:pathLst>
                <a:path extrusionOk="0" h="1568" w="508">
                  <a:moveTo>
                    <a:pt x="278" y="316"/>
                  </a:moveTo>
                  <a:lnTo>
                    <a:pt x="278" y="1042"/>
                  </a:lnTo>
                  <a:lnTo>
                    <a:pt x="135" y="956"/>
                  </a:lnTo>
                  <a:lnTo>
                    <a:pt x="278" y="316"/>
                  </a:lnTo>
                  <a:close/>
                  <a:moveTo>
                    <a:pt x="249" y="0"/>
                  </a:moveTo>
                  <a:lnTo>
                    <a:pt x="1" y="898"/>
                  </a:lnTo>
                  <a:lnTo>
                    <a:pt x="1" y="1061"/>
                  </a:lnTo>
                  <a:lnTo>
                    <a:pt x="278" y="1223"/>
                  </a:lnTo>
                  <a:lnTo>
                    <a:pt x="278" y="1481"/>
                  </a:lnTo>
                  <a:lnTo>
                    <a:pt x="421" y="1567"/>
                  </a:lnTo>
                  <a:lnTo>
                    <a:pt x="421" y="1309"/>
                  </a:lnTo>
                  <a:lnTo>
                    <a:pt x="507" y="1357"/>
                  </a:lnTo>
                  <a:lnTo>
                    <a:pt x="507" y="1176"/>
                  </a:lnTo>
                  <a:lnTo>
                    <a:pt x="421" y="1128"/>
                  </a:lnTo>
                  <a:lnTo>
                    <a:pt x="421" y="96"/>
                  </a:lnTo>
                  <a:lnTo>
                    <a:pt x="24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0" name="Google Shape;1470;p57"/>
            <p:cNvSpPr/>
            <p:nvPr/>
          </p:nvSpPr>
          <p:spPr>
            <a:xfrm>
              <a:off x="7519792" y="2539961"/>
              <a:ext cx="42387" cy="157817"/>
            </a:xfrm>
            <a:custGeom>
              <a:rect b="b" l="l" r="r" t="t"/>
              <a:pathLst>
                <a:path extrusionOk="0" h="1642" w="441">
                  <a:moveTo>
                    <a:pt x="11" y="0"/>
                  </a:moveTo>
                  <a:lnTo>
                    <a:pt x="11" y="746"/>
                  </a:lnTo>
                  <a:lnTo>
                    <a:pt x="154" y="841"/>
                  </a:lnTo>
                  <a:cubicBezTo>
                    <a:pt x="154" y="764"/>
                    <a:pt x="173" y="730"/>
                    <a:pt x="200" y="730"/>
                  </a:cubicBezTo>
                  <a:cubicBezTo>
                    <a:pt x="206" y="730"/>
                    <a:pt x="213" y="732"/>
                    <a:pt x="221" y="736"/>
                  </a:cubicBezTo>
                  <a:cubicBezTo>
                    <a:pt x="249" y="755"/>
                    <a:pt x="259" y="774"/>
                    <a:pt x="269" y="803"/>
                  </a:cubicBezTo>
                  <a:cubicBezTo>
                    <a:pt x="278" y="841"/>
                    <a:pt x="278" y="879"/>
                    <a:pt x="278" y="937"/>
                  </a:cubicBezTo>
                  <a:lnTo>
                    <a:pt x="278" y="1309"/>
                  </a:lnTo>
                  <a:cubicBezTo>
                    <a:pt x="278" y="1384"/>
                    <a:pt x="272" y="1424"/>
                    <a:pt x="251" y="1424"/>
                  </a:cubicBezTo>
                  <a:cubicBezTo>
                    <a:pt x="246" y="1424"/>
                    <a:pt x="239" y="1421"/>
                    <a:pt x="230" y="1414"/>
                  </a:cubicBezTo>
                  <a:lnTo>
                    <a:pt x="221" y="1414"/>
                  </a:lnTo>
                  <a:cubicBezTo>
                    <a:pt x="211" y="1405"/>
                    <a:pt x="192" y="1395"/>
                    <a:pt x="192" y="1386"/>
                  </a:cubicBezTo>
                  <a:cubicBezTo>
                    <a:pt x="173" y="1357"/>
                    <a:pt x="154" y="1309"/>
                    <a:pt x="154" y="1242"/>
                  </a:cubicBezTo>
                  <a:lnTo>
                    <a:pt x="154" y="1080"/>
                  </a:lnTo>
                  <a:lnTo>
                    <a:pt x="1" y="994"/>
                  </a:lnTo>
                  <a:lnTo>
                    <a:pt x="1" y="1176"/>
                  </a:lnTo>
                  <a:cubicBezTo>
                    <a:pt x="1" y="1376"/>
                    <a:pt x="77" y="1520"/>
                    <a:pt x="221" y="1606"/>
                  </a:cubicBezTo>
                  <a:cubicBezTo>
                    <a:pt x="264" y="1629"/>
                    <a:pt x="300" y="1641"/>
                    <a:pt x="328" y="1641"/>
                  </a:cubicBezTo>
                  <a:cubicBezTo>
                    <a:pt x="357" y="1641"/>
                    <a:pt x="378" y="1629"/>
                    <a:pt x="393" y="1606"/>
                  </a:cubicBezTo>
                  <a:cubicBezTo>
                    <a:pt x="412" y="1586"/>
                    <a:pt x="421" y="1539"/>
                    <a:pt x="431" y="1481"/>
                  </a:cubicBezTo>
                  <a:cubicBezTo>
                    <a:pt x="440" y="1424"/>
                    <a:pt x="440" y="1319"/>
                    <a:pt x="440" y="1156"/>
                  </a:cubicBezTo>
                  <a:cubicBezTo>
                    <a:pt x="440" y="984"/>
                    <a:pt x="431" y="860"/>
                    <a:pt x="402" y="774"/>
                  </a:cubicBezTo>
                  <a:cubicBezTo>
                    <a:pt x="383" y="679"/>
                    <a:pt x="335" y="621"/>
                    <a:pt x="278" y="583"/>
                  </a:cubicBezTo>
                  <a:cubicBezTo>
                    <a:pt x="249" y="574"/>
                    <a:pt x="230" y="564"/>
                    <a:pt x="202" y="564"/>
                  </a:cubicBezTo>
                  <a:cubicBezTo>
                    <a:pt x="183" y="564"/>
                    <a:pt x="173" y="574"/>
                    <a:pt x="163" y="593"/>
                  </a:cubicBezTo>
                  <a:lnTo>
                    <a:pt x="163" y="287"/>
                  </a:lnTo>
                  <a:lnTo>
                    <a:pt x="412" y="440"/>
                  </a:lnTo>
                  <a:lnTo>
                    <a:pt x="412" y="239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1" name="Google Shape;1471;p57"/>
            <p:cNvSpPr/>
            <p:nvPr/>
          </p:nvSpPr>
          <p:spPr>
            <a:xfrm>
              <a:off x="7650220" y="2623194"/>
              <a:ext cx="46039" cy="151569"/>
            </a:xfrm>
            <a:custGeom>
              <a:rect b="b" l="l" r="r" t="t"/>
              <a:pathLst>
                <a:path extrusionOk="0" h="1577" w="479">
                  <a:moveTo>
                    <a:pt x="205" y="783"/>
                  </a:moveTo>
                  <a:cubicBezTo>
                    <a:pt x="217" y="783"/>
                    <a:pt x="236" y="790"/>
                    <a:pt x="249" y="797"/>
                  </a:cubicBezTo>
                  <a:cubicBezTo>
                    <a:pt x="278" y="816"/>
                    <a:pt x="297" y="845"/>
                    <a:pt x="307" y="883"/>
                  </a:cubicBezTo>
                  <a:cubicBezTo>
                    <a:pt x="316" y="921"/>
                    <a:pt x="326" y="978"/>
                    <a:pt x="326" y="1064"/>
                  </a:cubicBezTo>
                  <a:lnTo>
                    <a:pt x="326" y="1208"/>
                  </a:lnTo>
                  <a:cubicBezTo>
                    <a:pt x="326" y="1275"/>
                    <a:pt x="316" y="1322"/>
                    <a:pt x="307" y="1342"/>
                  </a:cubicBezTo>
                  <a:cubicBezTo>
                    <a:pt x="302" y="1351"/>
                    <a:pt x="295" y="1356"/>
                    <a:pt x="285" y="1356"/>
                  </a:cubicBezTo>
                  <a:cubicBezTo>
                    <a:pt x="276" y="1356"/>
                    <a:pt x="264" y="1351"/>
                    <a:pt x="249" y="1342"/>
                  </a:cubicBezTo>
                  <a:cubicBezTo>
                    <a:pt x="211" y="1322"/>
                    <a:pt x="192" y="1294"/>
                    <a:pt x="182" y="1256"/>
                  </a:cubicBezTo>
                  <a:cubicBezTo>
                    <a:pt x="173" y="1217"/>
                    <a:pt x="163" y="1160"/>
                    <a:pt x="163" y="1093"/>
                  </a:cubicBezTo>
                  <a:lnTo>
                    <a:pt x="163" y="826"/>
                  </a:lnTo>
                  <a:cubicBezTo>
                    <a:pt x="163" y="806"/>
                    <a:pt x="173" y="797"/>
                    <a:pt x="192" y="787"/>
                  </a:cubicBezTo>
                  <a:cubicBezTo>
                    <a:pt x="195" y="785"/>
                    <a:pt x="199" y="783"/>
                    <a:pt x="205" y="783"/>
                  </a:cubicBezTo>
                  <a:close/>
                  <a:moveTo>
                    <a:pt x="135" y="0"/>
                  </a:moveTo>
                  <a:cubicBezTo>
                    <a:pt x="124" y="0"/>
                    <a:pt x="115" y="2"/>
                    <a:pt x="106" y="4"/>
                  </a:cubicBezTo>
                  <a:cubicBezTo>
                    <a:pt x="29" y="13"/>
                    <a:pt x="1" y="128"/>
                    <a:pt x="1" y="338"/>
                  </a:cubicBezTo>
                  <a:lnTo>
                    <a:pt x="1" y="940"/>
                  </a:lnTo>
                  <a:cubicBezTo>
                    <a:pt x="1" y="1055"/>
                    <a:pt x="10" y="1160"/>
                    <a:pt x="29" y="1236"/>
                  </a:cubicBezTo>
                  <a:cubicBezTo>
                    <a:pt x="58" y="1370"/>
                    <a:pt x="135" y="1475"/>
                    <a:pt x="249" y="1533"/>
                  </a:cubicBezTo>
                  <a:cubicBezTo>
                    <a:pt x="294" y="1563"/>
                    <a:pt x="334" y="1577"/>
                    <a:pt x="366" y="1577"/>
                  </a:cubicBezTo>
                  <a:cubicBezTo>
                    <a:pt x="395" y="1577"/>
                    <a:pt x="417" y="1565"/>
                    <a:pt x="431" y="1542"/>
                  </a:cubicBezTo>
                  <a:cubicBezTo>
                    <a:pt x="469" y="1494"/>
                    <a:pt x="479" y="1399"/>
                    <a:pt x="479" y="1256"/>
                  </a:cubicBezTo>
                  <a:lnTo>
                    <a:pt x="479" y="1179"/>
                  </a:lnTo>
                  <a:cubicBezTo>
                    <a:pt x="479" y="1026"/>
                    <a:pt x="469" y="902"/>
                    <a:pt x="440" y="816"/>
                  </a:cubicBezTo>
                  <a:cubicBezTo>
                    <a:pt x="412" y="730"/>
                    <a:pt x="364" y="673"/>
                    <a:pt x="297" y="634"/>
                  </a:cubicBezTo>
                  <a:cubicBezTo>
                    <a:pt x="266" y="614"/>
                    <a:pt x="238" y="604"/>
                    <a:pt x="215" y="604"/>
                  </a:cubicBezTo>
                  <a:cubicBezTo>
                    <a:pt x="194" y="604"/>
                    <a:pt x="177" y="612"/>
                    <a:pt x="163" y="625"/>
                  </a:cubicBezTo>
                  <a:lnTo>
                    <a:pt x="163" y="415"/>
                  </a:lnTo>
                  <a:cubicBezTo>
                    <a:pt x="163" y="329"/>
                    <a:pt x="173" y="271"/>
                    <a:pt x="182" y="243"/>
                  </a:cubicBezTo>
                  <a:cubicBezTo>
                    <a:pt x="188" y="227"/>
                    <a:pt x="196" y="220"/>
                    <a:pt x="207" y="220"/>
                  </a:cubicBezTo>
                  <a:cubicBezTo>
                    <a:pt x="216" y="220"/>
                    <a:pt x="227" y="225"/>
                    <a:pt x="240" y="233"/>
                  </a:cubicBezTo>
                  <a:cubicBezTo>
                    <a:pt x="268" y="243"/>
                    <a:pt x="287" y="271"/>
                    <a:pt x="297" y="310"/>
                  </a:cubicBezTo>
                  <a:cubicBezTo>
                    <a:pt x="297" y="338"/>
                    <a:pt x="307" y="405"/>
                    <a:pt x="307" y="491"/>
                  </a:cubicBezTo>
                  <a:lnTo>
                    <a:pt x="307" y="520"/>
                  </a:lnTo>
                  <a:lnTo>
                    <a:pt x="459" y="606"/>
                  </a:lnTo>
                  <a:lnTo>
                    <a:pt x="459" y="529"/>
                  </a:lnTo>
                  <a:cubicBezTo>
                    <a:pt x="459" y="396"/>
                    <a:pt x="440" y="290"/>
                    <a:pt x="412" y="214"/>
                  </a:cubicBezTo>
                  <a:cubicBezTo>
                    <a:pt x="373" y="147"/>
                    <a:pt x="326" y="80"/>
                    <a:pt x="249" y="42"/>
                  </a:cubicBezTo>
                  <a:cubicBezTo>
                    <a:pt x="205" y="13"/>
                    <a:pt x="167" y="0"/>
                    <a:pt x="1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2" name="Google Shape;1472;p57"/>
            <p:cNvSpPr/>
            <p:nvPr/>
          </p:nvSpPr>
          <p:spPr>
            <a:xfrm>
              <a:off x="7396764" y="2671251"/>
              <a:ext cx="46904" cy="154357"/>
            </a:xfrm>
            <a:custGeom>
              <a:rect b="b" l="l" r="r" t="t"/>
              <a:pathLst>
                <a:path extrusionOk="0" h="1606" w="488">
                  <a:moveTo>
                    <a:pt x="1" y="1"/>
                  </a:moveTo>
                  <a:lnTo>
                    <a:pt x="1" y="201"/>
                  </a:lnTo>
                  <a:lnTo>
                    <a:pt x="316" y="383"/>
                  </a:lnTo>
                  <a:cubicBezTo>
                    <a:pt x="316" y="383"/>
                    <a:pt x="306" y="392"/>
                    <a:pt x="306" y="412"/>
                  </a:cubicBezTo>
                  <a:cubicBezTo>
                    <a:pt x="297" y="440"/>
                    <a:pt x="287" y="459"/>
                    <a:pt x="278" y="498"/>
                  </a:cubicBezTo>
                  <a:cubicBezTo>
                    <a:pt x="268" y="536"/>
                    <a:pt x="249" y="593"/>
                    <a:pt x="220" y="679"/>
                  </a:cubicBezTo>
                  <a:cubicBezTo>
                    <a:pt x="192" y="765"/>
                    <a:pt x="163" y="880"/>
                    <a:pt x="134" y="1023"/>
                  </a:cubicBezTo>
                  <a:cubicBezTo>
                    <a:pt x="96" y="1157"/>
                    <a:pt x="77" y="1319"/>
                    <a:pt x="67" y="1501"/>
                  </a:cubicBezTo>
                  <a:lnTo>
                    <a:pt x="249" y="1606"/>
                  </a:lnTo>
                  <a:cubicBezTo>
                    <a:pt x="268" y="1271"/>
                    <a:pt x="325" y="956"/>
                    <a:pt x="421" y="670"/>
                  </a:cubicBezTo>
                  <a:cubicBezTo>
                    <a:pt x="440" y="612"/>
                    <a:pt x="459" y="574"/>
                    <a:pt x="469" y="536"/>
                  </a:cubicBezTo>
                  <a:cubicBezTo>
                    <a:pt x="478" y="498"/>
                    <a:pt x="488" y="469"/>
                    <a:pt x="488" y="450"/>
                  </a:cubicBezTo>
                  <a:lnTo>
                    <a:pt x="488" y="28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3" name="Google Shape;1473;p57"/>
            <p:cNvSpPr/>
            <p:nvPr/>
          </p:nvSpPr>
          <p:spPr>
            <a:xfrm>
              <a:off x="7517965" y="2749294"/>
              <a:ext cx="46039" cy="151569"/>
            </a:xfrm>
            <a:custGeom>
              <a:rect b="b" l="l" r="r" t="t"/>
              <a:pathLst>
                <a:path extrusionOk="0" h="1577" w="479">
                  <a:moveTo>
                    <a:pt x="221" y="204"/>
                  </a:moveTo>
                  <a:cubicBezTo>
                    <a:pt x="228" y="204"/>
                    <a:pt x="235" y="206"/>
                    <a:pt x="240" y="211"/>
                  </a:cubicBezTo>
                  <a:cubicBezTo>
                    <a:pt x="259" y="221"/>
                    <a:pt x="278" y="240"/>
                    <a:pt x="288" y="249"/>
                  </a:cubicBezTo>
                  <a:cubicBezTo>
                    <a:pt x="297" y="268"/>
                    <a:pt x="297" y="288"/>
                    <a:pt x="307" y="326"/>
                  </a:cubicBezTo>
                  <a:cubicBezTo>
                    <a:pt x="307" y="354"/>
                    <a:pt x="316" y="402"/>
                    <a:pt x="316" y="469"/>
                  </a:cubicBezTo>
                  <a:cubicBezTo>
                    <a:pt x="316" y="526"/>
                    <a:pt x="307" y="574"/>
                    <a:pt x="307" y="612"/>
                  </a:cubicBezTo>
                  <a:cubicBezTo>
                    <a:pt x="297" y="641"/>
                    <a:pt x="288" y="660"/>
                    <a:pt x="278" y="670"/>
                  </a:cubicBezTo>
                  <a:cubicBezTo>
                    <a:pt x="268" y="670"/>
                    <a:pt x="259" y="670"/>
                    <a:pt x="240" y="660"/>
                  </a:cubicBezTo>
                  <a:cubicBezTo>
                    <a:pt x="230" y="651"/>
                    <a:pt x="211" y="641"/>
                    <a:pt x="202" y="622"/>
                  </a:cubicBezTo>
                  <a:cubicBezTo>
                    <a:pt x="182" y="584"/>
                    <a:pt x="173" y="507"/>
                    <a:pt x="173" y="393"/>
                  </a:cubicBezTo>
                  <a:cubicBezTo>
                    <a:pt x="173" y="278"/>
                    <a:pt x="182" y="221"/>
                    <a:pt x="202" y="211"/>
                  </a:cubicBezTo>
                  <a:cubicBezTo>
                    <a:pt x="206" y="206"/>
                    <a:pt x="213" y="204"/>
                    <a:pt x="221" y="204"/>
                  </a:cubicBezTo>
                  <a:close/>
                  <a:moveTo>
                    <a:pt x="221" y="803"/>
                  </a:moveTo>
                  <a:cubicBezTo>
                    <a:pt x="227" y="803"/>
                    <a:pt x="233" y="807"/>
                    <a:pt x="240" y="813"/>
                  </a:cubicBezTo>
                  <a:cubicBezTo>
                    <a:pt x="288" y="842"/>
                    <a:pt x="316" y="928"/>
                    <a:pt x="316" y="1071"/>
                  </a:cubicBezTo>
                  <a:lnTo>
                    <a:pt x="316" y="1195"/>
                  </a:lnTo>
                  <a:cubicBezTo>
                    <a:pt x="316" y="1272"/>
                    <a:pt x="307" y="1319"/>
                    <a:pt x="297" y="1339"/>
                  </a:cubicBezTo>
                  <a:cubicBezTo>
                    <a:pt x="292" y="1354"/>
                    <a:pt x="287" y="1361"/>
                    <a:pt x="276" y="1361"/>
                  </a:cubicBezTo>
                  <a:cubicBezTo>
                    <a:pt x="268" y="1361"/>
                    <a:pt x="257" y="1357"/>
                    <a:pt x="240" y="1348"/>
                  </a:cubicBezTo>
                  <a:cubicBezTo>
                    <a:pt x="211" y="1329"/>
                    <a:pt x="192" y="1310"/>
                    <a:pt x="182" y="1272"/>
                  </a:cubicBezTo>
                  <a:cubicBezTo>
                    <a:pt x="173" y="1243"/>
                    <a:pt x="173" y="1186"/>
                    <a:pt x="173" y="1119"/>
                  </a:cubicBezTo>
                  <a:lnTo>
                    <a:pt x="173" y="995"/>
                  </a:lnTo>
                  <a:cubicBezTo>
                    <a:pt x="173" y="918"/>
                    <a:pt x="173" y="870"/>
                    <a:pt x="192" y="842"/>
                  </a:cubicBezTo>
                  <a:cubicBezTo>
                    <a:pt x="198" y="816"/>
                    <a:pt x="209" y="803"/>
                    <a:pt x="221" y="803"/>
                  </a:cubicBezTo>
                  <a:close/>
                  <a:moveTo>
                    <a:pt x="126" y="0"/>
                  </a:moveTo>
                  <a:cubicBezTo>
                    <a:pt x="100" y="0"/>
                    <a:pt x="80" y="7"/>
                    <a:pt x="68" y="20"/>
                  </a:cubicBezTo>
                  <a:cubicBezTo>
                    <a:pt x="30" y="58"/>
                    <a:pt x="10" y="144"/>
                    <a:pt x="10" y="268"/>
                  </a:cubicBezTo>
                  <a:cubicBezTo>
                    <a:pt x="10" y="431"/>
                    <a:pt x="39" y="545"/>
                    <a:pt x="96" y="641"/>
                  </a:cubicBezTo>
                  <a:cubicBezTo>
                    <a:pt x="68" y="651"/>
                    <a:pt x="49" y="679"/>
                    <a:pt x="30" y="727"/>
                  </a:cubicBezTo>
                  <a:cubicBezTo>
                    <a:pt x="10" y="784"/>
                    <a:pt x="1" y="842"/>
                    <a:pt x="1" y="909"/>
                  </a:cubicBezTo>
                  <a:cubicBezTo>
                    <a:pt x="1" y="985"/>
                    <a:pt x="1" y="1023"/>
                    <a:pt x="1" y="1023"/>
                  </a:cubicBezTo>
                  <a:cubicBezTo>
                    <a:pt x="1" y="1157"/>
                    <a:pt x="30" y="1262"/>
                    <a:pt x="68" y="1348"/>
                  </a:cubicBezTo>
                  <a:cubicBezTo>
                    <a:pt x="106" y="1425"/>
                    <a:pt x="163" y="1491"/>
                    <a:pt x="240" y="1539"/>
                  </a:cubicBezTo>
                  <a:cubicBezTo>
                    <a:pt x="285" y="1564"/>
                    <a:pt x="323" y="1576"/>
                    <a:pt x="353" y="1576"/>
                  </a:cubicBezTo>
                  <a:cubicBezTo>
                    <a:pt x="381" y="1576"/>
                    <a:pt x="403" y="1567"/>
                    <a:pt x="421" y="1549"/>
                  </a:cubicBezTo>
                  <a:cubicBezTo>
                    <a:pt x="459" y="1511"/>
                    <a:pt x="479" y="1425"/>
                    <a:pt x="479" y="1300"/>
                  </a:cubicBezTo>
                  <a:lnTo>
                    <a:pt x="479" y="1195"/>
                  </a:lnTo>
                  <a:cubicBezTo>
                    <a:pt x="479" y="1119"/>
                    <a:pt x="469" y="1052"/>
                    <a:pt x="459" y="975"/>
                  </a:cubicBezTo>
                  <a:cubicBezTo>
                    <a:pt x="440" y="909"/>
                    <a:pt x="421" y="851"/>
                    <a:pt x="393" y="813"/>
                  </a:cubicBezTo>
                  <a:cubicBezTo>
                    <a:pt x="450" y="784"/>
                    <a:pt x="479" y="698"/>
                    <a:pt x="479" y="545"/>
                  </a:cubicBezTo>
                  <a:cubicBezTo>
                    <a:pt x="479" y="412"/>
                    <a:pt x="459" y="307"/>
                    <a:pt x="421" y="230"/>
                  </a:cubicBezTo>
                  <a:cubicBezTo>
                    <a:pt x="393" y="154"/>
                    <a:pt x="326" y="87"/>
                    <a:pt x="249" y="39"/>
                  </a:cubicBezTo>
                  <a:cubicBezTo>
                    <a:pt x="201" y="12"/>
                    <a:pt x="158" y="0"/>
                    <a:pt x="1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4" name="Google Shape;1474;p57"/>
            <p:cNvSpPr/>
            <p:nvPr/>
          </p:nvSpPr>
          <p:spPr>
            <a:xfrm>
              <a:off x="7647528" y="2823973"/>
              <a:ext cx="45943" cy="151281"/>
            </a:xfrm>
            <a:custGeom>
              <a:rect b="b" l="l" r="r" t="t"/>
              <a:pathLst>
                <a:path extrusionOk="0" h="1574" w="478">
                  <a:moveTo>
                    <a:pt x="210" y="226"/>
                  </a:moveTo>
                  <a:cubicBezTo>
                    <a:pt x="219" y="226"/>
                    <a:pt x="228" y="229"/>
                    <a:pt x="239" y="237"/>
                  </a:cubicBezTo>
                  <a:cubicBezTo>
                    <a:pt x="268" y="246"/>
                    <a:pt x="287" y="275"/>
                    <a:pt x="296" y="313"/>
                  </a:cubicBezTo>
                  <a:cubicBezTo>
                    <a:pt x="306" y="351"/>
                    <a:pt x="306" y="409"/>
                    <a:pt x="306" y="476"/>
                  </a:cubicBezTo>
                  <a:lnTo>
                    <a:pt x="306" y="753"/>
                  </a:lnTo>
                  <a:cubicBezTo>
                    <a:pt x="306" y="783"/>
                    <a:pt x="295" y="797"/>
                    <a:pt x="277" y="797"/>
                  </a:cubicBezTo>
                  <a:cubicBezTo>
                    <a:pt x="266" y="797"/>
                    <a:pt x="253" y="792"/>
                    <a:pt x="239" y="781"/>
                  </a:cubicBezTo>
                  <a:cubicBezTo>
                    <a:pt x="210" y="772"/>
                    <a:pt x="191" y="743"/>
                    <a:pt x="182" y="705"/>
                  </a:cubicBezTo>
                  <a:cubicBezTo>
                    <a:pt x="172" y="667"/>
                    <a:pt x="163" y="609"/>
                    <a:pt x="163" y="533"/>
                  </a:cubicBezTo>
                  <a:lnTo>
                    <a:pt x="163" y="399"/>
                  </a:lnTo>
                  <a:cubicBezTo>
                    <a:pt x="163" y="323"/>
                    <a:pt x="172" y="275"/>
                    <a:pt x="182" y="246"/>
                  </a:cubicBezTo>
                  <a:cubicBezTo>
                    <a:pt x="188" y="234"/>
                    <a:pt x="197" y="226"/>
                    <a:pt x="210" y="226"/>
                  </a:cubicBezTo>
                  <a:close/>
                  <a:moveTo>
                    <a:pt x="127" y="0"/>
                  </a:moveTo>
                  <a:cubicBezTo>
                    <a:pt x="108" y="0"/>
                    <a:pt x="92" y="6"/>
                    <a:pt x="77" y="17"/>
                  </a:cubicBezTo>
                  <a:cubicBezTo>
                    <a:pt x="29" y="55"/>
                    <a:pt x="0" y="170"/>
                    <a:pt x="0" y="351"/>
                  </a:cubicBezTo>
                  <a:lnTo>
                    <a:pt x="0" y="399"/>
                  </a:lnTo>
                  <a:cubicBezTo>
                    <a:pt x="0" y="542"/>
                    <a:pt x="19" y="667"/>
                    <a:pt x="48" y="753"/>
                  </a:cubicBezTo>
                  <a:cubicBezTo>
                    <a:pt x="77" y="839"/>
                    <a:pt x="134" y="906"/>
                    <a:pt x="210" y="953"/>
                  </a:cubicBezTo>
                  <a:cubicBezTo>
                    <a:pt x="249" y="972"/>
                    <a:pt x="287" y="982"/>
                    <a:pt x="306" y="982"/>
                  </a:cubicBezTo>
                  <a:lnTo>
                    <a:pt x="306" y="1202"/>
                  </a:lnTo>
                  <a:cubicBezTo>
                    <a:pt x="306" y="1269"/>
                    <a:pt x="306" y="1316"/>
                    <a:pt x="306" y="1326"/>
                  </a:cubicBezTo>
                  <a:lnTo>
                    <a:pt x="287" y="1355"/>
                  </a:lnTo>
                  <a:cubicBezTo>
                    <a:pt x="287" y="1359"/>
                    <a:pt x="284" y="1361"/>
                    <a:pt x="278" y="1361"/>
                  </a:cubicBezTo>
                  <a:cubicBezTo>
                    <a:pt x="269" y="1361"/>
                    <a:pt x="256" y="1356"/>
                    <a:pt x="239" y="1345"/>
                  </a:cubicBezTo>
                  <a:cubicBezTo>
                    <a:pt x="220" y="1336"/>
                    <a:pt x="201" y="1307"/>
                    <a:pt x="191" y="1278"/>
                  </a:cubicBezTo>
                  <a:cubicBezTo>
                    <a:pt x="182" y="1240"/>
                    <a:pt x="182" y="1173"/>
                    <a:pt x="182" y="1087"/>
                  </a:cubicBezTo>
                  <a:lnTo>
                    <a:pt x="182" y="1058"/>
                  </a:lnTo>
                  <a:lnTo>
                    <a:pt x="19" y="963"/>
                  </a:lnTo>
                  <a:lnTo>
                    <a:pt x="19" y="1039"/>
                  </a:lnTo>
                  <a:cubicBezTo>
                    <a:pt x="19" y="1173"/>
                    <a:pt x="38" y="1278"/>
                    <a:pt x="77" y="1355"/>
                  </a:cubicBezTo>
                  <a:cubicBezTo>
                    <a:pt x="115" y="1431"/>
                    <a:pt x="172" y="1498"/>
                    <a:pt x="249" y="1546"/>
                  </a:cubicBezTo>
                  <a:cubicBezTo>
                    <a:pt x="285" y="1564"/>
                    <a:pt x="316" y="1573"/>
                    <a:pt x="344" y="1573"/>
                  </a:cubicBezTo>
                  <a:cubicBezTo>
                    <a:pt x="375" y="1573"/>
                    <a:pt x="400" y="1561"/>
                    <a:pt x="421" y="1536"/>
                  </a:cubicBezTo>
                  <a:cubicBezTo>
                    <a:pt x="459" y="1488"/>
                    <a:pt x="478" y="1383"/>
                    <a:pt x="478" y="1221"/>
                  </a:cubicBezTo>
                  <a:lnTo>
                    <a:pt x="478" y="628"/>
                  </a:lnTo>
                  <a:cubicBezTo>
                    <a:pt x="478" y="533"/>
                    <a:pt x="468" y="447"/>
                    <a:pt x="459" y="370"/>
                  </a:cubicBezTo>
                  <a:cubicBezTo>
                    <a:pt x="449" y="304"/>
                    <a:pt x="430" y="237"/>
                    <a:pt x="392" y="189"/>
                  </a:cubicBezTo>
                  <a:cubicBezTo>
                    <a:pt x="363" y="132"/>
                    <a:pt x="306" y="84"/>
                    <a:pt x="239" y="36"/>
                  </a:cubicBezTo>
                  <a:cubicBezTo>
                    <a:pt x="193" y="13"/>
                    <a:pt x="157" y="0"/>
                    <a:pt x="1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5" name="Google Shape;1475;p57"/>
            <p:cNvSpPr/>
            <p:nvPr/>
          </p:nvSpPr>
          <p:spPr>
            <a:xfrm>
              <a:off x="7395803" y="2934791"/>
              <a:ext cx="47000" cy="69009"/>
            </a:xfrm>
            <a:custGeom>
              <a:rect b="b" l="l" r="r" t="t"/>
              <a:pathLst>
                <a:path extrusionOk="0" h="718" w="489">
                  <a:moveTo>
                    <a:pt x="192" y="1"/>
                  </a:moveTo>
                  <a:lnTo>
                    <a:pt x="211" y="240"/>
                  </a:lnTo>
                  <a:lnTo>
                    <a:pt x="68" y="20"/>
                  </a:lnTo>
                  <a:lnTo>
                    <a:pt x="1" y="116"/>
                  </a:lnTo>
                  <a:lnTo>
                    <a:pt x="173" y="307"/>
                  </a:lnTo>
                  <a:lnTo>
                    <a:pt x="11" y="316"/>
                  </a:lnTo>
                  <a:lnTo>
                    <a:pt x="68" y="488"/>
                  </a:lnTo>
                  <a:lnTo>
                    <a:pt x="211" y="421"/>
                  </a:lnTo>
                  <a:lnTo>
                    <a:pt x="192" y="651"/>
                  </a:lnTo>
                  <a:lnTo>
                    <a:pt x="307" y="718"/>
                  </a:lnTo>
                  <a:lnTo>
                    <a:pt x="288" y="469"/>
                  </a:lnTo>
                  <a:lnTo>
                    <a:pt x="431" y="699"/>
                  </a:lnTo>
                  <a:lnTo>
                    <a:pt x="488" y="603"/>
                  </a:lnTo>
                  <a:lnTo>
                    <a:pt x="326" y="402"/>
                  </a:lnTo>
                  <a:lnTo>
                    <a:pt x="488" y="393"/>
                  </a:lnTo>
                  <a:lnTo>
                    <a:pt x="431" y="221"/>
                  </a:lnTo>
                  <a:lnTo>
                    <a:pt x="288" y="288"/>
                  </a:lnTo>
                  <a:lnTo>
                    <a:pt x="307" y="68"/>
                  </a:lnTo>
                  <a:lnTo>
                    <a:pt x="1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57"/>
            <p:cNvSpPr/>
            <p:nvPr/>
          </p:nvSpPr>
          <p:spPr>
            <a:xfrm>
              <a:off x="7518927" y="2958819"/>
              <a:ext cx="47865" cy="151377"/>
            </a:xfrm>
            <a:custGeom>
              <a:rect b="b" l="l" r="r" t="t"/>
              <a:pathLst>
                <a:path extrusionOk="0" h="1575" w="498">
                  <a:moveTo>
                    <a:pt x="212" y="222"/>
                  </a:moveTo>
                  <a:cubicBezTo>
                    <a:pt x="220" y="222"/>
                    <a:pt x="230" y="224"/>
                    <a:pt x="239" y="229"/>
                  </a:cubicBezTo>
                  <a:cubicBezTo>
                    <a:pt x="249" y="238"/>
                    <a:pt x="268" y="248"/>
                    <a:pt x="268" y="248"/>
                  </a:cubicBezTo>
                  <a:cubicBezTo>
                    <a:pt x="306" y="286"/>
                    <a:pt x="325" y="353"/>
                    <a:pt x="325" y="468"/>
                  </a:cubicBezTo>
                  <a:lnTo>
                    <a:pt x="325" y="1175"/>
                  </a:lnTo>
                  <a:cubicBezTo>
                    <a:pt x="325" y="1270"/>
                    <a:pt x="325" y="1318"/>
                    <a:pt x="306" y="1337"/>
                  </a:cubicBezTo>
                  <a:cubicBezTo>
                    <a:pt x="301" y="1348"/>
                    <a:pt x="288" y="1353"/>
                    <a:pt x="275" y="1353"/>
                  </a:cubicBezTo>
                  <a:cubicBezTo>
                    <a:pt x="266" y="1353"/>
                    <a:pt x="257" y="1351"/>
                    <a:pt x="249" y="1347"/>
                  </a:cubicBezTo>
                  <a:cubicBezTo>
                    <a:pt x="220" y="1328"/>
                    <a:pt x="201" y="1308"/>
                    <a:pt x="182" y="1270"/>
                  </a:cubicBezTo>
                  <a:cubicBezTo>
                    <a:pt x="172" y="1232"/>
                    <a:pt x="163" y="1175"/>
                    <a:pt x="163" y="1079"/>
                  </a:cubicBezTo>
                  <a:lnTo>
                    <a:pt x="163" y="372"/>
                  </a:lnTo>
                  <a:cubicBezTo>
                    <a:pt x="163" y="286"/>
                    <a:pt x="172" y="248"/>
                    <a:pt x="192" y="229"/>
                  </a:cubicBezTo>
                  <a:cubicBezTo>
                    <a:pt x="196" y="224"/>
                    <a:pt x="203" y="222"/>
                    <a:pt x="212" y="222"/>
                  </a:cubicBezTo>
                  <a:close/>
                  <a:moveTo>
                    <a:pt x="130" y="1"/>
                  </a:moveTo>
                  <a:cubicBezTo>
                    <a:pt x="100" y="1"/>
                    <a:pt x="76" y="10"/>
                    <a:pt x="58" y="28"/>
                  </a:cubicBezTo>
                  <a:cubicBezTo>
                    <a:pt x="20" y="66"/>
                    <a:pt x="0" y="152"/>
                    <a:pt x="0" y="286"/>
                  </a:cubicBezTo>
                  <a:lnTo>
                    <a:pt x="0" y="984"/>
                  </a:lnTo>
                  <a:cubicBezTo>
                    <a:pt x="0" y="1117"/>
                    <a:pt x="20" y="1232"/>
                    <a:pt x="58" y="1328"/>
                  </a:cubicBezTo>
                  <a:cubicBezTo>
                    <a:pt x="96" y="1414"/>
                    <a:pt x="163" y="1490"/>
                    <a:pt x="249" y="1538"/>
                  </a:cubicBezTo>
                  <a:cubicBezTo>
                    <a:pt x="294" y="1563"/>
                    <a:pt x="334" y="1575"/>
                    <a:pt x="368" y="1575"/>
                  </a:cubicBezTo>
                  <a:cubicBezTo>
                    <a:pt x="397" y="1575"/>
                    <a:pt x="422" y="1565"/>
                    <a:pt x="440" y="1547"/>
                  </a:cubicBezTo>
                  <a:cubicBezTo>
                    <a:pt x="478" y="1500"/>
                    <a:pt x="497" y="1404"/>
                    <a:pt x="497" y="1270"/>
                  </a:cubicBezTo>
                  <a:lnTo>
                    <a:pt x="497" y="573"/>
                  </a:lnTo>
                  <a:cubicBezTo>
                    <a:pt x="497" y="439"/>
                    <a:pt x="478" y="334"/>
                    <a:pt x="440" y="248"/>
                  </a:cubicBezTo>
                  <a:cubicBezTo>
                    <a:pt x="392" y="162"/>
                    <a:pt x="335" y="85"/>
                    <a:pt x="249" y="38"/>
                  </a:cubicBezTo>
                  <a:cubicBezTo>
                    <a:pt x="203" y="12"/>
                    <a:pt x="163" y="1"/>
                    <a:pt x="1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7" name="Google Shape;1477;p57"/>
            <p:cNvSpPr/>
            <p:nvPr/>
          </p:nvSpPr>
          <p:spPr>
            <a:xfrm>
              <a:off x="7648394" y="3053298"/>
              <a:ext cx="52479" cy="115816"/>
            </a:xfrm>
            <a:custGeom>
              <a:rect b="b" l="l" r="r" t="t"/>
              <a:pathLst>
                <a:path extrusionOk="0" h="1205" w="546">
                  <a:moveTo>
                    <a:pt x="220" y="450"/>
                  </a:moveTo>
                  <a:lnTo>
                    <a:pt x="345" y="526"/>
                  </a:lnTo>
                  <a:lnTo>
                    <a:pt x="326" y="755"/>
                  </a:lnTo>
                  <a:lnTo>
                    <a:pt x="192" y="679"/>
                  </a:lnTo>
                  <a:lnTo>
                    <a:pt x="220" y="450"/>
                  </a:lnTo>
                  <a:close/>
                  <a:moveTo>
                    <a:pt x="182" y="1"/>
                  </a:moveTo>
                  <a:lnTo>
                    <a:pt x="154" y="306"/>
                  </a:lnTo>
                  <a:lnTo>
                    <a:pt x="29" y="239"/>
                  </a:lnTo>
                  <a:lnTo>
                    <a:pt x="29" y="335"/>
                  </a:lnTo>
                  <a:lnTo>
                    <a:pt x="144" y="402"/>
                  </a:lnTo>
                  <a:lnTo>
                    <a:pt x="115" y="631"/>
                  </a:lnTo>
                  <a:lnTo>
                    <a:pt x="1" y="564"/>
                  </a:lnTo>
                  <a:lnTo>
                    <a:pt x="1" y="669"/>
                  </a:lnTo>
                  <a:lnTo>
                    <a:pt x="106" y="727"/>
                  </a:lnTo>
                  <a:lnTo>
                    <a:pt x="68" y="1042"/>
                  </a:lnTo>
                  <a:lnTo>
                    <a:pt x="144" y="1090"/>
                  </a:lnTo>
                  <a:lnTo>
                    <a:pt x="182" y="775"/>
                  </a:lnTo>
                  <a:lnTo>
                    <a:pt x="316" y="851"/>
                  </a:lnTo>
                  <a:lnTo>
                    <a:pt x="278" y="1166"/>
                  </a:lnTo>
                  <a:lnTo>
                    <a:pt x="354" y="1205"/>
                  </a:lnTo>
                  <a:lnTo>
                    <a:pt x="392" y="889"/>
                  </a:lnTo>
                  <a:lnTo>
                    <a:pt x="507" y="966"/>
                  </a:lnTo>
                  <a:lnTo>
                    <a:pt x="507" y="861"/>
                  </a:lnTo>
                  <a:lnTo>
                    <a:pt x="402" y="803"/>
                  </a:lnTo>
                  <a:lnTo>
                    <a:pt x="421" y="564"/>
                  </a:lnTo>
                  <a:lnTo>
                    <a:pt x="545" y="631"/>
                  </a:lnTo>
                  <a:lnTo>
                    <a:pt x="545" y="536"/>
                  </a:lnTo>
                  <a:lnTo>
                    <a:pt x="440" y="469"/>
                  </a:lnTo>
                  <a:lnTo>
                    <a:pt x="469" y="163"/>
                  </a:lnTo>
                  <a:lnTo>
                    <a:pt x="392" y="125"/>
                  </a:lnTo>
                  <a:lnTo>
                    <a:pt x="364" y="431"/>
                  </a:lnTo>
                  <a:lnTo>
                    <a:pt x="230" y="354"/>
                  </a:lnTo>
                  <a:lnTo>
                    <a:pt x="259" y="48"/>
                  </a:lnTo>
                  <a:lnTo>
                    <a:pt x="18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8" name="Google Shape;1478;p57"/>
            <p:cNvSpPr/>
            <p:nvPr/>
          </p:nvSpPr>
          <p:spPr>
            <a:xfrm>
              <a:off x="7795353" y="2537174"/>
              <a:ext cx="64397" cy="124081"/>
            </a:xfrm>
            <a:custGeom>
              <a:rect b="b" l="l" r="r" t="t"/>
              <a:pathLst>
                <a:path extrusionOk="0" h="1291" w="670">
                  <a:moveTo>
                    <a:pt x="1" y="1"/>
                  </a:moveTo>
                  <a:lnTo>
                    <a:pt x="1" y="899"/>
                  </a:lnTo>
                  <a:lnTo>
                    <a:pt x="669" y="1291"/>
                  </a:lnTo>
                  <a:lnTo>
                    <a:pt x="669" y="39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9" name="Google Shape;1479;p57"/>
            <p:cNvSpPr/>
            <p:nvPr/>
          </p:nvSpPr>
          <p:spPr>
            <a:xfrm>
              <a:off x="7810924" y="2568410"/>
              <a:ext cx="33160" cy="62569"/>
            </a:xfrm>
            <a:custGeom>
              <a:rect b="b" l="l" r="r" t="t"/>
              <a:pathLst>
                <a:path extrusionOk="0" h="651" w="345">
                  <a:moveTo>
                    <a:pt x="1" y="0"/>
                  </a:moveTo>
                  <a:lnTo>
                    <a:pt x="1" y="450"/>
                  </a:lnTo>
                  <a:lnTo>
                    <a:pt x="345" y="650"/>
                  </a:lnTo>
                  <a:lnTo>
                    <a:pt x="345" y="20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C15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0" name="Google Shape;1480;p57"/>
            <p:cNvSpPr/>
            <p:nvPr/>
          </p:nvSpPr>
          <p:spPr>
            <a:xfrm>
              <a:off x="7779783" y="2503246"/>
              <a:ext cx="95538" cy="90057"/>
            </a:xfrm>
            <a:custGeom>
              <a:rect b="b" l="l" r="r" t="t"/>
              <a:pathLst>
                <a:path extrusionOk="0" h="937" w="994">
                  <a:moveTo>
                    <a:pt x="507" y="0"/>
                  </a:moveTo>
                  <a:lnTo>
                    <a:pt x="0" y="363"/>
                  </a:lnTo>
                  <a:lnTo>
                    <a:pt x="994" y="936"/>
                  </a:lnTo>
                  <a:lnTo>
                    <a:pt x="994" y="936"/>
                  </a:lnTo>
                  <a:lnTo>
                    <a:pt x="50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1" name="Google Shape;1481;p57"/>
            <p:cNvSpPr/>
            <p:nvPr/>
          </p:nvSpPr>
          <p:spPr>
            <a:xfrm>
              <a:off x="7795353" y="2738337"/>
              <a:ext cx="64397" cy="104186"/>
            </a:xfrm>
            <a:custGeom>
              <a:rect b="b" l="l" r="r" t="t"/>
              <a:pathLst>
                <a:path extrusionOk="0" h="1084" w="670">
                  <a:moveTo>
                    <a:pt x="1" y="0"/>
                  </a:moveTo>
                  <a:lnTo>
                    <a:pt x="1" y="488"/>
                  </a:lnTo>
                  <a:cubicBezTo>
                    <a:pt x="1" y="659"/>
                    <a:pt x="96" y="851"/>
                    <a:pt x="211" y="927"/>
                  </a:cubicBezTo>
                  <a:lnTo>
                    <a:pt x="459" y="1061"/>
                  </a:lnTo>
                  <a:cubicBezTo>
                    <a:pt x="486" y="1076"/>
                    <a:pt x="511" y="1084"/>
                    <a:pt x="535" y="1084"/>
                  </a:cubicBezTo>
                  <a:cubicBezTo>
                    <a:pt x="613" y="1084"/>
                    <a:pt x="669" y="1004"/>
                    <a:pt x="669" y="879"/>
                  </a:cubicBezTo>
                  <a:lnTo>
                    <a:pt x="669" y="38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57"/>
            <p:cNvSpPr/>
            <p:nvPr/>
          </p:nvSpPr>
          <p:spPr>
            <a:xfrm>
              <a:off x="7802658" y="2694990"/>
              <a:ext cx="48826" cy="108607"/>
            </a:xfrm>
            <a:custGeom>
              <a:rect b="b" l="l" r="r" t="t"/>
              <a:pathLst>
                <a:path extrusionOk="0" h="1130" w="508">
                  <a:moveTo>
                    <a:pt x="183" y="126"/>
                  </a:moveTo>
                  <a:cubicBezTo>
                    <a:pt x="202" y="126"/>
                    <a:pt x="221" y="136"/>
                    <a:pt x="230" y="136"/>
                  </a:cubicBezTo>
                  <a:cubicBezTo>
                    <a:pt x="316" y="193"/>
                    <a:pt x="393" y="337"/>
                    <a:pt x="393" y="461"/>
                  </a:cubicBezTo>
                  <a:lnTo>
                    <a:pt x="393" y="900"/>
                  </a:lnTo>
                  <a:cubicBezTo>
                    <a:pt x="393" y="958"/>
                    <a:pt x="374" y="986"/>
                    <a:pt x="355" y="1005"/>
                  </a:cubicBezTo>
                  <a:cubicBezTo>
                    <a:pt x="351" y="1007"/>
                    <a:pt x="346" y="1008"/>
                    <a:pt x="342" y="1008"/>
                  </a:cubicBezTo>
                  <a:cubicBezTo>
                    <a:pt x="324" y="1008"/>
                    <a:pt x="303" y="996"/>
                    <a:pt x="288" y="996"/>
                  </a:cubicBezTo>
                  <a:cubicBezTo>
                    <a:pt x="202" y="939"/>
                    <a:pt x="125" y="795"/>
                    <a:pt x="125" y="671"/>
                  </a:cubicBezTo>
                  <a:lnTo>
                    <a:pt x="125" y="231"/>
                  </a:lnTo>
                  <a:cubicBezTo>
                    <a:pt x="125" y="174"/>
                    <a:pt x="144" y="136"/>
                    <a:pt x="163" y="126"/>
                  </a:cubicBezTo>
                  <a:close/>
                  <a:moveTo>
                    <a:pt x="183" y="1"/>
                  </a:moveTo>
                  <a:cubicBezTo>
                    <a:pt x="155" y="1"/>
                    <a:pt x="128" y="8"/>
                    <a:pt x="106" y="21"/>
                  </a:cubicBezTo>
                  <a:cubicBezTo>
                    <a:pt x="39" y="59"/>
                    <a:pt x="1" y="136"/>
                    <a:pt x="1" y="231"/>
                  </a:cubicBezTo>
                  <a:lnTo>
                    <a:pt x="1" y="671"/>
                  </a:lnTo>
                  <a:cubicBezTo>
                    <a:pt x="1" y="833"/>
                    <a:pt x="106" y="1024"/>
                    <a:pt x="230" y="1091"/>
                  </a:cubicBezTo>
                  <a:cubicBezTo>
                    <a:pt x="269" y="1120"/>
                    <a:pt x="297" y="1130"/>
                    <a:pt x="335" y="1130"/>
                  </a:cubicBezTo>
                  <a:cubicBezTo>
                    <a:pt x="364" y="1130"/>
                    <a:pt x="393" y="1120"/>
                    <a:pt x="412" y="1101"/>
                  </a:cubicBezTo>
                  <a:cubicBezTo>
                    <a:pt x="479" y="1072"/>
                    <a:pt x="507" y="996"/>
                    <a:pt x="507" y="900"/>
                  </a:cubicBezTo>
                  <a:lnTo>
                    <a:pt x="507" y="461"/>
                  </a:lnTo>
                  <a:cubicBezTo>
                    <a:pt x="507" y="289"/>
                    <a:pt x="412" y="107"/>
                    <a:pt x="288" y="31"/>
                  </a:cubicBezTo>
                  <a:cubicBezTo>
                    <a:pt x="252" y="10"/>
                    <a:pt x="216" y="1"/>
                    <a:pt x="1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3" name="Google Shape;1483;p57"/>
            <p:cNvSpPr/>
            <p:nvPr/>
          </p:nvSpPr>
          <p:spPr>
            <a:xfrm>
              <a:off x="7820151" y="2778512"/>
              <a:ext cx="14802" cy="22106"/>
            </a:xfrm>
            <a:custGeom>
              <a:rect b="b" l="l" r="r" t="t"/>
              <a:pathLst>
                <a:path extrusionOk="0" h="230" w="154">
                  <a:moveTo>
                    <a:pt x="43" y="1"/>
                  </a:moveTo>
                  <a:cubicBezTo>
                    <a:pt x="16" y="1"/>
                    <a:pt x="1" y="28"/>
                    <a:pt x="1" y="70"/>
                  </a:cubicBezTo>
                  <a:cubicBezTo>
                    <a:pt x="1" y="127"/>
                    <a:pt x="29" y="194"/>
                    <a:pt x="77" y="222"/>
                  </a:cubicBezTo>
                  <a:cubicBezTo>
                    <a:pt x="87" y="227"/>
                    <a:pt x="96" y="230"/>
                    <a:pt x="105" y="230"/>
                  </a:cubicBezTo>
                  <a:cubicBezTo>
                    <a:pt x="132" y="230"/>
                    <a:pt x="153" y="208"/>
                    <a:pt x="153" y="165"/>
                  </a:cubicBezTo>
                  <a:cubicBezTo>
                    <a:pt x="153" y="108"/>
                    <a:pt x="115" y="41"/>
                    <a:pt x="77" y="12"/>
                  </a:cubicBezTo>
                  <a:cubicBezTo>
                    <a:pt x="64" y="4"/>
                    <a:pt x="53" y="1"/>
                    <a:pt x="43" y="1"/>
                  </a:cubicBezTo>
                  <a:close/>
                </a:path>
              </a:pathLst>
            </a:custGeom>
            <a:solidFill>
              <a:srgbClr val="0C15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4" name="Google Shape;1484;p57"/>
            <p:cNvSpPr/>
            <p:nvPr/>
          </p:nvSpPr>
          <p:spPr>
            <a:xfrm>
              <a:off x="7824765" y="2791584"/>
              <a:ext cx="5575" cy="24893"/>
            </a:xfrm>
            <a:custGeom>
              <a:rect b="b" l="l" r="r" t="t"/>
              <a:pathLst>
                <a:path extrusionOk="0" h="259" w="58">
                  <a:moveTo>
                    <a:pt x="0" y="0"/>
                  </a:moveTo>
                  <a:lnTo>
                    <a:pt x="0" y="230"/>
                  </a:lnTo>
                  <a:lnTo>
                    <a:pt x="58" y="258"/>
                  </a:lnTo>
                  <a:lnTo>
                    <a:pt x="58" y="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5" name="Google Shape;1485;p57"/>
            <p:cNvSpPr/>
            <p:nvPr/>
          </p:nvSpPr>
          <p:spPr>
            <a:xfrm>
              <a:off x="7795353" y="2944979"/>
              <a:ext cx="64397" cy="104186"/>
            </a:xfrm>
            <a:custGeom>
              <a:rect b="b" l="l" r="r" t="t"/>
              <a:pathLst>
                <a:path extrusionOk="0" h="1084" w="670">
                  <a:moveTo>
                    <a:pt x="1" y="0"/>
                  </a:moveTo>
                  <a:lnTo>
                    <a:pt x="1" y="487"/>
                  </a:lnTo>
                  <a:cubicBezTo>
                    <a:pt x="1" y="659"/>
                    <a:pt x="96" y="851"/>
                    <a:pt x="211" y="917"/>
                  </a:cubicBezTo>
                  <a:lnTo>
                    <a:pt x="459" y="1061"/>
                  </a:lnTo>
                  <a:cubicBezTo>
                    <a:pt x="486" y="1076"/>
                    <a:pt x="511" y="1083"/>
                    <a:pt x="534" y="1083"/>
                  </a:cubicBezTo>
                  <a:cubicBezTo>
                    <a:pt x="613" y="1083"/>
                    <a:pt x="669" y="1002"/>
                    <a:pt x="669" y="870"/>
                  </a:cubicBezTo>
                  <a:lnTo>
                    <a:pt x="669" y="38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6" name="Google Shape;1486;p57"/>
            <p:cNvSpPr/>
            <p:nvPr/>
          </p:nvSpPr>
          <p:spPr>
            <a:xfrm>
              <a:off x="7802658" y="2901632"/>
              <a:ext cx="48826" cy="107646"/>
            </a:xfrm>
            <a:custGeom>
              <a:rect b="b" l="l" r="r" t="t"/>
              <a:pathLst>
                <a:path extrusionOk="0" h="1120" w="508">
                  <a:moveTo>
                    <a:pt x="183" y="1"/>
                  </a:moveTo>
                  <a:cubicBezTo>
                    <a:pt x="155" y="1"/>
                    <a:pt x="128" y="8"/>
                    <a:pt x="106" y="21"/>
                  </a:cubicBezTo>
                  <a:cubicBezTo>
                    <a:pt x="39" y="59"/>
                    <a:pt x="1" y="136"/>
                    <a:pt x="1" y="231"/>
                  </a:cubicBezTo>
                  <a:lnTo>
                    <a:pt x="1" y="671"/>
                  </a:lnTo>
                  <a:cubicBezTo>
                    <a:pt x="1" y="833"/>
                    <a:pt x="106" y="1024"/>
                    <a:pt x="230" y="1091"/>
                  </a:cubicBezTo>
                  <a:cubicBezTo>
                    <a:pt x="269" y="1110"/>
                    <a:pt x="297" y="1120"/>
                    <a:pt x="335" y="1120"/>
                  </a:cubicBezTo>
                  <a:cubicBezTo>
                    <a:pt x="364" y="1120"/>
                    <a:pt x="393" y="1120"/>
                    <a:pt x="412" y="1101"/>
                  </a:cubicBezTo>
                  <a:cubicBezTo>
                    <a:pt x="479" y="1063"/>
                    <a:pt x="507" y="986"/>
                    <a:pt x="507" y="891"/>
                  </a:cubicBezTo>
                  <a:cubicBezTo>
                    <a:pt x="469" y="891"/>
                    <a:pt x="431" y="891"/>
                    <a:pt x="393" y="900"/>
                  </a:cubicBezTo>
                  <a:cubicBezTo>
                    <a:pt x="393" y="958"/>
                    <a:pt x="374" y="986"/>
                    <a:pt x="355" y="996"/>
                  </a:cubicBezTo>
                  <a:cubicBezTo>
                    <a:pt x="349" y="1002"/>
                    <a:pt x="342" y="1004"/>
                    <a:pt x="335" y="1004"/>
                  </a:cubicBezTo>
                  <a:cubicBezTo>
                    <a:pt x="319" y="1004"/>
                    <a:pt x="301" y="993"/>
                    <a:pt x="288" y="986"/>
                  </a:cubicBezTo>
                  <a:cubicBezTo>
                    <a:pt x="202" y="938"/>
                    <a:pt x="125" y="795"/>
                    <a:pt x="125" y="671"/>
                  </a:cubicBezTo>
                  <a:lnTo>
                    <a:pt x="125" y="231"/>
                  </a:lnTo>
                  <a:cubicBezTo>
                    <a:pt x="125" y="164"/>
                    <a:pt x="144" y="136"/>
                    <a:pt x="163" y="126"/>
                  </a:cubicBezTo>
                  <a:lnTo>
                    <a:pt x="183" y="117"/>
                  </a:lnTo>
                  <a:cubicBezTo>
                    <a:pt x="202" y="117"/>
                    <a:pt x="221" y="126"/>
                    <a:pt x="230" y="136"/>
                  </a:cubicBezTo>
                  <a:cubicBezTo>
                    <a:pt x="316" y="184"/>
                    <a:pt x="393" y="336"/>
                    <a:pt x="393" y="451"/>
                  </a:cubicBezTo>
                  <a:lnTo>
                    <a:pt x="393" y="470"/>
                  </a:lnTo>
                  <a:lnTo>
                    <a:pt x="507" y="537"/>
                  </a:lnTo>
                  <a:lnTo>
                    <a:pt x="507" y="451"/>
                  </a:lnTo>
                  <a:cubicBezTo>
                    <a:pt x="507" y="289"/>
                    <a:pt x="412" y="107"/>
                    <a:pt x="288" y="31"/>
                  </a:cubicBezTo>
                  <a:cubicBezTo>
                    <a:pt x="252" y="10"/>
                    <a:pt x="216" y="1"/>
                    <a:pt x="1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7" name="Google Shape;1487;p57"/>
            <p:cNvSpPr/>
            <p:nvPr/>
          </p:nvSpPr>
          <p:spPr>
            <a:xfrm>
              <a:off x="7820151" y="2985154"/>
              <a:ext cx="14802" cy="22010"/>
            </a:xfrm>
            <a:custGeom>
              <a:rect b="b" l="l" r="r" t="t"/>
              <a:pathLst>
                <a:path extrusionOk="0" h="229" w="154">
                  <a:moveTo>
                    <a:pt x="43" y="1"/>
                  </a:moveTo>
                  <a:cubicBezTo>
                    <a:pt x="16" y="1"/>
                    <a:pt x="1" y="27"/>
                    <a:pt x="1" y="69"/>
                  </a:cubicBezTo>
                  <a:cubicBezTo>
                    <a:pt x="1" y="127"/>
                    <a:pt x="29" y="194"/>
                    <a:pt x="77" y="222"/>
                  </a:cubicBezTo>
                  <a:cubicBezTo>
                    <a:pt x="85" y="226"/>
                    <a:pt x="93" y="228"/>
                    <a:pt x="101" y="228"/>
                  </a:cubicBezTo>
                  <a:cubicBezTo>
                    <a:pt x="129" y="228"/>
                    <a:pt x="153" y="201"/>
                    <a:pt x="153" y="155"/>
                  </a:cubicBezTo>
                  <a:cubicBezTo>
                    <a:pt x="153" y="98"/>
                    <a:pt x="115" y="31"/>
                    <a:pt x="77" y="12"/>
                  </a:cubicBezTo>
                  <a:cubicBezTo>
                    <a:pt x="64" y="4"/>
                    <a:pt x="53" y="1"/>
                    <a:pt x="43" y="1"/>
                  </a:cubicBezTo>
                  <a:close/>
                </a:path>
              </a:pathLst>
            </a:custGeom>
            <a:solidFill>
              <a:srgbClr val="0C15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8" name="Google Shape;1488;p57"/>
            <p:cNvSpPr/>
            <p:nvPr/>
          </p:nvSpPr>
          <p:spPr>
            <a:xfrm>
              <a:off x="7824765" y="2997264"/>
              <a:ext cx="5575" cy="25854"/>
            </a:xfrm>
            <a:custGeom>
              <a:rect b="b" l="l" r="r" t="t"/>
              <a:pathLst>
                <a:path extrusionOk="0" h="269" w="58">
                  <a:moveTo>
                    <a:pt x="0" y="1"/>
                  </a:moveTo>
                  <a:lnTo>
                    <a:pt x="0" y="230"/>
                  </a:lnTo>
                  <a:lnTo>
                    <a:pt x="58" y="268"/>
                  </a:lnTo>
                  <a:lnTo>
                    <a:pt x="58" y="3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C15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9" name="Google Shape;1489;p57"/>
            <p:cNvSpPr/>
            <p:nvPr/>
          </p:nvSpPr>
          <p:spPr>
            <a:xfrm>
              <a:off x="7810059" y="3102027"/>
              <a:ext cx="16628" cy="145130"/>
            </a:xfrm>
            <a:custGeom>
              <a:rect b="b" l="l" r="r" t="t"/>
              <a:pathLst>
                <a:path extrusionOk="0" h="1510" w="173">
                  <a:moveTo>
                    <a:pt x="0" y="0"/>
                  </a:moveTo>
                  <a:lnTo>
                    <a:pt x="48" y="1108"/>
                  </a:lnTo>
                  <a:lnTo>
                    <a:pt x="115" y="1147"/>
                  </a:lnTo>
                  <a:lnTo>
                    <a:pt x="172" y="96"/>
                  </a:lnTo>
                  <a:lnTo>
                    <a:pt x="0" y="0"/>
                  </a:lnTo>
                  <a:close/>
                  <a:moveTo>
                    <a:pt x="0" y="1214"/>
                  </a:moveTo>
                  <a:lnTo>
                    <a:pt x="0" y="1414"/>
                  </a:lnTo>
                  <a:lnTo>
                    <a:pt x="163" y="1510"/>
                  </a:lnTo>
                  <a:lnTo>
                    <a:pt x="163" y="1300"/>
                  </a:lnTo>
                  <a:lnTo>
                    <a:pt x="0" y="121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57"/>
            <p:cNvSpPr/>
            <p:nvPr/>
          </p:nvSpPr>
          <p:spPr>
            <a:xfrm>
              <a:off x="5859405" y="1983470"/>
              <a:ext cx="349955" cy="502380"/>
            </a:xfrm>
            <a:custGeom>
              <a:rect b="b" l="l" r="r" t="t"/>
              <a:pathLst>
                <a:path extrusionOk="0" h="5227" w="3641">
                  <a:moveTo>
                    <a:pt x="1128" y="143"/>
                  </a:moveTo>
                  <a:cubicBezTo>
                    <a:pt x="1328" y="143"/>
                    <a:pt x="1548" y="210"/>
                    <a:pt x="1777" y="344"/>
                  </a:cubicBezTo>
                  <a:cubicBezTo>
                    <a:pt x="2723" y="888"/>
                    <a:pt x="3497" y="2360"/>
                    <a:pt x="3497" y="3621"/>
                  </a:cubicBezTo>
                  <a:cubicBezTo>
                    <a:pt x="3497" y="4271"/>
                    <a:pt x="3287" y="4758"/>
                    <a:pt x="2924" y="4969"/>
                  </a:cubicBezTo>
                  <a:cubicBezTo>
                    <a:pt x="2797" y="5042"/>
                    <a:pt x="2656" y="5079"/>
                    <a:pt x="2505" y="5079"/>
                  </a:cubicBezTo>
                  <a:cubicBezTo>
                    <a:pt x="2303" y="5079"/>
                    <a:pt x="2083" y="5014"/>
                    <a:pt x="1854" y="4883"/>
                  </a:cubicBezTo>
                  <a:cubicBezTo>
                    <a:pt x="908" y="4338"/>
                    <a:pt x="143" y="2866"/>
                    <a:pt x="143" y="1605"/>
                  </a:cubicBezTo>
                  <a:cubicBezTo>
                    <a:pt x="143" y="955"/>
                    <a:pt x="354" y="458"/>
                    <a:pt x="707" y="248"/>
                  </a:cubicBezTo>
                  <a:cubicBezTo>
                    <a:pt x="831" y="181"/>
                    <a:pt x="975" y="143"/>
                    <a:pt x="1128" y="143"/>
                  </a:cubicBezTo>
                  <a:close/>
                  <a:moveTo>
                    <a:pt x="1123" y="0"/>
                  </a:moveTo>
                  <a:cubicBezTo>
                    <a:pt x="948" y="0"/>
                    <a:pt x="784" y="42"/>
                    <a:pt x="640" y="124"/>
                  </a:cubicBezTo>
                  <a:cubicBezTo>
                    <a:pt x="229" y="363"/>
                    <a:pt x="0" y="898"/>
                    <a:pt x="0" y="1605"/>
                  </a:cubicBezTo>
                  <a:cubicBezTo>
                    <a:pt x="0" y="2914"/>
                    <a:pt x="803" y="4433"/>
                    <a:pt x="1777" y="5007"/>
                  </a:cubicBezTo>
                  <a:cubicBezTo>
                    <a:pt x="2035" y="5150"/>
                    <a:pt x="2284" y="5227"/>
                    <a:pt x="2513" y="5227"/>
                  </a:cubicBezTo>
                  <a:cubicBezTo>
                    <a:pt x="2685" y="5227"/>
                    <a:pt x="2848" y="5179"/>
                    <a:pt x="3000" y="5093"/>
                  </a:cubicBezTo>
                  <a:cubicBezTo>
                    <a:pt x="3402" y="4863"/>
                    <a:pt x="3641" y="4319"/>
                    <a:pt x="3641" y="3621"/>
                  </a:cubicBezTo>
                  <a:cubicBezTo>
                    <a:pt x="3641" y="2312"/>
                    <a:pt x="2838" y="783"/>
                    <a:pt x="1854" y="220"/>
                  </a:cubicBezTo>
                  <a:cubicBezTo>
                    <a:pt x="1604" y="73"/>
                    <a:pt x="1353" y="0"/>
                    <a:pt x="11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1" name="Google Shape;1491;p57"/>
            <p:cNvSpPr/>
            <p:nvPr/>
          </p:nvSpPr>
          <p:spPr>
            <a:xfrm>
              <a:off x="5912653" y="2121872"/>
              <a:ext cx="242498" cy="177520"/>
            </a:xfrm>
            <a:custGeom>
              <a:rect b="b" l="l" r="r" t="t"/>
              <a:pathLst>
                <a:path extrusionOk="0" h="1847" w="2523">
                  <a:moveTo>
                    <a:pt x="482" y="1"/>
                  </a:moveTo>
                  <a:cubicBezTo>
                    <a:pt x="323" y="1"/>
                    <a:pt x="170" y="33"/>
                    <a:pt x="29" y="98"/>
                  </a:cubicBezTo>
                  <a:lnTo>
                    <a:pt x="0" y="108"/>
                  </a:lnTo>
                  <a:lnTo>
                    <a:pt x="86" y="270"/>
                  </a:lnTo>
                  <a:lnTo>
                    <a:pt x="105" y="261"/>
                  </a:lnTo>
                  <a:cubicBezTo>
                    <a:pt x="233" y="204"/>
                    <a:pt x="370" y="176"/>
                    <a:pt x="513" y="176"/>
                  </a:cubicBezTo>
                  <a:cubicBezTo>
                    <a:pt x="755" y="176"/>
                    <a:pt x="1011" y="257"/>
                    <a:pt x="1252" y="414"/>
                  </a:cubicBezTo>
                  <a:cubicBezTo>
                    <a:pt x="1663" y="681"/>
                    <a:pt x="2093" y="1207"/>
                    <a:pt x="2399" y="1828"/>
                  </a:cubicBezTo>
                  <a:lnTo>
                    <a:pt x="2418" y="1847"/>
                  </a:lnTo>
                  <a:lnTo>
                    <a:pt x="2523" y="1789"/>
                  </a:lnTo>
                  <a:lnTo>
                    <a:pt x="2513" y="1770"/>
                  </a:lnTo>
                  <a:cubicBezTo>
                    <a:pt x="2179" y="1111"/>
                    <a:pt x="1720" y="547"/>
                    <a:pt x="1281" y="261"/>
                  </a:cubicBezTo>
                  <a:cubicBezTo>
                    <a:pt x="1019" y="88"/>
                    <a:pt x="743" y="1"/>
                    <a:pt x="4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2" name="Google Shape;1492;p57"/>
            <p:cNvSpPr/>
            <p:nvPr/>
          </p:nvSpPr>
          <p:spPr>
            <a:xfrm>
              <a:off x="5964074" y="2231824"/>
              <a:ext cx="131389" cy="94190"/>
            </a:xfrm>
            <a:custGeom>
              <a:rect b="b" l="l" r="r" t="t"/>
              <a:pathLst>
                <a:path extrusionOk="0" h="980" w="1367">
                  <a:moveTo>
                    <a:pt x="199" y="1"/>
                  </a:moveTo>
                  <a:cubicBezTo>
                    <a:pt x="141" y="1"/>
                    <a:pt x="84" y="9"/>
                    <a:pt x="29" y="24"/>
                  </a:cubicBezTo>
                  <a:lnTo>
                    <a:pt x="0" y="24"/>
                  </a:lnTo>
                  <a:lnTo>
                    <a:pt x="77" y="196"/>
                  </a:lnTo>
                  <a:lnTo>
                    <a:pt x="96" y="187"/>
                  </a:lnTo>
                  <a:cubicBezTo>
                    <a:pt x="138" y="178"/>
                    <a:pt x="181" y="173"/>
                    <a:pt x="226" y="173"/>
                  </a:cubicBezTo>
                  <a:cubicBezTo>
                    <a:pt x="365" y="173"/>
                    <a:pt x="515" y="219"/>
                    <a:pt x="660" y="321"/>
                  </a:cubicBezTo>
                  <a:cubicBezTo>
                    <a:pt x="879" y="454"/>
                    <a:pt x="1071" y="684"/>
                    <a:pt x="1243" y="961"/>
                  </a:cubicBezTo>
                  <a:lnTo>
                    <a:pt x="1252" y="980"/>
                  </a:lnTo>
                  <a:lnTo>
                    <a:pt x="1367" y="932"/>
                  </a:lnTo>
                  <a:lnTo>
                    <a:pt x="1348" y="903"/>
                  </a:lnTo>
                  <a:cubicBezTo>
                    <a:pt x="1166" y="579"/>
                    <a:pt x="937" y="321"/>
                    <a:pt x="698" y="168"/>
                  </a:cubicBezTo>
                  <a:cubicBezTo>
                    <a:pt x="524" y="57"/>
                    <a:pt x="355" y="1"/>
                    <a:pt x="1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3" name="Google Shape;1493;p57"/>
            <p:cNvSpPr/>
            <p:nvPr/>
          </p:nvSpPr>
          <p:spPr>
            <a:xfrm>
              <a:off x="5938315" y="2174734"/>
              <a:ext cx="187520" cy="136672"/>
            </a:xfrm>
            <a:custGeom>
              <a:rect b="b" l="l" r="r" t="t"/>
              <a:pathLst>
                <a:path extrusionOk="0" h="1422" w="1951">
                  <a:moveTo>
                    <a:pt x="339" y="0"/>
                  </a:moveTo>
                  <a:cubicBezTo>
                    <a:pt x="229" y="0"/>
                    <a:pt x="122" y="21"/>
                    <a:pt x="20" y="64"/>
                  </a:cubicBezTo>
                  <a:lnTo>
                    <a:pt x="1" y="74"/>
                  </a:lnTo>
                  <a:lnTo>
                    <a:pt x="77" y="227"/>
                  </a:lnTo>
                  <a:lnTo>
                    <a:pt x="96" y="227"/>
                  </a:lnTo>
                  <a:cubicBezTo>
                    <a:pt x="181" y="192"/>
                    <a:pt x="271" y="175"/>
                    <a:pt x="363" y="175"/>
                  </a:cubicBezTo>
                  <a:cubicBezTo>
                    <a:pt x="551" y="175"/>
                    <a:pt x="751" y="245"/>
                    <a:pt x="956" y="380"/>
                  </a:cubicBezTo>
                  <a:cubicBezTo>
                    <a:pt x="1281" y="590"/>
                    <a:pt x="1597" y="953"/>
                    <a:pt x="1826" y="1402"/>
                  </a:cubicBezTo>
                  <a:lnTo>
                    <a:pt x="1835" y="1421"/>
                  </a:lnTo>
                  <a:lnTo>
                    <a:pt x="1950" y="1364"/>
                  </a:lnTo>
                  <a:lnTo>
                    <a:pt x="1941" y="1345"/>
                  </a:lnTo>
                  <a:cubicBezTo>
                    <a:pt x="1683" y="857"/>
                    <a:pt x="1348" y="456"/>
                    <a:pt x="995" y="227"/>
                  </a:cubicBezTo>
                  <a:cubicBezTo>
                    <a:pt x="769" y="76"/>
                    <a:pt x="548" y="0"/>
                    <a:pt x="3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4" name="Google Shape;1494;p57"/>
            <p:cNvSpPr/>
            <p:nvPr/>
          </p:nvSpPr>
          <p:spPr>
            <a:xfrm>
              <a:off x="6001751" y="2286128"/>
              <a:ext cx="43252" cy="61031"/>
            </a:xfrm>
            <a:custGeom>
              <a:rect b="b" l="l" r="r" t="t"/>
              <a:pathLst>
                <a:path extrusionOk="0" h="635" w="450">
                  <a:moveTo>
                    <a:pt x="147" y="0"/>
                  </a:moveTo>
                  <a:cubicBezTo>
                    <a:pt x="124" y="0"/>
                    <a:pt x="103" y="5"/>
                    <a:pt x="86" y="14"/>
                  </a:cubicBezTo>
                  <a:cubicBezTo>
                    <a:pt x="29" y="42"/>
                    <a:pt x="0" y="109"/>
                    <a:pt x="0" y="195"/>
                  </a:cubicBezTo>
                  <a:cubicBezTo>
                    <a:pt x="0" y="358"/>
                    <a:pt x="96" y="539"/>
                    <a:pt x="210" y="606"/>
                  </a:cubicBezTo>
                  <a:cubicBezTo>
                    <a:pt x="249" y="625"/>
                    <a:pt x="277" y="635"/>
                    <a:pt x="306" y="635"/>
                  </a:cubicBezTo>
                  <a:cubicBezTo>
                    <a:pt x="325" y="635"/>
                    <a:pt x="354" y="625"/>
                    <a:pt x="373" y="616"/>
                  </a:cubicBezTo>
                  <a:cubicBezTo>
                    <a:pt x="421" y="587"/>
                    <a:pt x="449" y="520"/>
                    <a:pt x="449" y="434"/>
                  </a:cubicBezTo>
                  <a:cubicBezTo>
                    <a:pt x="449" y="272"/>
                    <a:pt x="354" y="90"/>
                    <a:pt x="239" y="23"/>
                  </a:cubicBezTo>
                  <a:cubicBezTo>
                    <a:pt x="207" y="7"/>
                    <a:pt x="176" y="0"/>
                    <a:pt x="1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57"/>
            <p:cNvSpPr/>
            <p:nvPr/>
          </p:nvSpPr>
          <p:spPr>
            <a:xfrm>
              <a:off x="6129392" y="2467588"/>
              <a:ext cx="232406" cy="270845"/>
            </a:xfrm>
            <a:custGeom>
              <a:rect b="b" l="l" r="r" t="t"/>
              <a:pathLst>
                <a:path extrusionOk="0" h="2818" w="2418">
                  <a:moveTo>
                    <a:pt x="79" y="0"/>
                  </a:moveTo>
                  <a:cubicBezTo>
                    <a:pt x="69" y="0"/>
                    <a:pt x="59" y="3"/>
                    <a:pt x="48" y="8"/>
                  </a:cubicBezTo>
                  <a:cubicBezTo>
                    <a:pt x="19" y="18"/>
                    <a:pt x="0" y="56"/>
                    <a:pt x="19" y="94"/>
                  </a:cubicBezTo>
                  <a:lnTo>
                    <a:pt x="726" y="1757"/>
                  </a:lnTo>
                  <a:lnTo>
                    <a:pt x="736" y="1776"/>
                  </a:lnTo>
                  <a:lnTo>
                    <a:pt x="2313" y="2808"/>
                  </a:lnTo>
                  <a:lnTo>
                    <a:pt x="2351" y="2817"/>
                  </a:lnTo>
                  <a:cubicBezTo>
                    <a:pt x="2370" y="2817"/>
                    <a:pt x="2389" y="2808"/>
                    <a:pt x="2399" y="2789"/>
                  </a:cubicBezTo>
                  <a:cubicBezTo>
                    <a:pt x="2418" y="2760"/>
                    <a:pt x="2408" y="2722"/>
                    <a:pt x="2380" y="2693"/>
                  </a:cubicBezTo>
                  <a:lnTo>
                    <a:pt x="841" y="1690"/>
                  </a:lnTo>
                  <a:lnTo>
                    <a:pt x="134" y="37"/>
                  </a:lnTo>
                  <a:cubicBezTo>
                    <a:pt x="127" y="16"/>
                    <a:pt x="105" y="0"/>
                    <a:pt x="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58"/>
          <p:cNvSpPr txBox="1"/>
          <p:nvPr>
            <p:ph type="title"/>
          </p:nvPr>
        </p:nvSpPr>
        <p:spPr>
          <a:xfrm>
            <a:off x="720000" y="368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PRIMERA CONEXIÓN</a:t>
            </a:r>
            <a:endParaRPr/>
          </a:p>
        </p:txBody>
      </p:sp>
      <p:pic>
        <p:nvPicPr>
          <p:cNvPr id="1501" name="Google Shape;1501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37300" y="1118658"/>
            <a:ext cx="3669400" cy="3307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5" name="Shape 1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6" name="Google Shape;1506;p59"/>
          <p:cNvSpPr txBox="1"/>
          <p:nvPr>
            <p:ph type="title"/>
          </p:nvPr>
        </p:nvSpPr>
        <p:spPr>
          <a:xfrm>
            <a:off x="720000" y="368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MÓDULO PROGRAMADOR Y NUEVAS LIBRERÍAS</a:t>
            </a:r>
            <a:endParaRPr/>
          </a:p>
        </p:txBody>
      </p:sp>
      <p:pic>
        <p:nvPicPr>
          <p:cNvPr id="1507" name="Google Shape;1507;p59"/>
          <p:cNvPicPr preferRelativeResize="0"/>
          <p:nvPr/>
        </p:nvPicPr>
        <p:blipFill rotWithShape="1">
          <a:blip r:embed="rId3">
            <a:alphaModFix/>
          </a:blip>
          <a:srcRect b="40468" l="21737" r="47525" t="29562"/>
          <a:stretch/>
        </p:blipFill>
        <p:spPr>
          <a:xfrm>
            <a:off x="5839749" y="1538525"/>
            <a:ext cx="1695775" cy="2939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8" name="Google Shape;1508;p59"/>
          <p:cNvPicPr preferRelativeResize="0"/>
          <p:nvPr/>
        </p:nvPicPr>
        <p:blipFill rotWithShape="1">
          <a:blip r:embed="rId4">
            <a:alphaModFix/>
          </a:blip>
          <a:srcRect b="43349" l="19172" r="42405" t="26681"/>
          <a:stretch/>
        </p:blipFill>
        <p:spPr>
          <a:xfrm>
            <a:off x="1426275" y="1538525"/>
            <a:ext cx="2119707" cy="2939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2" name="Shape 1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3" name="Google Shape;1513;p60"/>
          <p:cNvSpPr txBox="1"/>
          <p:nvPr>
            <p:ph type="title"/>
          </p:nvPr>
        </p:nvSpPr>
        <p:spPr>
          <a:xfrm>
            <a:off x="799725" y="1428450"/>
            <a:ext cx="4268400" cy="15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CONEXIÓN CON ESP8266 Y PROBLEMAS</a:t>
            </a:r>
            <a:endParaRPr/>
          </a:p>
        </p:txBody>
      </p:sp>
      <p:pic>
        <p:nvPicPr>
          <p:cNvPr id="1514" name="Google Shape;1514;p60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426" r="426" t="0"/>
          <a:stretch/>
        </p:blipFill>
        <p:spPr>
          <a:xfrm>
            <a:off x="4303950" y="472000"/>
            <a:ext cx="4040349" cy="3975226"/>
          </a:xfrm>
          <a:prstGeom prst="rect">
            <a:avLst/>
          </a:prstGeom>
        </p:spPr>
      </p:pic>
      <p:cxnSp>
        <p:nvCxnSpPr>
          <p:cNvPr id="1515" name="Google Shape;1515;p60"/>
          <p:cNvCxnSpPr/>
          <p:nvPr/>
        </p:nvCxnSpPr>
        <p:spPr>
          <a:xfrm>
            <a:off x="8483304" y="140275"/>
            <a:ext cx="0" cy="11691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1516" name="Google Shape;1516;p60"/>
          <p:cNvCxnSpPr/>
          <p:nvPr/>
        </p:nvCxnSpPr>
        <p:spPr>
          <a:xfrm>
            <a:off x="8331379" y="140275"/>
            <a:ext cx="0" cy="7143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1517" name="Google Shape;1517;p60"/>
          <p:cNvCxnSpPr/>
          <p:nvPr/>
        </p:nvCxnSpPr>
        <p:spPr>
          <a:xfrm>
            <a:off x="115954" y="4091425"/>
            <a:ext cx="22254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1518" name="Google Shape;1518;p60"/>
          <p:cNvCxnSpPr/>
          <p:nvPr/>
        </p:nvCxnSpPr>
        <p:spPr>
          <a:xfrm>
            <a:off x="115954" y="4215975"/>
            <a:ext cx="12879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oval"/>
          </a:ln>
        </p:spPr>
      </p:cxnSp>
      <p:grpSp>
        <p:nvGrpSpPr>
          <p:cNvPr id="1519" name="Google Shape;1519;p60"/>
          <p:cNvGrpSpPr/>
          <p:nvPr/>
        </p:nvGrpSpPr>
        <p:grpSpPr>
          <a:xfrm flipH="1">
            <a:off x="361189" y="488532"/>
            <a:ext cx="717617" cy="586898"/>
            <a:chOff x="3458975" y="1001825"/>
            <a:chExt cx="578350" cy="473000"/>
          </a:xfrm>
        </p:grpSpPr>
        <p:sp>
          <p:nvSpPr>
            <p:cNvPr id="1520" name="Google Shape;1520;p60"/>
            <p:cNvSpPr/>
            <p:nvPr/>
          </p:nvSpPr>
          <p:spPr>
            <a:xfrm>
              <a:off x="3970650" y="1224750"/>
              <a:ext cx="66675" cy="99100"/>
            </a:xfrm>
            <a:custGeom>
              <a:rect b="b" l="l" r="r" t="t"/>
              <a:pathLst>
                <a:path extrusionOk="0" h="3964" w="2667">
                  <a:moveTo>
                    <a:pt x="921" y="1"/>
                  </a:moveTo>
                  <a:cubicBezTo>
                    <a:pt x="806" y="1"/>
                    <a:pt x="699" y="30"/>
                    <a:pt x="602" y="84"/>
                  </a:cubicBezTo>
                  <a:lnTo>
                    <a:pt x="593" y="74"/>
                  </a:lnTo>
                  <a:lnTo>
                    <a:pt x="1" y="428"/>
                  </a:lnTo>
                  <a:lnTo>
                    <a:pt x="173" y="820"/>
                  </a:lnTo>
                  <a:cubicBezTo>
                    <a:pt x="153" y="906"/>
                    <a:pt x="144" y="1001"/>
                    <a:pt x="144" y="1106"/>
                  </a:cubicBezTo>
                  <a:cubicBezTo>
                    <a:pt x="144" y="2005"/>
                    <a:pt x="679" y="3037"/>
                    <a:pt x="1338" y="3467"/>
                  </a:cubicBezTo>
                  <a:lnTo>
                    <a:pt x="1558" y="3963"/>
                  </a:lnTo>
                  <a:lnTo>
                    <a:pt x="2236" y="3572"/>
                  </a:lnTo>
                  <a:cubicBezTo>
                    <a:pt x="2504" y="3409"/>
                    <a:pt x="2666" y="3065"/>
                    <a:pt x="2666" y="2559"/>
                  </a:cubicBezTo>
                  <a:cubicBezTo>
                    <a:pt x="2666" y="1632"/>
                    <a:pt x="2103" y="552"/>
                    <a:pt x="1405" y="151"/>
                  </a:cubicBezTo>
                  <a:cubicBezTo>
                    <a:pt x="1233" y="49"/>
                    <a:pt x="1070" y="1"/>
                    <a:pt x="9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1" name="Google Shape;1521;p60"/>
            <p:cNvSpPr/>
            <p:nvPr/>
          </p:nvSpPr>
          <p:spPr>
            <a:xfrm>
              <a:off x="3959425" y="1233350"/>
              <a:ext cx="63075" cy="91625"/>
            </a:xfrm>
            <a:custGeom>
              <a:rect b="b" l="l" r="r" t="t"/>
              <a:pathLst>
                <a:path extrusionOk="0" h="3665" w="2523">
                  <a:moveTo>
                    <a:pt x="762" y="0"/>
                  </a:moveTo>
                  <a:cubicBezTo>
                    <a:pt x="314" y="0"/>
                    <a:pt x="0" y="415"/>
                    <a:pt x="0" y="1106"/>
                  </a:cubicBezTo>
                  <a:cubicBezTo>
                    <a:pt x="0" y="2033"/>
                    <a:pt x="564" y="3113"/>
                    <a:pt x="1262" y="3514"/>
                  </a:cubicBezTo>
                  <a:cubicBezTo>
                    <a:pt x="1439" y="3616"/>
                    <a:pt x="1608" y="3665"/>
                    <a:pt x="1761" y="3665"/>
                  </a:cubicBezTo>
                  <a:cubicBezTo>
                    <a:pt x="2210" y="3665"/>
                    <a:pt x="2523" y="3250"/>
                    <a:pt x="2523" y="2559"/>
                  </a:cubicBezTo>
                  <a:cubicBezTo>
                    <a:pt x="2523" y="1632"/>
                    <a:pt x="1959" y="552"/>
                    <a:pt x="1262" y="151"/>
                  </a:cubicBezTo>
                  <a:cubicBezTo>
                    <a:pt x="1084" y="49"/>
                    <a:pt x="915" y="0"/>
                    <a:pt x="7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2" name="Google Shape;1522;p60"/>
            <p:cNvSpPr/>
            <p:nvPr/>
          </p:nvSpPr>
          <p:spPr>
            <a:xfrm>
              <a:off x="3706925" y="1266525"/>
              <a:ext cx="291450" cy="208300"/>
            </a:xfrm>
            <a:custGeom>
              <a:rect b="b" l="l" r="r" t="t"/>
              <a:pathLst>
                <a:path extrusionOk="0" h="8332" w="11658">
                  <a:moveTo>
                    <a:pt x="11111" y="0"/>
                  </a:moveTo>
                  <a:cubicBezTo>
                    <a:pt x="11059" y="0"/>
                    <a:pt x="11014" y="17"/>
                    <a:pt x="10979" y="47"/>
                  </a:cubicBezTo>
                  <a:cubicBezTo>
                    <a:pt x="10636" y="248"/>
                    <a:pt x="6947" y="2407"/>
                    <a:pt x="5428" y="3248"/>
                  </a:cubicBezTo>
                  <a:cubicBezTo>
                    <a:pt x="5208" y="3372"/>
                    <a:pt x="4998" y="3487"/>
                    <a:pt x="4807" y="3582"/>
                  </a:cubicBezTo>
                  <a:cubicBezTo>
                    <a:pt x="3546" y="4261"/>
                    <a:pt x="2714" y="4710"/>
                    <a:pt x="2322" y="6258"/>
                  </a:cubicBezTo>
                  <a:cubicBezTo>
                    <a:pt x="2170" y="6842"/>
                    <a:pt x="1695" y="7131"/>
                    <a:pt x="1385" y="7131"/>
                  </a:cubicBezTo>
                  <a:cubicBezTo>
                    <a:pt x="1365" y="7131"/>
                    <a:pt x="1347" y="7130"/>
                    <a:pt x="1329" y="7127"/>
                  </a:cubicBezTo>
                  <a:cubicBezTo>
                    <a:pt x="1252" y="7118"/>
                    <a:pt x="1204" y="7108"/>
                    <a:pt x="1204" y="6927"/>
                  </a:cubicBezTo>
                  <a:lnTo>
                    <a:pt x="1204" y="3019"/>
                  </a:lnTo>
                  <a:lnTo>
                    <a:pt x="1" y="3019"/>
                  </a:lnTo>
                  <a:lnTo>
                    <a:pt x="1" y="6927"/>
                  </a:lnTo>
                  <a:cubicBezTo>
                    <a:pt x="1" y="7682"/>
                    <a:pt x="459" y="8226"/>
                    <a:pt x="1176" y="8322"/>
                  </a:cubicBezTo>
                  <a:cubicBezTo>
                    <a:pt x="1243" y="8331"/>
                    <a:pt x="1310" y="8331"/>
                    <a:pt x="1386" y="8331"/>
                  </a:cubicBezTo>
                  <a:cubicBezTo>
                    <a:pt x="2227" y="8331"/>
                    <a:pt x="3192" y="7710"/>
                    <a:pt x="3479" y="6554"/>
                  </a:cubicBezTo>
                  <a:cubicBezTo>
                    <a:pt x="3746" y="5522"/>
                    <a:pt x="4224" y="5264"/>
                    <a:pt x="5380" y="4643"/>
                  </a:cubicBezTo>
                  <a:cubicBezTo>
                    <a:pt x="5571" y="4538"/>
                    <a:pt x="5781" y="4423"/>
                    <a:pt x="6011" y="4299"/>
                  </a:cubicBezTo>
                  <a:cubicBezTo>
                    <a:pt x="7606" y="3410"/>
                    <a:pt x="11476" y="1155"/>
                    <a:pt x="11515" y="1127"/>
                  </a:cubicBezTo>
                  <a:cubicBezTo>
                    <a:pt x="11601" y="1079"/>
                    <a:pt x="11658" y="974"/>
                    <a:pt x="11658" y="811"/>
                  </a:cubicBezTo>
                  <a:cubicBezTo>
                    <a:pt x="11658" y="515"/>
                    <a:pt x="11486" y="171"/>
                    <a:pt x="11266" y="47"/>
                  </a:cubicBezTo>
                  <a:cubicBezTo>
                    <a:pt x="11211" y="15"/>
                    <a:pt x="11158" y="0"/>
                    <a:pt x="11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3" name="Google Shape;1523;p60"/>
            <p:cNvSpPr/>
            <p:nvPr/>
          </p:nvSpPr>
          <p:spPr>
            <a:xfrm>
              <a:off x="3494325" y="1001825"/>
              <a:ext cx="455325" cy="449100"/>
            </a:xfrm>
            <a:custGeom>
              <a:rect b="b" l="l" r="r" t="t"/>
              <a:pathLst>
                <a:path extrusionOk="0" h="17964" w="18213">
                  <a:moveTo>
                    <a:pt x="12527" y="0"/>
                  </a:moveTo>
                  <a:cubicBezTo>
                    <a:pt x="12374" y="0"/>
                    <a:pt x="12222" y="48"/>
                    <a:pt x="12078" y="134"/>
                  </a:cubicBezTo>
                  <a:lnTo>
                    <a:pt x="0" y="7033"/>
                  </a:lnTo>
                  <a:lnTo>
                    <a:pt x="5514" y="17964"/>
                  </a:lnTo>
                  <a:lnTo>
                    <a:pt x="17668" y="11036"/>
                  </a:lnTo>
                  <a:lnTo>
                    <a:pt x="17668" y="11017"/>
                  </a:lnTo>
                  <a:cubicBezTo>
                    <a:pt x="17792" y="10960"/>
                    <a:pt x="17907" y="10864"/>
                    <a:pt x="17993" y="10740"/>
                  </a:cubicBezTo>
                  <a:cubicBezTo>
                    <a:pt x="18136" y="10539"/>
                    <a:pt x="18213" y="10262"/>
                    <a:pt x="18213" y="9957"/>
                  </a:cubicBezTo>
                  <a:lnTo>
                    <a:pt x="18213" y="4520"/>
                  </a:lnTo>
                  <a:cubicBezTo>
                    <a:pt x="18213" y="3736"/>
                    <a:pt x="17744" y="2857"/>
                    <a:pt x="17142" y="2513"/>
                  </a:cubicBezTo>
                  <a:lnTo>
                    <a:pt x="13072" y="153"/>
                  </a:lnTo>
                  <a:cubicBezTo>
                    <a:pt x="12890" y="48"/>
                    <a:pt x="12709" y="0"/>
                    <a:pt x="125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4" name="Google Shape;1524;p60"/>
            <p:cNvSpPr/>
            <p:nvPr/>
          </p:nvSpPr>
          <p:spPr>
            <a:xfrm>
              <a:off x="3949400" y="1109550"/>
              <a:ext cx="250" cy="139050"/>
            </a:xfrm>
            <a:custGeom>
              <a:rect b="b" l="l" r="r" t="t"/>
              <a:pathLst>
                <a:path extrusionOk="0" h="5562" w="10">
                  <a:moveTo>
                    <a:pt x="0" y="0"/>
                  </a:moveTo>
                  <a:lnTo>
                    <a:pt x="0" y="5562"/>
                  </a:lnTo>
                  <a:lnTo>
                    <a:pt x="10" y="5562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D0E3F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5" name="Google Shape;1525;p60"/>
            <p:cNvSpPr/>
            <p:nvPr/>
          </p:nvSpPr>
          <p:spPr>
            <a:xfrm>
              <a:off x="3660825" y="1109775"/>
              <a:ext cx="288825" cy="305575"/>
            </a:xfrm>
            <a:custGeom>
              <a:rect b="b" l="l" r="r" t="t"/>
              <a:pathLst>
                <a:path extrusionOk="0" h="12223" w="11553">
                  <a:moveTo>
                    <a:pt x="11543" y="1"/>
                  </a:moveTo>
                  <a:lnTo>
                    <a:pt x="0" y="6661"/>
                  </a:lnTo>
                  <a:lnTo>
                    <a:pt x="0" y="12222"/>
                  </a:lnTo>
                  <a:lnTo>
                    <a:pt x="11553" y="5553"/>
                  </a:lnTo>
                  <a:lnTo>
                    <a:pt x="11553" y="202"/>
                  </a:lnTo>
                  <a:cubicBezTo>
                    <a:pt x="11553" y="135"/>
                    <a:pt x="11553" y="68"/>
                    <a:pt x="11543" y="1"/>
                  </a:cubicBezTo>
                  <a:close/>
                </a:path>
              </a:pathLst>
            </a:custGeom>
            <a:solidFill>
              <a:srgbClr val="CFE3F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6" name="Google Shape;1526;p60"/>
            <p:cNvSpPr/>
            <p:nvPr/>
          </p:nvSpPr>
          <p:spPr>
            <a:xfrm>
              <a:off x="3634550" y="1244025"/>
              <a:ext cx="43975" cy="205700"/>
            </a:xfrm>
            <a:custGeom>
              <a:rect b="b" l="l" r="r" t="t"/>
              <a:pathLst>
                <a:path extrusionOk="0" h="8228" w="1759">
                  <a:moveTo>
                    <a:pt x="1758" y="1"/>
                  </a:moveTo>
                  <a:lnTo>
                    <a:pt x="0" y="441"/>
                  </a:lnTo>
                  <a:lnTo>
                    <a:pt x="0" y="8228"/>
                  </a:lnTo>
                  <a:lnTo>
                    <a:pt x="1758" y="7225"/>
                  </a:lnTo>
                  <a:lnTo>
                    <a:pt x="175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7" name="Google Shape;1527;p60"/>
            <p:cNvSpPr/>
            <p:nvPr/>
          </p:nvSpPr>
          <p:spPr>
            <a:xfrm>
              <a:off x="3481175" y="1175250"/>
              <a:ext cx="165100" cy="277825"/>
            </a:xfrm>
            <a:custGeom>
              <a:rect b="b" l="l" r="r" t="t"/>
              <a:pathLst>
                <a:path extrusionOk="0" h="11113" w="6604">
                  <a:moveTo>
                    <a:pt x="918" y="0"/>
                  </a:moveTo>
                  <a:cubicBezTo>
                    <a:pt x="479" y="0"/>
                    <a:pt x="1" y="363"/>
                    <a:pt x="1" y="1156"/>
                  </a:cubicBezTo>
                  <a:lnTo>
                    <a:pt x="1" y="6593"/>
                  </a:lnTo>
                  <a:cubicBezTo>
                    <a:pt x="1" y="7367"/>
                    <a:pt x="469" y="8256"/>
                    <a:pt x="1071" y="8600"/>
                  </a:cubicBezTo>
                  <a:lnTo>
                    <a:pt x="5142" y="10950"/>
                  </a:lnTo>
                  <a:cubicBezTo>
                    <a:pt x="5323" y="11055"/>
                    <a:pt x="5505" y="11113"/>
                    <a:pt x="5686" y="11113"/>
                  </a:cubicBezTo>
                  <a:cubicBezTo>
                    <a:pt x="5963" y="11113"/>
                    <a:pt x="6212" y="10979"/>
                    <a:pt x="6384" y="10740"/>
                  </a:cubicBezTo>
                  <a:cubicBezTo>
                    <a:pt x="6527" y="10539"/>
                    <a:pt x="6603" y="10272"/>
                    <a:pt x="6603" y="9957"/>
                  </a:cubicBezTo>
                  <a:lnTo>
                    <a:pt x="6603" y="4520"/>
                  </a:lnTo>
                  <a:cubicBezTo>
                    <a:pt x="6603" y="3736"/>
                    <a:pt x="6135" y="2857"/>
                    <a:pt x="5533" y="2513"/>
                  </a:cubicBezTo>
                  <a:lnTo>
                    <a:pt x="1453" y="153"/>
                  </a:lnTo>
                  <a:cubicBezTo>
                    <a:pt x="1272" y="57"/>
                    <a:pt x="1090" y="0"/>
                    <a:pt x="9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8" name="Google Shape;1528;p60"/>
            <p:cNvSpPr/>
            <p:nvPr/>
          </p:nvSpPr>
          <p:spPr>
            <a:xfrm>
              <a:off x="3490725" y="1184825"/>
              <a:ext cx="145750" cy="258425"/>
            </a:xfrm>
            <a:custGeom>
              <a:rect b="b" l="l" r="r" t="t"/>
              <a:pathLst>
                <a:path extrusionOk="0" h="10337" w="5830">
                  <a:moveTo>
                    <a:pt x="536" y="1"/>
                  </a:moveTo>
                  <a:cubicBezTo>
                    <a:pt x="224" y="1"/>
                    <a:pt x="1" y="289"/>
                    <a:pt x="1" y="773"/>
                  </a:cubicBezTo>
                  <a:lnTo>
                    <a:pt x="1" y="6210"/>
                  </a:lnTo>
                  <a:cubicBezTo>
                    <a:pt x="1" y="6850"/>
                    <a:pt x="402" y="7605"/>
                    <a:pt x="880" y="7882"/>
                  </a:cubicBezTo>
                  <a:lnTo>
                    <a:pt x="4960" y="10233"/>
                  </a:lnTo>
                  <a:cubicBezTo>
                    <a:pt x="5082" y="10303"/>
                    <a:pt x="5198" y="10337"/>
                    <a:pt x="5303" y="10337"/>
                  </a:cubicBezTo>
                  <a:cubicBezTo>
                    <a:pt x="5612" y="10337"/>
                    <a:pt x="5830" y="10051"/>
                    <a:pt x="5830" y="9574"/>
                  </a:cubicBezTo>
                  <a:lnTo>
                    <a:pt x="5830" y="4137"/>
                  </a:lnTo>
                  <a:cubicBezTo>
                    <a:pt x="5830" y="3496"/>
                    <a:pt x="5438" y="2742"/>
                    <a:pt x="4960" y="2465"/>
                  </a:cubicBezTo>
                  <a:lnTo>
                    <a:pt x="880" y="104"/>
                  </a:lnTo>
                  <a:cubicBezTo>
                    <a:pt x="759" y="34"/>
                    <a:pt x="642" y="1"/>
                    <a:pt x="5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9" name="Google Shape;1529;p60"/>
            <p:cNvSpPr/>
            <p:nvPr/>
          </p:nvSpPr>
          <p:spPr>
            <a:xfrm>
              <a:off x="3514875" y="1227425"/>
              <a:ext cx="97725" cy="173350"/>
            </a:xfrm>
            <a:custGeom>
              <a:rect b="b" l="l" r="r" t="t"/>
              <a:pathLst>
                <a:path extrusionOk="0" h="6934" w="3909">
                  <a:moveTo>
                    <a:pt x="348" y="0"/>
                  </a:moveTo>
                  <a:cubicBezTo>
                    <a:pt x="142" y="0"/>
                    <a:pt x="0" y="193"/>
                    <a:pt x="0" y="512"/>
                  </a:cubicBezTo>
                  <a:lnTo>
                    <a:pt x="0" y="4162"/>
                  </a:lnTo>
                  <a:cubicBezTo>
                    <a:pt x="0" y="4592"/>
                    <a:pt x="258" y="5099"/>
                    <a:pt x="583" y="5290"/>
                  </a:cubicBezTo>
                  <a:lnTo>
                    <a:pt x="3316" y="6866"/>
                  </a:lnTo>
                  <a:cubicBezTo>
                    <a:pt x="3397" y="6912"/>
                    <a:pt x="3475" y="6933"/>
                    <a:pt x="3545" y="6933"/>
                  </a:cubicBezTo>
                  <a:cubicBezTo>
                    <a:pt x="3758" y="6933"/>
                    <a:pt x="3908" y="6740"/>
                    <a:pt x="3908" y="6417"/>
                  </a:cubicBezTo>
                  <a:lnTo>
                    <a:pt x="3908" y="2777"/>
                  </a:lnTo>
                  <a:cubicBezTo>
                    <a:pt x="3908" y="2337"/>
                    <a:pt x="3641" y="1840"/>
                    <a:pt x="3316" y="1649"/>
                  </a:cubicBezTo>
                  <a:lnTo>
                    <a:pt x="583" y="73"/>
                  </a:lnTo>
                  <a:cubicBezTo>
                    <a:pt x="499" y="23"/>
                    <a:pt x="420" y="0"/>
                    <a:pt x="3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0" name="Google Shape;1530;p60"/>
            <p:cNvSpPr/>
            <p:nvPr/>
          </p:nvSpPr>
          <p:spPr>
            <a:xfrm>
              <a:off x="3526575" y="1260200"/>
              <a:ext cx="69050" cy="100300"/>
            </a:xfrm>
            <a:custGeom>
              <a:rect b="b" l="l" r="r" t="t"/>
              <a:pathLst>
                <a:path extrusionOk="0" h="4012" w="2762">
                  <a:moveTo>
                    <a:pt x="833" y="1"/>
                  </a:moveTo>
                  <a:cubicBezTo>
                    <a:pt x="345" y="1"/>
                    <a:pt x="0" y="453"/>
                    <a:pt x="0" y="1208"/>
                  </a:cubicBezTo>
                  <a:cubicBezTo>
                    <a:pt x="0" y="2230"/>
                    <a:pt x="621" y="3405"/>
                    <a:pt x="1376" y="3845"/>
                  </a:cubicBezTo>
                  <a:cubicBezTo>
                    <a:pt x="1573" y="3958"/>
                    <a:pt x="1760" y="4012"/>
                    <a:pt x="1929" y="4012"/>
                  </a:cubicBezTo>
                  <a:cubicBezTo>
                    <a:pt x="2419" y="4012"/>
                    <a:pt x="2762" y="3563"/>
                    <a:pt x="2762" y="2803"/>
                  </a:cubicBezTo>
                  <a:cubicBezTo>
                    <a:pt x="2762" y="1791"/>
                    <a:pt x="2141" y="606"/>
                    <a:pt x="1376" y="166"/>
                  </a:cubicBezTo>
                  <a:cubicBezTo>
                    <a:pt x="1184" y="54"/>
                    <a:pt x="1000" y="1"/>
                    <a:pt x="8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1" name="Google Shape;1531;p60"/>
            <p:cNvSpPr/>
            <p:nvPr/>
          </p:nvSpPr>
          <p:spPr>
            <a:xfrm>
              <a:off x="3536850" y="1275325"/>
              <a:ext cx="48500" cy="70275"/>
            </a:xfrm>
            <a:custGeom>
              <a:rect b="b" l="l" r="r" t="t"/>
              <a:pathLst>
                <a:path extrusionOk="0" h="2811" w="1940">
                  <a:moveTo>
                    <a:pt x="581" y="0"/>
                  </a:moveTo>
                  <a:cubicBezTo>
                    <a:pt x="239" y="0"/>
                    <a:pt x="0" y="315"/>
                    <a:pt x="0" y="842"/>
                  </a:cubicBezTo>
                  <a:cubicBezTo>
                    <a:pt x="0" y="1558"/>
                    <a:pt x="430" y="2380"/>
                    <a:pt x="965" y="2695"/>
                  </a:cubicBezTo>
                  <a:cubicBezTo>
                    <a:pt x="1102" y="2773"/>
                    <a:pt x="1232" y="2810"/>
                    <a:pt x="1350" y="2810"/>
                  </a:cubicBezTo>
                  <a:cubicBezTo>
                    <a:pt x="1696" y="2810"/>
                    <a:pt x="1940" y="2494"/>
                    <a:pt x="1940" y="1960"/>
                  </a:cubicBezTo>
                  <a:cubicBezTo>
                    <a:pt x="1940" y="1252"/>
                    <a:pt x="1500" y="421"/>
                    <a:pt x="965" y="115"/>
                  </a:cubicBezTo>
                  <a:cubicBezTo>
                    <a:pt x="829" y="37"/>
                    <a:pt x="699" y="0"/>
                    <a:pt x="5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2" name="Google Shape;1532;p60"/>
            <p:cNvSpPr/>
            <p:nvPr/>
          </p:nvSpPr>
          <p:spPr>
            <a:xfrm>
              <a:off x="3551425" y="1296350"/>
              <a:ext cx="19375" cy="28175"/>
            </a:xfrm>
            <a:custGeom>
              <a:rect b="b" l="l" r="r" t="t"/>
              <a:pathLst>
                <a:path extrusionOk="0" h="1127" w="775">
                  <a:moveTo>
                    <a:pt x="227" y="0"/>
                  </a:moveTo>
                  <a:cubicBezTo>
                    <a:pt x="94" y="0"/>
                    <a:pt x="0" y="123"/>
                    <a:pt x="0" y="335"/>
                  </a:cubicBezTo>
                  <a:cubicBezTo>
                    <a:pt x="0" y="622"/>
                    <a:pt x="172" y="956"/>
                    <a:pt x="382" y="1080"/>
                  </a:cubicBezTo>
                  <a:cubicBezTo>
                    <a:pt x="438" y="1112"/>
                    <a:pt x="491" y="1127"/>
                    <a:pt x="538" y="1127"/>
                  </a:cubicBezTo>
                  <a:cubicBezTo>
                    <a:pt x="678" y="1127"/>
                    <a:pt x="774" y="998"/>
                    <a:pt x="774" y="784"/>
                  </a:cubicBezTo>
                  <a:cubicBezTo>
                    <a:pt x="774" y="497"/>
                    <a:pt x="602" y="173"/>
                    <a:pt x="382" y="48"/>
                  </a:cubicBezTo>
                  <a:cubicBezTo>
                    <a:pt x="327" y="16"/>
                    <a:pt x="275" y="0"/>
                    <a:pt x="2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3" name="Google Shape;1533;p60"/>
            <p:cNvSpPr/>
            <p:nvPr/>
          </p:nvSpPr>
          <p:spPr>
            <a:xfrm>
              <a:off x="3521325" y="1331975"/>
              <a:ext cx="12925" cy="18750"/>
            </a:xfrm>
            <a:custGeom>
              <a:rect b="b" l="l" r="r" t="t"/>
              <a:pathLst>
                <a:path extrusionOk="0" h="750" w="517">
                  <a:moveTo>
                    <a:pt x="159" y="0"/>
                  </a:moveTo>
                  <a:cubicBezTo>
                    <a:pt x="65" y="0"/>
                    <a:pt x="0" y="85"/>
                    <a:pt x="0" y="229"/>
                  </a:cubicBezTo>
                  <a:cubicBezTo>
                    <a:pt x="0" y="420"/>
                    <a:pt x="115" y="639"/>
                    <a:pt x="258" y="716"/>
                  </a:cubicBezTo>
                  <a:cubicBezTo>
                    <a:pt x="296" y="739"/>
                    <a:pt x="332" y="749"/>
                    <a:pt x="364" y="749"/>
                  </a:cubicBezTo>
                  <a:cubicBezTo>
                    <a:pt x="454" y="749"/>
                    <a:pt x="516" y="666"/>
                    <a:pt x="516" y="525"/>
                  </a:cubicBezTo>
                  <a:cubicBezTo>
                    <a:pt x="516" y="334"/>
                    <a:pt x="401" y="114"/>
                    <a:pt x="258" y="28"/>
                  </a:cubicBezTo>
                  <a:cubicBezTo>
                    <a:pt x="223" y="9"/>
                    <a:pt x="189" y="0"/>
                    <a:pt x="1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4" name="Google Shape;1534;p60"/>
            <p:cNvSpPr/>
            <p:nvPr/>
          </p:nvSpPr>
          <p:spPr>
            <a:xfrm>
              <a:off x="3592500" y="1373875"/>
              <a:ext cx="12925" cy="18900"/>
            </a:xfrm>
            <a:custGeom>
              <a:rect b="b" l="l" r="r" t="t"/>
              <a:pathLst>
                <a:path extrusionOk="0" h="756" w="517">
                  <a:moveTo>
                    <a:pt x="153" y="0"/>
                  </a:moveTo>
                  <a:cubicBezTo>
                    <a:pt x="63" y="0"/>
                    <a:pt x="1" y="84"/>
                    <a:pt x="1" y="225"/>
                  </a:cubicBezTo>
                  <a:cubicBezTo>
                    <a:pt x="1" y="416"/>
                    <a:pt x="115" y="636"/>
                    <a:pt x="259" y="722"/>
                  </a:cubicBezTo>
                  <a:cubicBezTo>
                    <a:pt x="296" y="744"/>
                    <a:pt x="332" y="755"/>
                    <a:pt x="364" y="755"/>
                  </a:cubicBezTo>
                  <a:cubicBezTo>
                    <a:pt x="454" y="755"/>
                    <a:pt x="517" y="671"/>
                    <a:pt x="517" y="531"/>
                  </a:cubicBezTo>
                  <a:cubicBezTo>
                    <a:pt x="517" y="339"/>
                    <a:pt x="402" y="120"/>
                    <a:pt x="259" y="34"/>
                  </a:cubicBezTo>
                  <a:cubicBezTo>
                    <a:pt x="221" y="11"/>
                    <a:pt x="185" y="0"/>
                    <a:pt x="1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5" name="Google Shape;1535;p60"/>
            <p:cNvSpPr/>
            <p:nvPr/>
          </p:nvSpPr>
          <p:spPr>
            <a:xfrm>
              <a:off x="3521325" y="1236075"/>
              <a:ext cx="12925" cy="18850"/>
            </a:xfrm>
            <a:custGeom>
              <a:rect b="b" l="l" r="r" t="t"/>
              <a:pathLst>
                <a:path extrusionOk="0" h="754" w="517">
                  <a:moveTo>
                    <a:pt x="157" y="1"/>
                  </a:moveTo>
                  <a:cubicBezTo>
                    <a:pt x="64" y="1"/>
                    <a:pt x="0" y="90"/>
                    <a:pt x="0" y="233"/>
                  </a:cubicBezTo>
                  <a:cubicBezTo>
                    <a:pt x="0" y="415"/>
                    <a:pt x="115" y="644"/>
                    <a:pt x="258" y="720"/>
                  </a:cubicBezTo>
                  <a:cubicBezTo>
                    <a:pt x="296" y="743"/>
                    <a:pt x="332" y="754"/>
                    <a:pt x="364" y="754"/>
                  </a:cubicBezTo>
                  <a:cubicBezTo>
                    <a:pt x="454" y="754"/>
                    <a:pt x="516" y="670"/>
                    <a:pt x="516" y="529"/>
                  </a:cubicBezTo>
                  <a:cubicBezTo>
                    <a:pt x="516" y="338"/>
                    <a:pt x="401" y="118"/>
                    <a:pt x="258" y="32"/>
                  </a:cubicBezTo>
                  <a:cubicBezTo>
                    <a:pt x="222" y="11"/>
                    <a:pt x="188" y="1"/>
                    <a:pt x="1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6" name="Google Shape;1536;p60"/>
            <p:cNvSpPr/>
            <p:nvPr/>
          </p:nvSpPr>
          <p:spPr>
            <a:xfrm>
              <a:off x="3592500" y="1278075"/>
              <a:ext cx="12925" cy="18850"/>
            </a:xfrm>
            <a:custGeom>
              <a:rect b="b" l="l" r="r" t="t"/>
              <a:pathLst>
                <a:path extrusionOk="0" h="754" w="517">
                  <a:moveTo>
                    <a:pt x="153" y="1"/>
                  </a:moveTo>
                  <a:cubicBezTo>
                    <a:pt x="63" y="1"/>
                    <a:pt x="1" y="84"/>
                    <a:pt x="1" y="225"/>
                  </a:cubicBezTo>
                  <a:cubicBezTo>
                    <a:pt x="1" y="416"/>
                    <a:pt x="115" y="636"/>
                    <a:pt x="259" y="722"/>
                  </a:cubicBezTo>
                  <a:cubicBezTo>
                    <a:pt x="295" y="744"/>
                    <a:pt x="329" y="754"/>
                    <a:pt x="360" y="754"/>
                  </a:cubicBezTo>
                  <a:cubicBezTo>
                    <a:pt x="452" y="754"/>
                    <a:pt x="517" y="664"/>
                    <a:pt x="517" y="521"/>
                  </a:cubicBezTo>
                  <a:cubicBezTo>
                    <a:pt x="517" y="340"/>
                    <a:pt x="402" y="110"/>
                    <a:pt x="259" y="34"/>
                  </a:cubicBezTo>
                  <a:cubicBezTo>
                    <a:pt x="221" y="11"/>
                    <a:pt x="185" y="1"/>
                    <a:pt x="1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7" name="Google Shape;1537;p60"/>
            <p:cNvSpPr/>
            <p:nvPr/>
          </p:nvSpPr>
          <p:spPr>
            <a:xfrm>
              <a:off x="3458975" y="1150875"/>
              <a:ext cx="216925" cy="134750"/>
            </a:xfrm>
            <a:custGeom>
              <a:rect b="b" l="l" r="r" t="t"/>
              <a:pathLst>
                <a:path extrusionOk="0" h="5390" w="8677">
                  <a:moveTo>
                    <a:pt x="2756" y="0"/>
                  </a:moveTo>
                  <a:cubicBezTo>
                    <a:pt x="2578" y="0"/>
                    <a:pt x="2399" y="48"/>
                    <a:pt x="2236" y="144"/>
                  </a:cubicBezTo>
                  <a:lnTo>
                    <a:pt x="459" y="1166"/>
                  </a:lnTo>
                  <a:cubicBezTo>
                    <a:pt x="0" y="1434"/>
                    <a:pt x="325" y="2055"/>
                    <a:pt x="1510" y="2733"/>
                  </a:cubicBezTo>
                  <a:cubicBezTo>
                    <a:pt x="1644" y="2810"/>
                    <a:pt x="1787" y="2896"/>
                    <a:pt x="1921" y="2972"/>
                  </a:cubicBezTo>
                  <a:cubicBezTo>
                    <a:pt x="2991" y="3584"/>
                    <a:pt x="4052" y="4205"/>
                    <a:pt x="4052" y="4205"/>
                  </a:cubicBezTo>
                  <a:cubicBezTo>
                    <a:pt x="4195" y="4281"/>
                    <a:pt x="4329" y="4358"/>
                    <a:pt x="4462" y="4444"/>
                  </a:cubicBezTo>
                  <a:cubicBezTo>
                    <a:pt x="5305" y="4926"/>
                    <a:pt x="6089" y="5162"/>
                    <a:pt x="6637" y="5162"/>
                  </a:cubicBezTo>
                  <a:cubicBezTo>
                    <a:pt x="6860" y="5162"/>
                    <a:pt x="7044" y="5123"/>
                    <a:pt x="7176" y="5046"/>
                  </a:cubicBezTo>
                  <a:cubicBezTo>
                    <a:pt x="7310" y="4979"/>
                    <a:pt x="7482" y="4864"/>
                    <a:pt x="7683" y="4759"/>
                  </a:cubicBezTo>
                  <a:cubicBezTo>
                    <a:pt x="7773" y="4712"/>
                    <a:pt x="7852" y="4692"/>
                    <a:pt x="7922" y="4692"/>
                  </a:cubicBezTo>
                  <a:cubicBezTo>
                    <a:pt x="8332" y="4692"/>
                    <a:pt x="8409" y="5390"/>
                    <a:pt x="8409" y="5390"/>
                  </a:cubicBezTo>
                  <a:cubicBezTo>
                    <a:pt x="8409" y="5390"/>
                    <a:pt x="8571" y="5342"/>
                    <a:pt x="8600" y="5275"/>
                  </a:cubicBezTo>
                  <a:cubicBezTo>
                    <a:pt x="8600" y="4549"/>
                    <a:pt x="8676" y="3240"/>
                    <a:pt x="8285" y="3039"/>
                  </a:cubicBezTo>
                  <a:cubicBezTo>
                    <a:pt x="7969" y="2886"/>
                    <a:pt x="7176" y="2399"/>
                    <a:pt x="7176" y="2399"/>
                  </a:cubicBezTo>
                  <a:lnTo>
                    <a:pt x="5045" y="1166"/>
                  </a:lnTo>
                  <a:lnTo>
                    <a:pt x="3268" y="144"/>
                  </a:lnTo>
                  <a:cubicBezTo>
                    <a:pt x="3110" y="48"/>
                    <a:pt x="2934" y="0"/>
                    <a:pt x="27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8" name="Google Shape;1538;p60"/>
            <p:cNvSpPr/>
            <p:nvPr/>
          </p:nvSpPr>
          <p:spPr>
            <a:xfrm>
              <a:off x="3458975" y="1145800"/>
              <a:ext cx="222900" cy="129125"/>
            </a:xfrm>
            <a:custGeom>
              <a:rect b="b" l="l" r="r" t="t"/>
              <a:pathLst>
                <a:path extrusionOk="0" h="5165" w="8916">
                  <a:moveTo>
                    <a:pt x="2756" y="0"/>
                  </a:moveTo>
                  <a:cubicBezTo>
                    <a:pt x="2578" y="0"/>
                    <a:pt x="2399" y="46"/>
                    <a:pt x="2236" y="137"/>
                  </a:cubicBezTo>
                  <a:lnTo>
                    <a:pt x="459" y="1169"/>
                  </a:lnTo>
                  <a:cubicBezTo>
                    <a:pt x="0" y="1436"/>
                    <a:pt x="325" y="2048"/>
                    <a:pt x="1510" y="2736"/>
                  </a:cubicBezTo>
                  <a:cubicBezTo>
                    <a:pt x="1644" y="2812"/>
                    <a:pt x="1787" y="2888"/>
                    <a:pt x="1921" y="2974"/>
                  </a:cubicBezTo>
                  <a:cubicBezTo>
                    <a:pt x="2991" y="3586"/>
                    <a:pt x="4052" y="4198"/>
                    <a:pt x="4052" y="4198"/>
                  </a:cubicBezTo>
                  <a:cubicBezTo>
                    <a:pt x="4195" y="4284"/>
                    <a:pt x="4329" y="4360"/>
                    <a:pt x="4462" y="4436"/>
                  </a:cubicBezTo>
                  <a:cubicBezTo>
                    <a:pt x="5306" y="4926"/>
                    <a:pt x="6091" y="5164"/>
                    <a:pt x="6639" y="5164"/>
                  </a:cubicBezTo>
                  <a:cubicBezTo>
                    <a:pt x="6861" y="5164"/>
                    <a:pt x="7044" y="5125"/>
                    <a:pt x="7176" y="5048"/>
                  </a:cubicBezTo>
                  <a:cubicBezTo>
                    <a:pt x="7644" y="4780"/>
                    <a:pt x="8781" y="4121"/>
                    <a:pt x="8781" y="4121"/>
                  </a:cubicBezTo>
                  <a:cubicBezTo>
                    <a:pt x="8781" y="4121"/>
                    <a:pt x="8915" y="3357"/>
                    <a:pt x="8390" y="3099"/>
                  </a:cubicBezTo>
                  <a:cubicBezTo>
                    <a:pt x="8074" y="2936"/>
                    <a:pt x="7176" y="2392"/>
                    <a:pt x="7176" y="2392"/>
                  </a:cubicBezTo>
                  <a:lnTo>
                    <a:pt x="5045" y="1169"/>
                  </a:lnTo>
                  <a:lnTo>
                    <a:pt x="3268" y="137"/>
                  </a:lnTo>
                  <a:cubicBezTo>
                    <a:pt x="3110" y="46"/>
                    <a:pt x="2934" y="0"/>
                    <a:pt x="2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9" name="Google Shape;1539;p60"/>
            <p:cNvSpPr/>
            <p:nvPr/>
          </p:nvSpPr>
          <p:spPr>
            <a:xfrm>
              <a:off x="3670239" y="1169500"/>
              <a:ext cx="280225" cy="183500"/>
            </a:xfrm>
            <a:custGeom>
              <a:rect b="b" l="l" r="r" t="t"/>
              <a:pathLst>
                <a:path extrusionOk="0" h="7340" w="11209">
                  <a:moveTo>
                    <a:pt x="11209" y="1"/>
                  </a:moveTo>
                  <a:lnTo>
                    <a:pt x="0" y="6470"/>
                  </a:lnTo>
                  <a:lnTo>
                    <a:pt x="0" y="7339"/>
                  </a:lnTo>
                  <a:lnTo>
                    <a:pt x="11209" y="861"/>
                  </a:lnTo>
                  <a:lnTo>
                    <a:pt x="1120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3" name="Shape 1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4" name="Google Shape;1544;p61"/>
          <p:cNvSpPr txBox="1"/>
          <p:nvPr>
            <p:ph type="title"/>
          </p:nvPr>
        </p:nvSpPr>
        <p:spPr>
          <a:xfrm>
            <a:off x="4720800" y="1912050"/>
            <a:ext cx="3703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HUELLA DIGITAL EN ARDUINO</a:t>
            </a:r>
            <a:endParaRPr/>
          </a:p>
        </p:txBody>
      </p:sp>
      <p:grpSp>
        <p:nvGrpSpPr>
          <p:cNvPr id="1545" name="Google Shape;1545;p61"/>
          <p:cNvGrpSpPr/>
          <p:nvPr/>
        </p:nvGrpSpPr>
        <p:grpSpPr>
          <a:xfrm>
            <a:off x="1498146" y="909649"/>
            <a:ext cx="2315147" cy="2683874"/>
            <a:chOff x="3354895" y="1172935"/>
            <a:chExt cx="2390693" cy="3455038"/>
          </a:xfrm>
        </p:grpSpPr>
        <p:sp>
          <p:nvSpPr>
            <p:cNvPr id="1546" name="Google Shape;1546;p61"/>
            <p:cNvSpPr/>
            <p:nvPr/>
          </p:nvSpPr>
          <p:spPr>
            <a:xfrm>
              <a:off x="3354895" y="1172935"/>
              <a:ext cx="2390693" cy="3455038"/>
            </a:xfrm>
            <a:custGeom>
              <a:rect b="b" l="l" r="r" t="t"/>
              <a:pathLst>
                <a:path extrusionOk="0" h="42726" w="29564">
                  <a:moveTo>
                    <a:pt x="29562" y="41404"/>
                  </a:moveTo>
                  <a:cubicBezTo>
                    <a:pt x="29562" y="42133"/>
                    <a:pt x="28972" y="42725"/>
                    <a:pt x="28241" y="42725"/>
                  </a:cubicBezTo>
                  <a:lnTo>
                    <a:pt x="1321" y="42725"/>
                  </a:lnTo>
                  <a:cubicBezTo>
                    <a:pt x="591" y="42725"/>
                    <a:pt x="0" y="42134"/>
                    <a:pt x="0" y="41404"/>
                  </a:cubicBezTo>
                  <a:lnTo>
                    <a:pt x="0" y="1322"/>
                  </a:lnTo>
                  <a:cubicBezTo>
                    <a:pt x="0" y="593"/>
                    <a:pt x="590" y="1"/>
                    <a:pt x="1321" y="1"/>
                  </a:cubicBezTo>
                  <a:lnTo>
                    <a:pt x="28242" y="1"/>
                  </a:lnTo>
                  <a:cubicBezTo>
                    <a:pt x="28972" y="1"/>
                    <a:pt x="29563" y="591"/>
                    <a:pt x="29563" y="1322"/>
                  </a:cubicBezTo>
                  <a:lnTo>
                    <a:pt x="29563" y="4140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7" name="Google Shape;1547;p61"/>
            <p:cNvSpPr/>
            <p:nvPr/>
          </p:nvSpPr>
          <p:spPr>
            <a:xfrm>
              <a:off x="4532268" y="1302398"/>
              <a:ext cx="35823" cy="35823"/>
            </a:xfrm>
            <a:custGeom>
              <a:rect b="b" l="l" r="r" t="t"/>
              <a:pathLst>
                <a:path extrusionOk="0" h="443" w="443">
                  <a:moveTo>
                    <a:pt x="0" y="221"/>
                  </a:moveTo>
                  <a:cubicBezTo>
                    <a:pt x="0" y="343"/>
                    <a:pt x="98" y="442"/>
                    <a:pt x="221" y="442"/>
                  </a:cubicBezTo>
                  <a:cubicBezTo>
                    <a:pt x="343" y="442"/>
                    <a:pt x="442" y="344"/>
                    <a:pt x="442" y="221"/>
                  </a:cubicBezTo>
                  <a:cubicBezTo>
                    <a:pt x="442" y="98"/>
                    <a:pt x="344" y="0"/>
                    <a:pt x="221" y="0"/>
                  </a:cubicBezTo>
                  <a:cubicBezTo>
                    <a:pt x="99" y="0"/>
                    <a:pt x="0" y="98"/>
                    <a:pt x="0" y="22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8" name="Google Shape;1548;p61"/>
            <p:cNvSpPr/>
            <p:nvPr/>
          </p:nvSpPr>
          <p:spPr>
            <a:xfrm>
              <a:off x="4537201" y="1307331"/>
              <a:ext cx="25877" cy="25877"/>
            </a:xfrm>
            <a:custGeom>
              <a:rect b="b" l="l" r="r" t="t"/>
              <a:pathLst>
                <a:path extrusionOk="0" h="320" w="320">
                  <a:moveTo>
                    <a:pt x="0" y="160"/>
                  </a:moveTo>
                  <a:cubicBezTo>
                    <a:pt x="0" y="248"/>
                    <a:pt x="72" y="320"/>
                    <a:pt x="160" y="320"/>
                  </a:cubicBezTo>
                  <a:cubicBezTo>
                    <a:pt x="248" y="320"/>
                    <a:pt x="320" y="248"/>
                    <a:pt x="320" y="160"/>
                  </a:cubicBezTo>
                  <a:cubicBezTo>
                    <a:pt x="320" y="72"/>
                    <a:pt x="248" y="1"/>
                    <a:pt x="160" y="1"/>
                  </a:cubicBezTo>
                  <a:cubicBezTo>
                    <a:pt x="72" y="1"/>
                    <a:pt x="0" y="72"/>
                    <a:pt x="0" y="160"/>
                  </a:cubicBezTo>
                  <a:close/>
                </a:path>
              </a:pathLst>
            </a:custGeom>
            <a:solidFill>
              <a:srgbClr val="35356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9" name="Google Shape;1549;p61"/>
            <p:cNvSpPr/>
            <p:nvPr/>
          </p:nvSpPr>
          <p:spPr>
            <a:xfrm>
              <a:off x="4539384" y="1316469"/>
              <a:ext cx="8895" cy="8895"/>
            </a:xfrm>
            <a:custGeom>
              <a:rect b="b" l="l" r="r" t="t"/>
              <a:pathLst>
                <a:path extrusionOk="0" h="110" w="110">
                  <a:moveTo>
                    <a:pt x="0" y="54"/>
                  </a:moveTo>
                  <a:cubicBezTo>
                    <a:pt x="0" y="24"/>
                    <a:pt x="25" y="0"/>
                    <a:pt x="55" y="0"/>
                  </a:cubicBezTo>
                  <a:cubicBezTo>
                    <a:pt x="86" y="0"/>
                    <a:pt x="109" y="24"/>
                    <a:pt x="109" y="54"/>
                  </a:cubicBezTo>
                  <a:cubicBezTo>
                    <a:pt x="109" y="85"/>
                    <a:pt x="86" y="110"/>
                    <a:pt x="55" y="110"/>
                  </a:cubicBezTo>
                  <a:cubicBezTo>
                    <a:pt x="25" y="110"/>
                    <a:pt x="0" y="84"/>
                    <a:pt x="0" y="5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0" name="Google Shape;1550;p61"/>
            <p:cNvSpPr/>
            <p:nvPr/>
          </p:nvSpPr>
          <p:spPr>
            <a:xfrm>
              <a:off x="4545611" y="1309919"/>
              <a:ext cx="7116" cy="7035"/>
            </a:xfrm>
            <a:custGeom>
              <a:rect b="b" l="l" r="r" t="t"/>
              <a:pathLst>
                <a:path extrusionOk="0" h="87" w="88">
                  <a:moveTo>
                    <a:pt x="16" y="16"/>
                  </a:moveTo>
                  <a:cubicBezTo>
                    <a:pt x="31" y="0"/>
                    <a:pt x="57" y="0"/>
                    <a:pt x="72" y="16"/>
                  </a:cubicBezTo>
                  <a:cubicBezTo>
                    <a:pt x="88" y="31"/>
                    <a:pt x="88" y="56"/>
                    <a:pt x="72" y="71"/>
                  </a:cubicBezTo>
                  <a:cubicBezTo>
                    <a:pt x="57" y="86"/>
                    <a:pt x="32" y="86"/>
                    <a:pt x="16" y="71"/>
                  </a:cubicBezTo>
                  <a:cubicBezTo>
                    <a:pt x="1" y="57"/>
                    <a:pt x="1" y="31"/>
                    <a:pt x="16" y="1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51" name="Google Shape;1551;p61"/>
          <p:cNvGrpSpPr/>
          <p:nvPr/>
        </p:nvGrpSpPr>
        <p:grpSpPr>
          <a:xfrm>
            <a:off x="7563189" y="446879"/>
            <a:ext cx="1055836" cy="746678"/>
            <a:chOff x="3458975" y="1001825"/>
            <a:chExt cx="578350" cy="473000"/>
          </a:xfrm>
        </p:grpSpPr>
        <p:sp>
          <p:nvSpPr>
            <p:cNvPr id="1552" name="Google Shape;1552;p61"/>
            <p:cNvSpPr/>
            <p:nvPr/>
          </p:nvSpPr>
          <p:spPr>
            <a:xfrm>
              <a:off x="3970650" y="1224750"/>
              <a:ext cx="66675" cy="99100"/>
            </a:xfrm>
            <a:custGeom>
              <a:rect b="b" l="l" r="r" t="t"/>
              <a:pathLst>
                <a:path extrusionOk="0" h="3964" w="2667">
                  <a:moveTo>
                    <a:pt x="921" y="1"/>
                  </a:moveTo>
                  <a:cubicBezTo>
                    <a:pt x="806" y="1"/>
                    <a:pt x="699" y="30"/>
                    <a:pt x="602" y="84"/>
                  </a:cubicBezTo>
                  <a:lnTo>
                    <a:pt x="593" y="74"/>
                  </a:lnTo>
                  <a:lnTo>
                    <a:pt x="1" y="428"/>
                  </a:lnTo>
                  <a:lnTo>
                    <a:pt x="173" y="820"/>
                  </a:lnTo>
                  <a:cubicBezTo>
                    <a:pt x="153" y="906"/>
                    <a:pt x="144" y="1001"/>
                    <a:pt x="144" y="1106"/>
                  </a:cubicBezTo>
                  <a:cubicBezTo>
                    <a:pt x="144" y="2005"/>
                    <a:pt x="679" y="3037"/>
                    <a:pt x="1338" y="3467"/>
                  </a:cubicBezTo>
                  <a:lnTo>
                    <a:pt x="1558" y="3963"/>
                  </a:lnTo>
                  <a:lnTo>
                    <a:pt x="2236" y="3572"/>
                  </a:lnTo>
                  <a:cubicBezTo>
                    <a:pt x="2504" y="3409"/>
                    <a:pt x="2666" y="3065"/>
                    <a:pt x="2666" y="2559"/>
                  </a:cubicBezTo>
                  <a:cubicBezTo>
                    <a:pt x="2666" y="1632"/>
                    <a:pt x="2103" y="552"/>
                    <a:pt x="1405" y="151"/>
                  </a:cubicBezTo>
                  <a:cubicBezTo>
                    <a:pt x="1233" y="49"/>
                    <a:pt x="1070" y="1"/>
                    <a:pt x="9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3" name="Google Shape;1553;p61"/>
            <p:cNvSpPr/>
            <p:nvPr/>
          </p:nvSpPr>
          <p:spPr>
            <a:xfrm>
              <a:off x="3959425" y="1233350"/>
              <a:ext cx="63075" cy="91625"/>
            </a:xfrm>
            <a:custGeom>
              <a:rect b="b" l="l" r="r" t="t"/>
              <a:pathLst>
                <a:path extrusionOk="0" h="3665" w="2523">
                  <a:moveTo>
                    <a:pt x="762" y="0"/>
                  </a:moveTo>
                  <a:cubicBezTo>
                    <a:pt x="314" y="0"/>
                    <a:pt x="0" y="415"/>
                    <a:pt x="0" y="1106"/>
                  </a:cubicBezTo>
                  <a:cubicBezTo>
                    <a:pt x="0" y="2033"/>
                    <a:pt x="564" y="3113"/>
                    <a:pt x="1262" y="3514"/>
                  </a:cubicBezTo>
                  <a:cubicBezTo>
                    <a:pt x="1439" y="3616"/>
                    <a:pt x="1608" y="3665"/>
                    <a:pt x="1761" y="3665"/>
                  </a:cubicBezTo>
                  <a:cubicBezTo>
                    <a:pt x="2210" y="3665"/>
                    <a:pt x="2523" y="3250"/>
                    <a:pt x="2523" y="2559"/>
                  </a:cubicBezTo>
                  <a:cubicBezTo>
                    <a:pt x="2523" y="1632"/>
                    <a:pt x="1959" y="552"/>
                    <a:pt x="1262" y="151"/>
                  </a:cubicBezTo>
                  <a:cubicBezTo>
                    <a:pt x="1084" y="49"/>
                    <a:pt x="915" y="0"/>
                    <a:pt x="7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4" name="Google Shape;1554;p61"/>
            <p:cNvSpPr/>
            <p:nvPr/>
          </p:nvSpPr>
          <p:spPr>
            <a:xfrm>
              <a:off x="3706925" y="1266525"/>
              <a:ext cx="291450" cy="208300"/>
            </a:xfrm>
            <a:custGeom>
              <a:rect b="b" l="l" r="r" t="t"/>
              <a:pathLst>
                <a:path extrusionOk="0" h="8332" w="11658">
                  <a:moveTo>
                    <a:pt x="11111" y="0"/>
                  </a:moveTo>
                  <a:cubicBezTo>
                    <a:pt x="11059" y="0"/>
                    <a:pt x="11014" y="17"/>
                    <a:pt x="10979" y="47"/>
                  </a:cubicBezTo>
                  <a:cubicBezTo>
                    <a:pt x="10636" y="248"/>
                    <a:pt x="6947" y="2407"/>
                    <a:pt x="5428" y="3248"/>
                  </a:cubicBezTo>
                  <a:cubicBezTo>
                    <a:pt x="5208" y="3372"/>
                    <a:pt x="4998" y="3487"/>
                    <a:pt x="4807" y="3582"/>
                  </a:cubicBezTo>
                  <a:cubicBezTo>
                    <a:pt x="3546" y="4261"/>
                    <a:pt x="2714" y="4710"/>
                    <a:pt x="2322" y="6258"/>
                  </a:cubicBezTo>
                  <a:cubicBezTo>
                    <a:pt x="2170" y="6842"/>
                    <a:pt x="1695" y="7131"/>
                    <a:pt x="1385" y="7131"/>
                  </a:cubicBezTo>
                  <a:cubicBezTo>
                    <a:pt x="1365" y="7131"/>
                    <a:pt x="1347" y="7130"/>
                    <a:pt x="1329" y="7127"/>
                  </a:cubicBezTo>
                  <a:cubicBezTo>
                    <a:pt x="1252" y="7118"/>
                    <a:pt x="1204" y="7108"/>
                    <a:pt x="1204" y="6927"/>
                  </a:cubicBezTo>
                  <a:lnTo>
                    <a:pt x="1204" y="3019"/>
                  </a:lnTo>
                  <a:lnTo>
                    <a:pt x="1" y="3019"/>
                  </a:lnTo>
                  <a:lnTo>
                    <a:pt x="1" y="6927"/>
                  </a:lnTo>
                  <a:cubicBezTo>
                    <a:pt x="1" y="7682"/>
                    <a:pt x="459" y="8226"/>
                    <a:pt x="1176" y="8322"/>
                  </a:cubicBezTo>
                  <a:cubicBezTo>
                    <a:pt x="1243" y="8331"/>
                    <a:pt x="1310" y="8331"/>
                    <a:pt x="1386" y="8331"/>
                  </a:cubicBezTo>
                  <a:cubicBezTo>
                    <a:pt x="2227" y="8331"/>
                    <a:pt x="3192" y="7710"/>
                    <a:pt x="3479" y="6554"/>
                  </a:cubicBezTo>
                  <a:cubicBezTo>
                    <a:pt x="3746" y="5522"/>
                    <a:pt x="4224" y="5264"/>
                    <a:pt x="5380" y="4643"/>
                  </a:cubicBezTo>
                  <a:cubicBezTo>
                    <a:pt x="5571" y="4538"/>
                    <a:pt x="5781" y="4423"/>
                    <a:pt x="6011" y="4299"/>
                  </a:cubicBezTo>
                  <a:cubicBezTo>
                    <a:pt x="7606" y="3410"/>
                    <a:pt x="11476" y="1155"/>
                    <a:pt x="11515" y="1127"/>
                  </a:cubicBezTo>
                  <a:cubicBezTo>
                    <a:pt x="11601" y="1079"/>
                    <a:pt x="11658" y="974"/>
                    <a:pt x="11658" y="811"/>
                  </a:cubicBezTo>
                  <a:cubicBezTo>
                    <a:pt x="11658" y="515"/>
                    <a:pt x="11486" y="171"/>
                    <a:pt x="11266" y="47"/>
                  </a:cubicBezTo>
                  <a:cubicBezTo>
                    <a:pt x="11211" y="15"/>
                    <a:pt x="11158" y="0"/>
                    <a:pt x="11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5" name="Google Shape;1555;p61"/>
            <p:cNvSpPr/>
            <p:nvPr/>
          </p:nvSpPr>
          <p:spPr>
            <a:xfrm>
              <a:off x="3494325" y="1001825"/>
              <a:ext cx="455325" cy="449100"/>
            </a:xfrm>
            <a:custGeom>
              <a:rect b="b" l="l" r="r" t="t"/>
              <a:pathLst>
                <a:path extrusionOk="0" h="17964" w="18213">
                  <a:moveTo>
                    <a:pt x="12527" y="0"/>
                  </a:moveTo>
                  <a:cubicBezTo>
                    <a:pt x="12374" y="0"/>
                    <a:pt x="12222" y="48"/>
                    <a:pt x="12078" y="134"/>
                  </a:cubicBezTo>
                  <a:lnTo>
                    <a:pt x="0" y="7033"/>
                  </a:lnTo>
                  <a:lnTo>
                    <a:pt x="5514" y="17964"/>
                  </a:lnTo>
                  <a:lnTo>
                    <a:pt x="17668" y="11036"/>
                  </a:lnTo>
                  <a:lnTo>
                    <a:pt x="17668" y="11017"/>
                  </a:lnTo>
                  <a:cubicBezTo>
                    <a:pt x="17792" y="10960"/>
                    <a:pt x="17907" y="10864"/>
                    <a:pt x="17993" y="10740"/>
                  </a:cubicBezTo>
                  <a:cubicBezTo>
                    <a:pt x="18136" y="10539"/>
                    <a:pt x="18213" y="10262"/>
                    <a:pt x="18213" y="9957"/>
                  </a:cubicBezTo>
                  <a:lnTo>
                    <a:pt x="18213" y="4520"/>
                  </a:lnTo>
                  <a:cubicBezTo>
                    <a:pt x="18213" y="3736"/>
                    <a:pt x="17744" y="2857"/>
                    <a:pt x="17142" y="2513"/>
                  </a:cubicBezTo>
                  <a:lnTo>
                    <a:pt x="13072" y="153"/>
                  </a:lnTo>
                  <a:cubicBezTo>
                    <a:pt x="12890" y="48"/>
                    <a:pt x="12709" y="0"/>
                    <a:pt x="125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6" name="Google Shape;1556;p61"/>
            <p:cNvSpPr/>
            <p:nvPr/>
          </p:nvSpPr>
          <p:spPr>
            <a:xfrm>
              <a:off x="3949400" y="1109550"/>
              <a:ext cx="250" cy="139050"/>
            </a:xfrm>
            <a:custGeom>
              <a:rect b="b" l="l" r="r" t="t"/>
              <a:pathLst>
                <a:path extrusionOk="0" h="5562" w="10">
                  <a:moveTo>
                    <a:pt x="0" y="0"/>
                  </a:moveTo>
                  <a:lnTo>
                    <a:pt x="0" y="5562"/>
                  </a:lnTo>
                  <a:lnTo>
                    <a:pt x="10" y="5562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D0E3F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7" name="Google Shape;1557;p61"/>
            <p:cNvSpPr/>
            <p:nvPr/>
          </p:nvSpPr>
          <p:spPr>
            <a:xfrm>
              <a:off x="3660825" y="1109775"/>
              <a:ext cx="288825" cy="305575"/>
            </a:xfrm>
            <a:custGeom>
              <a:rect b="b" l="l" r="r" t="t"/>
              <a:pathLst>
                <a:path extrusionOk="0" h="12223" w="11553">
                  <a:moveTo>
                    <a:pt x="11543" y="1"/>
                  </a:moveTo>
                  <a:lnTo>
                    <a:pt x="0" y="6661"/>
                  </a:lnTo>
                  <a:lnTo>
                    <a:pt x="0" y="12222"/>
                  </a:lnTo>
                  <a:lnTo>
                    <a:pt x="11553" y="5553"/>
                  </a:lnTo>
                  <a:lnTo>
                    <a:pt x="11553" y="202"/>
                  </a:lnTo>
                  <a:cubicBezTo>
                    <a:pt x="11553" y="135"/>
                    <a:pt x="11553" y="68"/>
                    <a:pt x="11543" y="1"/>
                  </a:cubicBezTo>
                  <a:close/>
                </a:path>
              </a:pathLst>
            </a:custGeom>
            <a:solidFill>
              <a:srgbClr val="CFE3F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8" name="Google Shape;1558;p61"/>
            <p:cNvSpPr/>
            <p:nvPr/>
          </p:nvSpPr>
          <p:spPr>
            <a:xfrm>
              <a:off x="3634550" y="1244025"/>
              <a:ext cx="43975" cy="205700"/>
            </a:xfrm>
            <a:custGeom>
              <a:rect b="b" l="l" r="r" t="t"/>
              <a:pathLst>
                <a:path extrusionOk="0" h="8228" w="1759">
                  <a:moveTo>
                    <a:pt x="1758" y="1"/>
                  </a:moveTo>
                  <a:lnTo>
                    <a:pt x="0" y="441"/>
                  </a:lnTo>
                  <a:lnTo>
                    <a:pt x="0" y="8228"/>
                  </a:lnTo>
                  <a:lnTo>
                    <a:pt x="1758" y="7225"/>
                  </a:lnTo>
                  <a:lnTo>
                    <a:pt x="175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9" name="Google Shape;1559;p61"/>
            <p:cNvSpPr/>
            <p:nvPr/>
          </p:nvSpPr>
          <p:spPr>
            <a:xfrm>
              <a:off x="3481175" y="1175250"/>
              <a:ext cx="165100" cy="277825"/>
            </a:xfrm>
            <a:custGeom>
              <a:rect b="b" l="l" r="r" t="t"/>
              <a:pathLst>
                <a:path extrusionOk="0" h="11113" w="6604">
                  <a:moveTo>
                    <a:pt x="918" y="0"/>
                  </a:moveTo>
                  <a:cubicBezTo>
                    <a:pt x="479" y="0"/>
                    <a:pt x="1" y="363"/>
                    <a:pt x="1" y="1156"/>
                  </a:cubicBezTo>
                  <a:lnTo>
                    <a:pt x="1" y="6593"/>
                  </a:lnTo>
                  <a:cubicBezTo>
                    <a:pt x="1" y="7367"/>
                    <a:pt x="469" y="8256"/>
                    <a:pt x="1071" y="8600"/>
                  </a:cubicBezTo>
                  <a:lnTo>
                    <a:pt x="5142" y="10950"/>
                  </a:lnTo>
                  <a:cubicBezTo>
                    <a:pt x="5323" y="11055"/>
                    <a:pt x="5505" y="11113"/>
                    <a:pt x="5686" y="11113"/>
                  </a:cubicBezTo>
                  <a:cubicBezTo>
                    <a:pt x="5963" y="11113"/>
                    <a:pt x="6212" y="10979"/>
                    <a:pt x="6384" y="10740"/>
                  </a:cubicBezTo>
                  <a:cubicBezTo>
                    <a:pt x="6527" y="10539"/>
                    <a:pt x="6603" y="10272"/>
                    <a:pt x="6603" y="9957"/>
                  </a:cubicBezTo>
                  <a:lnTo>
                    <a:pt x="6603" y="4520"/>
                  </a:lnTo>
                  <a:cubicBezTo>
                    <a:pt x="6603" y="3736"/>
                    <a:pt x="6135" y="2857"/>
                    <a:pt x="5533" y="2513"/>
                  </a:cubicBezTo>
                  <a:lnTo>
                    <a:pt x="1453" y="153"/>
                  </a:lnTo>
                  <a:cubicBezTo>
                    <a:pt x="1272" y="57"/>
                    <a:pt x="1090" y="0"/>
                    <a:pt x="9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0" name="Google Shape;1560;p61"/>
            <p:cNvSpPr/>
            <p:nvPr/>
          </p:nvSpPr>
          <p:spPr>
            <a:xfrm>
              <a:off x="3490725" y="1184825"/>
              <a:ext cx="145750" cy="258425"/>
            </a:xfrm>
            <a:custGeom>
              <a:rect b="b" l="l" r="r" t="t"/>
              <a:pathLst>
                <a:path extrusionOk="0" h="10337" w="5830">
                  <a:moveTo>
                    <a:pt x="536" y="1"/>
                  </a:moveTo>
                  <a:cubicBezTo>
                    <a:pt x="224" y="1"/>
                    <a:pt x="1" y="289"/>
                    <a:pt x="1" y="773"/>
                  </a:cubicBezTo>
                  <a:lnTo>
                    <a:pt x="1" y="6210"/>
                  </a:lnTo>
                  <a:cubicBezTo>
                    <a:pt x="1" y="6850"/>
                    <a:pt x="402" y="7605"/>
                    <a:pt x="880" y="7882"/>
                  </a:cubicBezTo>
                  <a:lnTo>
                    <a:pt x="4960" y="10233"/>
                  </a:lnTo>
                  <a:cubicBezTo>
                    <a:pt x="5082" y="10303"/>
                    <a:pt x="5198" y="10337"/>
                    <a:pt x="5303" y="10337"/>
                  </a:cubicBezTo>
                  <a:cubicBezTo>
                    <a:pt x="5612" y="10337"/>
                    <a:pt x="5830" y="10051"/>
                    <a:pt x="5830" y="9574"/>
                  </a:cubicBezTo>
                  <a:lnTo>
                    <a:pt x="5830" y="4137"/>
                  </a:lnTo>
                  <a:cubicBezTo>
                    <a:pt x="5830" y="3496"/>
                    <a:pt x="5438" y="2742"/>
                    <a:pt x="4960" y="2465"/>
                  </a:cubicBezTo>
                  <a:lnTo>
                    <a:pt x="880" y="104"/>
                  </a:lnTo>
                  <a:cubicBezTo>
                    <a:pt x="759" y="34"/>
                    <a:pt x="642" y="1"/>
                    <a:pt x="5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1" name="Google Shape;1561;p61"/>
            <p:cNvSpPr/>
            <p:nvPr/>
          </p:nvSpPr>
          <p:spPr>
            <a:xfrm>
              <a:off x="3514875" y="1227425"/>
              <a:ext cx="97725" cy="173350"/>
            </a:xfrm>
            <a:custGeom>
              <a:rect b="b" l="l" r="r" t="t"/>
              <a:pathLst>
                <a:path extrusionOk="0" h="6934" w="3909">
                  <a:moveTo>
                    <a:pt x="348" y="0"/>
                  </a:moveTo>
                  <a:cubicBezTo>
                    <a:pt x="142" y="0"/>
                    <a:pt x="0" y="193"/>
                    <a:pt x="0" y="512"/>
                  </a:cubicBezTo>
                  <a:lnTo>
                    <a:pt x="0" y="4162"/>
                  </a:lnTo>
                  <a:cubicBezTo>
                    <a:pt x="0" y="4592"/>
                    <a:pt x="258" y="5099"/>
                    <a:pt x="583" y="5290"/>
                  </a:cubicBezTo>
                  <a:lnTo>
                    <a:pt x="3316" y="6866"/>
                  </a:lnTo>
                  <a:cubicBezTo>
                    <a:pt x="3397" y="6912"/>
                    <a:pt x="3475" y="6933"/>
                    <a:pt x="3545" y="6933"/>
                  </a:cubicBezTo>
                  <a:cubicBezTo>
                    <a:pt x="3758" y="6933"/>
                    <a:pt x="3908" y="6740"/>
                    <a:pt x="3908" y="6417"/>
                  </a:cubicBezTo>
                  <a:lnTo>
                    <a:pt x="3908" y="2777"/>
                  </a:lnTo>
                  <a:cubicBezTo>
                    <a:pt x="3908" y="2337"/>
                    <a:pt x="3641" y="1840"/>
                    <a:pt x="3316" y="1649"/>
                  </a:cubicBezTo>
                  <a:lnTo>
                    <a:pt x="583" y="73"/>
                  </a:lnTo>
                  <a:cubicBezTo>
                    <a:pt x="499" y="23"/>
                    <a:pt x="420" y="0"/>
                    <a:pt x="3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2" name="Google Shape;1562;p61"/>
            <p:cNvSpPr/>
            <p:nvPr/>
          </p:nvSpPr>
          <p:spPr>
            <a:xfrm>
              <a:off x="3526575" y="1260200"/>
              <a:ext cx="69050" cy="100300"/>
            </a:xfrm>
            <a:custGeom>
              <a:rect b="b" l="l" r="r" t="t"/>
              <a:pathLst>
                <a:path extrusionOk="0" h="4012" w="2762">
                  <a:moveTo>
                    <a:pt x="833" y="1"/>
                  </a:moveTo>
                  <a:cubicBezTo>
                    <a:pt x="345" y="1"/>
                    <a:pt x="0" y="453"/>
                    <a:pt x="0" y="1208"/>
                  </a:cubicBezTo>
                  <a:cubicBezTo>
                    <a:pt x="0" y="2230"/>
                    <a:pt x="621" y="3405"/>
                    <a:pt x="1376" y="3845"/>
                  </a:cubicBezTo>
                  <a:cubicBezTo>
                    <a:pt x="1573" y="3958"/>
                    <a:pt x="1760" y="4012"/>
                    <a:pt x="1929" y="4012"/>
                  </a:cubicBezTo>
                  <a:cubicBezTo>
                    <a:pt x="2419" y="4012"/>
                    <a:pt x="2762" y="3563"/>
                    <a:pt x="2762" y="2803"/>
                  </a:cubicBezTo>
                  <a:cubicBezTo>
                    <a:pt x="2762" y="1791"/>
                    <a:pt x="2141" y="606"/>
                    <a:pt x="1376" y="166"/>
                  </a:cubicBezTo>
                  <a:cubicBezTo>
                    <a:pt x="1184" y="54"/>
                    <a:pt x="1000" y="1"/>
                    <a:pt x="8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3" name="Google Shape;1563;p61"/>
            <p:cNvSpPr/>
            <p:nvPr/>
          </p:nvSpPr>
          <p:spPr>
            <a:xfrm>
              <a:off x="3536850" y="1275325"/>
              <a:ext cx="48500" cy="70275"/>
            </a:xfrm>
            <a:custGeom>
              <a:rect b="b" l="l" r="r" t="t"/>
              <a:pathLst>
                <a:path extrusionOk="0" h="2811" w="1940">
                  <a:moveTo>
                    <a:pt x="581" y="0"/>
                  </a:moveTo>
                  <a:cubicBezTo>
                    <a:pt x="239" y="0"/>
                    <a:pt x="0" y="315"/>
                    <a:pt x="0" y="842"/>
                  </a:cubicBezTo>
                  <a:cubicBezTo>
                    <a:pt x="0" y="1558"/>
                    <a:pt x="430" y="2380"/>
                    <a:pt x="965" y="2695"/>
                  </a:cubicBezTo>
                  <a:cubicBezTo>
                    <a:pt x="1102" y="2773"/>
                    <a:pt x="1232" y="2810"/>
                    <a:pt x="1350" y="2810"/>
                  </a:cubicBezTo>
                  <a:cubicBezTo>
                    <a:pt x="1696" y="2810"/>
                    <a:pt x="1940" y="2494"/>
                    <a:pt x="1940" y="1960"/>
                  </a:cubicBezTo>
                  <a:cubicBezTo>
                    <a:pt x="1940" y="1252"/>
                    <a:pt x="1500" y="421"/>
                    <a:pt x="965" y="115"/>
                  </a:cubicBezTo>
                  <a:cubicBezTo>
                    <a:pt x="829" y="37"/>
                    <a:pt x="699" y="0"/>
                    <a:pt x="5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4" name="Google Shape;1564;p61"/>
            <p:cNvSpPr/>
            <p:nvPr/>
          </p:nvSpPr>
          <p:spPr>
            <a:xfrm>
              <a:off x="3551425" y="1296350"/>
              <a:ext cx="19375" cy="28175"/>
            </a:xfrm>
            <a:custGeom>
              <a:rect b="b" l="l" r="r" t="t"/>
              <a:pathLst>
                <a:path extrusionOk="0" h="1127" w="775">
                  <a:moveTo>
                    <a:pt x="227" y="0"/>
                  </a:moveTo>
                  <a:cubicBezTo>
                    <a:pt x="94" y="0"/>
                    <a:pt x="0" y="123"/>
                    <a:pt x="0" y="335"/>
                  </a:cubicBezTo>
                  <a:cubicBezTo>
                    <a:pt x="0" y="622"/>
                    <a:pt x="172" y="956"/>
                    <a:pt x="382" y="1080"/>
                  </a:cubicBezTo>
                  <a:cubicBezTo>
                    <a:pt x="438" y="1112"/>
                    <a:pt x="491" y="1127"/>
                    <a:pt x="538" y="1127"/>
                  </a:cubicBezTo>
                  <a:cubicBezTo>
                    <a:pt x="678" y="1127"/>
                    <a:pt x="774" y="998"/>
                    <a:pt x="774" y="784"/>
                  </a:cubicBezTo>
                  <a:cubicBezTo>
                    <a:pt x="774" y="497"/>
                    <a:pt x="602" y="173"/>
                    <a:pt x="382" y="48"/>
                  </a:cubicBezTo>
                  <a:cubicBezTo>
                    <a:pt x="327" y="16"/>
                    <a:pt x="275" y="0"/>
                    <a:pt x="2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5" name="Google Shape;1565;p61"/>
            <p:cNvSpPr/>
            <p:nvPr/>
          </p:nvSpPr>
          <p:spPr>
            <a:xfrm>
              <a:off x="3521325" y="1331975"/>
              <a:ext cx="12925" cy="18750"/>
            </a:xfrm>
            <a:custGeom>
              <a:rect b="b" l="l" r="r" t="t"/>
              <a:pathLst>
                <a:path extrusionOk="0" h="750" w="517">
                  <a:moveTo>
                    <a:pt x="159" y="0"/>
                  </a:moveTo>
                  <a:cubicBezTo>
                    <a:pt x="65" y="0"/>
                    <a:pt x="0" y="85"/>
                    <a:pt x="0" y="229"/>
                  </a:cubicBezTo>
                  <a:cubicBezTo>
                    <a:pt x="0" y="420"/>
                    <a:pt x="115" y="639"/>
                    <a:pt x="258" y="716"/>
                  </a:cubicBezTo>
                  <a:cubicBezTo>
                    <a:pt x="296" y="739"/>
                    <a:pt x="332" y="749"/>
                    <a:pt x="364" y="749"/>
                  </a:cubicBezTo>
                  <a:cubicBezTo>
                    <a:pt x="454" y="749"/>
                    <a:pt x="516" y="666"/>
                    <a:pt x="516" y="525"/>
                  </a:cubicBezTo>
                  <a:cubicBezTo>
                    <a:pt x="516" y="334"/>
                    <a:pt x="401" y="114"/>
                    <a:pt x="258" y="28"/>
                  </a:cubicBezTo>
                  <a:cubicBezTo>
                    <a:pt x="223" y="9"/>
                    <a:pt x="189" y="0"/>
                    <a:pt x="1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6" name="Google Shape;1566;p61"/>
            <p:cNvSpPr/>
            <p:nvPr/>
          </p:nvSpPr>
          <p:spPr>
            <a:xfrm>
              <a:off x="3592500" y="1373875"/>
              <a:ext cx="12925" cy="18900"/>
            </a:xfrm>
            <a:custGeom>
              <a:rect b="b" l="l" r="r" t="t"/>
              <a:pathLst>
                <a:path extrusionOk="0" h="756" w="517">
                  <a:moveTo>
                    <a:pt x="153" y="0"/>
                  </a:moveTo>
                  <a:cubicBezTo>
                    <a:pt x="63" y="0"/>
                    <a:pt x="1" y="84"/>
                    <a:pt x="1" y="225"/>
                  </a:cubicBezTo>
                  <a:cubicBezTo>
                    <a:pt x="1" y="416"/>
                    <a:pt x="115" y="636"/>
                    <a:pt x="259" y="722"/>
                  </a:cubicBezTo>
                  <a:cubicBezTo>
                    <a:pt x="296" y="744"/>
                    <a:pt x="332" y="755"/>
                    <a:pt x="364" y="755"/>
                  </a:cubicBezTo>
                  <a:cubicBezTo>
                    <a:pt x="454" y="755"/>
                    <a:pt x="517" y="671"/>
                    <a:pt x="517" y="531"/>
                  </a:cubicBezTo>
                  <a:cubicBezTo>
                    <a:pt x="517" y="339"/>
                    <a:pt x="402" y="120"/>
                    <a:pt x="259" y="34"/>
                  </a:cubicBezTo>
                  <a:cubicBezTo>
                    <a:pt x="221" y="11"/>
                    <a:pt x="185" y="0"/>
                    <a:pt x="1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7" name="Google Shape;1567;p61"/>
            <p:cNvSpPr/>
            <p:nvPr/>
          </p:nvSpPr>
          <p:spPr>
            <a:xfrm>
              <a:off x="3521325" y="1236075"/>
              <a:ext cx="12925" cy="18850"/>
            </a:xfrm>
            <a:custGeom>
              <a:rect b="b" l="l" r="r" t="t"/>
              <a:pathLst>
                <a:path extrusionOk="0" h="754" w="517">
                  <a:moveTo>
                    <a:pt x="157" y="1"/>
                  </a:moveTo>
                  <a:cubicBezTo>
                    <a:pt x="64" y="1"/>
                    <a:pt x="0" y="90"/>
                    <a:pt x="0" y="233"/>
                  </a:cubicBezTo>
                  <a:cubicBezTo>
                    <a:pt x="0" y="415"/>
                    <a:pt x="115" y="644"/>
                    <a:pt x="258" y="720"/>
                  </a:cubicBezTo>
                  <a:cubicBezTo>
                    <a:pt x="296" y="743"/>
                    <a:pt x="332" y="754"/>
                    <a:pt x="364" y="754"/>
                  </a:cubicBezTo>
                  <a:cubicBezTo>
                    <a:pt x="454" y="754"/>
                    <a:pt x="516" y="670"/>
                    <a:pt x="516" y="529"/>
                  </a:cubicBezTo>
                  <a:cubicBezTo>
                    <a:pt x="516" y="338"/>
                    <a:pt x="401" y="118"/>
                    <a:pt x="258" y="32"/>
                  </a:cubicBezTo>
                  <a:cubicBezTo>
                    <a:pt x="222" y="11"/>
                    <a:pt x="188" y="1"/>
                    <a:pt x="1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8" name="Google Shape;1568;p61"/>
            <p:cNvSpPr/>
            <p:nvPr/>
          </p:nvSpPr>
          <p:spPr>
            <a:xfrm>
              <a:off x="3592500" y="1278075"/>
              <a:ext cx="12925" cy="18850"/>
            </a:xfrm>
            <a:custGeom>
              <a:rect b="b" l="l" r="r" t="t"/>
              <a:pathLst>
                <a:path extrusionOk="0" h="754" w="517">
                  <a:moveTo>
                    <a:pt x="153" y="1"/>
                  </a:moveTo>
                  <a:cubicBezTo>
                    <a:pt x="63" y="1"/>
                    <a:pt x="1" y="84"/>
                    <a:pt x="1" y="225"/>
                  </a:cubicBezTo>
                  <a:cubicBezTo>
                    <a:pt x="1" y="416"/>
                    <a:pt x="115" y="636"/>
                    <a:pt x="259" y="722"/>
                  </a:cubicBezTo>
                  <a:cubicBezTo>
                    <a:pt x="295" y="744"/>
                    <a:pt x="329" y="754"/>
                    <a:pt x="360" y="754"/>
                  </a:cubicBezTo>
                  <a:cubicBezTo>
                    <a:pt x="452" y="754"/>
                    <a:pt x="517" y="664"/>
                    <a:pt x="517" y="521"/>
                  </a:cubicBezTo>
                  <a:cubicBezTo>
                    <a:pt x="517" y="340"/>
                    <a:pt x="402" y="110"/>
                    <a:pt x="259" y="34"/>
                  </a:cubicBezTo>
                  <a:cubicBezTo>
                    <a:pt x="221" y="11"/>
                    <a:pt x="185" y="1"/>
                    <a:pt x="1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9" name="Google Shape;1569;p61"/>
            <p:cNvSpPr/>
            <p:nvPr/>
          </p:nvSpPr>
          <p:spPr>
            <a:xfrm>
              <a:off x="3458975" y="1150875"/>
              <a:ext cx="216925" cy="134750"/>
            </a:xfrm>
            <a:custGeom>
              <a:rect b="b" l="l" r="r" t="t"/>
              <a:pathLst>
                <a:path extrusionOk="0" h="5390" w="8677">
                  <a:moveTo>
                    <a:pt x="2756" y="0"/>
                  </a:moveTo>
                  <a:cubicBezTo>
                    <a:pt x="2578" y="0"/>
                    <a:pt x="2399" y="48"/>
                    <a:pt x="2236" y="144"/>
                  </a:cubicBezTo>
                  <a:lnTo>
                    <a:pt x="459" y="1166"/>
                  </a:lnTo>
                  <a:cubicBezTo>
                    <a:pt x="0" y="1434"/>
                    <a:pt x="325" y="2055"/>
                    <a:pt x="1510" y="2733"/>
                  </a:cubicBezTo>
                  <a:cubicBezTo>
                    <a:pt x="1644" y="2810"/>
                    <a:pt x="1787" y="2896"/>
                    <a:pt x="1921" y="2972"/>
                  </a:cubicBezTo>
                  <a:cubicBezTo>
                    <a:pt x="2991" y="3584"/>
                    <a:pt x="4052" y="4205"/>
                    <a:pt x="4052" y="4205"/>
                  </a:cubicBezTo>
                  <a:cubicBezTo>
                    <a:pt x="4195" y="4281"/>
                    <a:pt x="4329" y="4358"/>
                    <a:pt x="4462" y="4444"/>
                  </a:cubicBezTo>
                  <a:cubicBezTo>
                    <a:pt x="5305" y="4926"/>
                    <a:pt x="6089" y="5162"/>
                    <a:pt x="6637" y="5162"/>
                  </a:cubicBezTo>
                  <a:cubicBezTo>
                    <a:pt x="6860" y="5162"/>
                    <a:pt x="7044" y="5123"/>
                    <a:pt x="7176" y="5046"/>
                  </a:cubicBezTo>
                  <a:cubicBezTo>
                    <a:pt x="7310" y="4979"/>
                    <a:pt x="7482" y="4864"/>
                    <a:pt x="7683" y="4759"/>
                  </a:cubicBezTo>
                  <a:cubicBezTo>
                    <a:pt x="7773" y="4712"/>
                    <a:pt x="7852" y="4692"/>
                    <a:pt x="7922" y="4692"/>
                  </a:cubicBezTo>
                  <a:cubicBezTo>
                    <a:pt x="8332" y="4692"/>
                    <a:pt x="8409" y="5390"/>
                    <a:pt x="8409" y="5390"/>
                  </a:cubicBezTo>
                  <a:cubicBezTo>
                    <a:pt x="8409" y="5390"/>
                    <a:pt x="8571" y="5342"/>
                    <a:pt x="8600" y="5275"/>
                  </a:cubicBezTo>
                  <a:cubicBezTo>
                    <a:pt x="8600" y="4549"/>
                    <a:pt x="8676" y="3240"/>
                    <a:pt x="8285" y="3039"/>
                  </a:cubicBezTo>
                  <a:cubicBezTo>
                    <a:pt x="7969" y="2886"/>
                    <a:pt x="7176" y="2399"/>
                    <a:pt x="7176" y="2399"/>
                  </a:cubicBezTo>
                  <a:lnTo>
                    <a:pt x="5045" y="1166"/>
                  </a:lnTo>
                  <a:lnTo>
                    <a:pt x="3268" y="144"/>
                  </a:lnTo>
                  <a:cubicBezTo>
                    <a:pt x="3110" y="48"/>
                    <a:pt x="2934" y="0"/>
                    <a:pt x="27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0" name="Google Shape;1570;p61"/>
            <p:cNvSpPr/>
            <p:nvPr/>
          </p:nvSpPr>
          <p:spPr>
            <a:xfrm>
              <a:off x="3458975" y="1145800"/>
              <a:ext cx="222900" cy="129125"/>
            </a:xfrm>
            <a:custGeom>
              <a:rect b="b" l="l" r="r" t="t"/>
              <a:pathLst>
                <a:path extrusionOk="0" h="5165" w="8916">
                  <a:moveTo>
                    <a:pt x="2756" y="0"/>
                  </a:moveTo>
                  <a:cubicBezTo>
                    <a:pt x="2578" y="0"/>
                    <a:pt x="2399" y="46"/>
                    <a:pt x="2236" y="137"/>
                  </a:cubicBezTo>
                  <a:lnTo>
                    <a:pt x="459" y="1169"/>
                  </a:lnTo>
                  <a:cubicBezTo>
                    <a:pt x="0" y="1436"/>
                    <a:pt x="325" y="2048"/>
                    <a:pt x="1510" y="2736"/>
                  </a:cubicBezTo>
                  <a:cubicBezTo>
                    <a:pt x="1644" y="2812"/>
                    <a:pt x="1787" y="2888"/>
                    <a:pt x="1921" y="2974"/>
                  </a:cubicBezTo>
                  <a:cubicBezTo>
                    <a:pt x="2991" y="3586"/>
                    <a:pt x="4052" y="4198"/>
                    <a:pt x="4052" y="4198"/>
                  </a:cubicBezTo>
                  <a:cubicBezTo>
                    <a:pt x="4195" y="4284"/>
                    <a:pt x="4329" y="4360"/>
                    <a:pt x="4462" y="4436"/>
                  </a:cubicBezTo>
                  <a:cubicBezTo>
                    <a:pt x="5306" y="4926"/>
                    <a:pt x="6091" y="5164"/>
                    <a:pt x="6639" y="5164"/>
                  </a:cubicBezTo>
                  <a:cubicBezTo>
                    <a:pt x="6861" y="5164"/>
                    <a:pt x="7044" y="5125"/>
                    <a:pt x="7176" y="5048"/>
                  </a:cubicBezTo>
                  <a:cubicBezTo>
                    <a:pt x="7644" y="4780"/>
                    <a:pt x="8781" y="4121"/>
                    <a:pt x="8781" y="4121"/>
                  </a:cubicBezTo>
                  <a:cubicBezTo>
                    <a:pt x="8781" y="4121"/>
                    <a:pt x="8915" y="3357"/>
                    <a:pt x="8390" y="3099"/>
                  </a:cubicBezTo>
                  <a:cubicBezTo>
                    <a:pt x="8074" y="2936"/>
                    <a:pt x="7176" y="2392"/>
                    <a:pt x="7176" y="2392"/>
                  </a:cubicBezTo>
                  <a:lnTo>
                    <a:pt x="5045" y="1169"/>
                  </a:lnTo>
                  <a:lnTo>
                    <a:pt x="3268" y="137"/>
                  </a:lnTo>
                  <a:cubicBezTo>
                    <a:pt x="3110" y="46"/>
                    <a:pt x="2934" y="0"/>
                    <a:pt x="2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1" name="Google Shape;1571;p61"/>
            <p:cNvSpPr/>
            <p:nvPr/>
          </p:nvSpPr>
          <p:spPr>
            <a:xfrm>
              <a:off x="3670239" y="1169500"/>
              <a:ext cx="280225" cy="183500"/>
            </a:xfrm>
            <a:custGeom>
              <a:rect b="b" l="l" r="r" t="t"/>
              <a:pathLst>
                <a:path extrusionOk="0" h="7340" w="11209">
                  <a:moveTo>
                    <a:pt x="11209" y="1"/>
                  </a:moveTo>
                  <a:lnTo>
                    <a:pt x="0" y="6470"/>
                  </a:lnTo>
                  <a:lnTo>
                    <a:pt x="0" y="7339"/>
                  </a:lnTo>
                  <a:lnTo>
                    <a:pt x="11209" y="861"/>
                  </a:lnTo>
                  <a:lnTo>
                    <a:pt x="1120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572" name="Google Shape;1572;p61"/>
          <p:cNvCxnSpPr/>
          <p:nvPr/>
        </p:nvCxnSpPr>
        <p:spPr>
          <a:xfrm>
            <a:off x="649354" y="140275"/>
            <a:ext cx="0" cy="20412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1573" name="Google Shape;1573;p61"/>
          <p:cNvCxnSpPr/>
          <p:nvPr/>
        </p:nvCxnSpPr>
        <p:spPr>
          <a:xfrm>
            <a:off x="801279" y="140275"/>
            <a:ext cx="0" cy="12078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1574" name="Google Shape;1574;p61"/>
          <p:cNvCxnSpPr/>
          <p:nvPr/>
        </p:nvCxnSpPr>
        <p:spPr>
          <a:xfrm rot="10800000">
            <a:off x="6928998" y="4091425"/>
            <a:ext cx="20877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1575" name="Google Shape;1575;p61"/>
          <p:cNvCxnSpPr/>
          <p:nvPr/>
        </p:nvCxnSpPr>
        <p:spPr>
          <a:xfrm rot="10800000">
            <a:off x="7809798" y="4215975"/>
            <a:ext cx="12069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oval"/>
          </a:ln>
        </p:spPr>
      </p:cxnSp>
      <p:pic>
        <p:nvPicPr>
          <p:cNvPr id="1576" name="Google Shape;1576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9499" y="1048587"/>
            <a:ext cx="2172475" cy="240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0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1" name="Google Shape;1581;p62"/>
          <p:cNvSpPr txBox="1"/>
          <p:nvPr>
            <p:ph type="title"/>
          </p:nvPr>
        </p:nvSpPr>
        <p:spPr>
          <a:xfrm>
            <a:off x="720000" y="1075425"/>
            <a:ext cx="3703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JUNTAR TODAS LOS COMPONENTES Y CÓDIGOS EN EL ESP32</a:t>
            </a:r>
            <a:endParaRPr/>
          </a:p>
        </p:txBody>
      </p:sp>
      <p:grpSp>
        <p:nvGrpSpPr>
          <p:cNvPr id="1582" name="Google Shape;1582;p62"/>
          <p:cNvGrpSpPr/>
          <p:nvPr/>
        </p:nvGrpSpPr>
        <p:grpSpPr>
          <a:xfrm>
            <a:off x="5053775" y="853599"/>
            <a:ext cx="3290789" cy="2908796"/>
            <a:chOff x="3354895" y="1172935"/>
            <a:chExt cx="2390693" cy="3455038"/>
          </a:xfrm>
        </p:grpSpPr>
        <p:sp>
          <p:nvSpPr>
            <p:cNvPr id="1583" name="Google Shape;1583;p62"/>
            <p:cNvSpPr/>
            <p:nvPr/>
          </p:nvSpPr>
          <p:spPr>
            <a:xfrm>
              <a:off x="3354895" y="1172935"/>
              <a:ext cx="2390693" cy="3455038"/>
            </a:xfrm>
            <a:custGeom>
              <a:rect b="b" l="l" r="r" t="t"/>
              <a:pathLst>
                <a:path extrusionOk="0" h="42726" w="29564">
                  <a:moveTo>
                    <a:pt x="29562" y="41404"/>
                  </a:moveTo>
                  <a:cubicBezTo>
                    <a:pt x="29562" y="42133"/>
                    <a:pt x="28972" y="42725"/>
                    <a:pt x="28241" y="42725"/>
                  </a:cubicBezTo>
                  <a:lnTo>
                    <a:pt x="1321" y="42725"/>
                  </a:lnTo>
                  <a:cubicBezTo>
                    <a:pt x="591" y="42725"/>
                    <a:pt x="0" y="42134"/>
                    <a:pt x="0" y="41404"/>
                  </a:cubicBezTo>
                  <a:lnTo>
                    <a:pt x="0" y="1322"/>
                  </a:lnTo>
                  <a:cubicBezTo>
                    <a:pt x="0" y="593"/>
                    <a:pt x="590" y="1"/>
                    <a:pt x="1321" y="1"/>
                  </a:cubicBezTo>
                  <a:lnTo>
                    <a:pt x="28242" y="1"/>
                  </a:lnTo>
                  <a:cubicBezTo>
                    <a:pt x="28972" y="1"/>
                    <a:pt x="29563" y="591"/>
                    <a:pt x="29563" y="1322"/>
                  </a:cubicBezTo>
                  <a:lnTo>
                    <a:pt x="29563" y="4140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4" name="Google Shape;1584;p62"/>
            <p:cNvSpPr/>
            <p:nvPr/>
          </p:nvSpPr>
          <p:spPr>
            <a:xfrm>
              <a:off x="4532268" y="1302398"/>
              <a:ext cx="35823" cy="35823"/>
            </a:xfrm>
            <a:custGeom>
              <a:rect b="b" l="l" r="r" t="t"/>
              <a:pathLst>
                <a:path extrusionOk="0" h="443" w="443">
                  <a:moveTo>
                    <a:pt x="0" y="221"/>
                  </a:moveTo>
                  <a:cubicBezTo>
                    <a:pt x="0" y="343"/>
                    <a:pt x="98" y="442"/>
                    <a:pt x="221" y="442"/>
                  </a:cubicBezTo>
                  <a:cubicBezTo>
                    <a:pt x="343" y="442"/>
                    <a:pt x="442" y="344"/>
                    <a:pt x="442" y="221"/>
                  </a:cubicBezTo>
                  <a:cubicBezTo>
                    <a:pt x="442" y="98"/>
                    <a:pt x="344" y="0"/>
                    <a:pt x="221" y="0"/>
                  </a:cubicBezTo>
                  <a:cubicBezTo>
                    <a:pt x="99" y="0"/>
                    <a:pt x="0" y="98"/>
                    <a:pt x="0" y="22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5" name="Google Shape;1585;p62"/>
            <p:cNvSpPr/>
            <p:nvPr/>
          </p:nvSpPr>
          <p:spPr>
            <a:xfrm>
              <a:off x="4537201" y="1307331"/>
              <a:ext cx="25877" cy="25877"/>
            </a:xfrm>
            <a:custGeom>
              <a:rect b="b" l="l" r="r" t="t"/>
              <a:pathLst>
                <a:path extrusionOk="0" h="320" w="320">
                  <a:moveTo>
                    <a:pt x="0" y="160"/>
                  </a:moveTo>
                  <a:cubicBezTo>
                    <a:pt x="0" y="248"/>
                    <a:pt x="72" y="320"/>
                    <a:pt x="160" y="320"/>
                  </a:cubicBezTo>
                  <a:cubicBezTo>
                    <a:pt x="248" y="320"/>
                    <a:pt x="320" y="248"/>
                    <a:pt x="320" y="160"/>
                  </a:cubicBezTo>
                  <a:cubicBezTo>
                    <a:pt x="320" y="72"/>
                    <a:pt x="248" y="1"/>
                    <a:pt x="160" y="1"/>
                  </a:cubicBezTo>
                  <a:cubicBezTo>
                    <a:pt x="72" y="1"/>
                    <a:pt x="0" y="72"/>
                    <a:pt x="0" y="160"/>
                  </a:cubicBezTo>
                  <a:close/>
                </a:path>
              </a:pathLst>
            </a:custGeom>
            <a:solidFill>
              <a:srgbClr val="35356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6" name="Google Shape;1586;p62"/>
            <p:cNvSpPr/>
            <p:nvPr/>
          </p:nvSpPr>
          <p:spPr>
            <a:xfrm>
              <a:off x="4539384" y="1316469"/>
              <a:ext cx="8895" cy="8895"/>
            </a:xfrm>
            <a:custGeom>
              <a:rect b="b" l="l" r="r" t="t"/>
              <a:pathLst>
                <a:path extrusionOk="0" h="110" w="110">
                  <a:moveTo>
                    <a:pt x="0" y="54"/>
                  </a:moveTo>
                  <a:cubicBezTo>
                    <a:pt x="0" y="24"/>
                    <a:pt x="25" y="0"/>
                    <a:pt x="55" y="0"/>
                  </a:cubicBezTo>
                  <a:cubicBezTo>
                    <a:pt x="86" y="0"/>
                    <a:pt x="109" y="24"/>
                    <a:pt x="109" y="54"/>
                  </a:cubicBezTo>
                  <a:cubicBezTo>
                    <a:pt x="109" y="85"/>
                    <a:pt x="86" y="110"/>
                    <a:pt x="55" y="110"/>
                  </a:cubicBezTo>
                  <a:cubicBezTo>
                    <a:pt x="25" y="110"/>
                    <a:pt x="0" y="84"/>
                    <a:pt x="0" y="5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7" name="Google Shape;1587;p62"/>
            <p:cNvSpPr/>
            <p:nvPr/>
          </p:nvSpPr>
          <p:spPr>
            <a:xfrm>
              <a:off x="4545611" y="1309919"/>
              <a:ext cx="7116" cy="7035"/>
            </a:xfrm>
            <a:custGeom>
              <a:rect b="b" l="l" r="r" t="t"/>
              <a:pathLst>
                <a:path extrusionOk="0" h="87" w="88">
                  <a:moveTo>
                    <a:pt x="16" y="16"/>
                  </a:moveTo>
                  <a:cubicBezTo>
                    <a:pt x="31" y="0"/>
                    <a:pt x="57" y="0"/>
                    <a:pt x="72" y="16"/>
                  </a:cubicBezTo>
                  <a:cubicBezTo>
                    <a:pt x="88" y="31"/>
                    <a:pt x="88" y="56"/>
                    <a:pt x="72" y="71"/>
                  </a:cubicBezTo>
                  <a:cubicBezTo>
                    <a:pt x="57" y="86"/>
                    <a:pt x="32" y="86"/>
                    <a:pt x="16" y="71"/>
                  </a:cubicBezTo>
                  <a:cubicBezTo>
                    <a:pt x="1" y="57"/>
                    <a:pt x="1" y="31"/>
                    <a:pt x="16" y="1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88" name="Google Shape;1588;p62"/>
          <p:cNvGrpSpPr/>
          <p:nvPr/>
        </p:nvGrpSpPr>
        <p:grpSpPr>
          <a:xfrm flipH="1">
            <a:off x="361189" y="488532"/>
            <a:ext cx="717617" cy="586898"/>
            <a:chOff x="3458975" y="1001825"/>
            <a:chExt cx="578350" cy="473000"/>
          </a:xfrm>
        </p:grpSpPr>
        <p:sp>
          <p:nvSpPr>
            <p:cNvPr id="1589" name="Google Shape;1589;p62"/>
            <p:cNvSpPr/>
            <p:nvPr/>
          </p:nvSpPr>
          <p:spPr>
            <a:xfrm>
              <a:off x="3970650" y="1224750"/>
              <a:ext cx="66675" cy="99100"/>
            </a:xfrm>
            <a:custGeom>
              <a:rect b="b" l="l" r="r" t="t"/>
              <a:pathLst>
                <a:path extrusionOk="0" h="3964" w="2667">
                  <a:moveTo>
                    <a:pt x="921" y="1"/>
                  </a:moveTo>
                  <a:cubicBezTo>
                    <a:pt x="806" y="1"/>
                    <a:pt x="699" y="30"/>
                    <a:pt x="602" y="84"/>
                  </a:cubicBezTo>
                  <a:lnTo>
                    <a:pt x="593" y="74"/>
                  </a:lnTo>
                  <a:lnTo>
                    <a:pt x="1" y="428"/>
                  </a:lnTo>
                  <a:lnTo>
                    <a:pt x="173" y="820"/>
                  </a:lnTo>
                  <a:cubicBezTo>
                    <a:pt x="153" y="906"/>
                    <a:pt x="144" y="1001"/>
                    <a:pt x="144" y="1106"/>
                  </a:cubicBezTo>
                  <a:cubicBezTo>
                    <a:pt x="144" y="2005"/>
                    <a:pt x="679" y="3037"/>
                    <a:pt x="1338" y="3467"/>
                  </a:cubicBezTo>
                  <a:lnTo>
                    <a:pt x="1558" y="3963"/>
                  </a:lnTo>
                  <a:lnTo>
                    <a:pt x="2236" y="3572"/>
                  </a:lnTo>
                  <a:cubicBezTo>
                    <a:pt x="2504" y="3409"/>
                    <a:pt x="2666" y="3065"/>
                    <a:pt x="2666" y="2559"/>
                  </a:cubicBezTo>
                  <a:cubicBezTo>
                    <a:pt x="2666" y="1632"/>
                    <a:pt x="2103" y="552"/>
                    <a:pt x="1405" y="151"/>
                  </a:cubicBezTo>
                  <a:cubicBezTo>
                    <a:pt x="1233" y="49"/>
                    <a:pt x="1070" y="1"/>
                    <a:pt x="9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0" name="Google Shape;1590;p62"/>
            <p:cNvSpPr/>
            <p:nvPr/>
          </p:nvSpPr>
          <p:spPr>
            <a:xfrm>
              <a:off x="3959425" y="1233350"/>
              <a:ext cx="63075" cy="91625"/>
            </a:xfrm>
            <a:custGeom>
              <a:rect b="b" l="l" r="r" t="t"/>
              <a:pathLst>
                <a:path extrusionOk="0" h="3665" w="2523">
                  <a:moveTo>
                    <a:pt x="762" y="0"/>
                  </a:moveTo>
                  <a:cubicBezTo>
                    <a:pt x="314" y="0"/>
                    <a:pt x="0" y="415"/>
                    <a:pt x="0" y="1106"/>
                  </a:cubicBezTo>
                  <a:cubicBezTo>
                    <a:pt x="0" y="2033"/>
                    <a:pt x="564" y="3113"/>
                    <a:pt x="1262" y="3514"/>
                  </a:cubicBezTo>
                  <a:cubicBezTo>
                    <a:pt x="1439" y="3616"/>
                    <a:pt x="1608" y="3665"/>
                    <a:pt x="1761" y="3665"/>
                  </a:cubicBezTo>
                  <a:cubicBezTo>
                    <a:pt x="2210" y="3665"/>
                    <a:pt x="2523" y="3250"/>
                    <a:pt x="2523" y="2559"/>
                  </a:cubicBezTo>
                  <a:cubicBezTo>
                    <a:pt x="2523" y="1632"/>
                    <a:pt x="1959" y="552"/>
                    <a:pt x="1262" y="151"/>
                  </a:cubicBezTo>
                  <a:cubicBezTo>
                    <a:pt x="1084" y="49"/>
                    <a:pt x="915" y="0"/>
                    <a:pt x="7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1" name="Google Shape;1591;p62"/>
            <p:cNvSpPr/>
            <p:nvPr/>
          </p:nvSpPr>
          <p:spPr>
            <a:xfrm>
              <a:off x="3706925" y="1266525"/>
              <a:ext cx="291450" cy="208300"/>
            </a:xfrm>
            <a:custGeom>
              <a:rect b="b" l="l" r="r" t="t"/>
              <a:pathLst>
                <a:path extrusionOk="0" h="8332" w="11658">
                  <a:moveTo>
                    <a:pt x="11111" y="0"/>
                  </a:moveTo>
                  <a:cubicBezTo>
                    <a:pt x="11059" y="0"/>
                    <a:pt x="11014" y="17"/>
                    <a:pt x="10979" y="47"/>
                  </a:cubicBezTo>
                  <a:cubicBezTo>
                    <a:pt x="10636" y="248"/>
                    <a:pt x="6947" y="2407"/>
                    <a:pt x="5428" y="3248"/>
                  </a:cubicBezTo>
                  <a:cubicBezTo>
                    <a:pt x="5208" y="3372"/>
                    <a:pt x="4998" y="3487"/>
                    <a:pt x="4807" y="3582"/>
                  </a:cubicBezTo>
                  <a:cubicBezTo>
                    <a:pt x="3546" y="4261"/>
                    <a:pt x="2714" y="4710"/>
                    <a:pt x="2322" y="6258"/>
                  </a:cubicBezTo>
                  <a:cubicBezTo>
                    <a:pt x="2170" y="6842"/>
                    <a:pt x="1695" y="7131"/>
                    <a:pt x="1385" y="7131"/>
                  </a:cubicBezTo>
                  <a:cubicBezTo>
                    <a:pt x="1365" y="7131"/>
                    <a:pt x="1347" y="7130"/>
                    <a:pt x="1329" y="7127"/>
                  </a:cubicBezTo>
                  <a:cubicBezTo>
                    <a:pt x="1252" y="7118"/>
                    <a:pt x="1204" y="7108"/>
                    <a:pt x="1204" y="6927"/>
                  </a:cubicBezTo>
                  <a:lnTo>
                    <a:pt x="1204" y="3019"/>
                  </a:lnTo>
                  <a:lnTo>
                    <a:pt x="1" y="3019"/>
                  </a:lnTo>
                  <a:lnTo>
                    <a:pt x="1" y="6927"/>
                  </a:lnTo>
                  <a:cubicBezTo>
                    <a:pt x="1" y="7682"/>
                    <a:pt x="459" y="8226"/>
                    <a:pt x="1176" y="8322"/>
                  </a:cubicBezTo>
                  <a:cubicBezTo>
                    <a:pt x="1243" y="8331"/>
                    <a:pt x="1310" y="8331"/>
                    <a:pt x="1386" y="8331"/>
                  </a:cubicBezTo>
                  <a:cubicBezTo>
                    <a:pt x="2227" y="8331"/>
                    <a:pt x="3192" y="7710"/>
                    <a:pt x="3479" y="6554"/>
                  </a:cubicBezTo>
                  <a:cubicBezTo>
                    <a:pt x="3746" y="5522"/>
                    <a:pt x="4224" y="5264"/>
                    <a:pt x="5380" y="4643"/>
                  </a:cubicBezTo>
                  <a:cubicBezTo>
                    <a:pt x="5571" y="4538"/>
                    <a:pt x="5781" y="4423"/>
                    <a:pt x="6011" y="4299"/>
                  </a:cubicBezTo>
                  <a:cubicBezTo>
                    <a:pt x="7606" y="3410"/>
                    <a:pt x="11476" y="1155"/>
                    <a:pt x="11515" y="1127"/>
                  </a:cubicBezTo>
                  <a:cubicBezTo>
                    <a:pt x="11601" y="1079"/>
                    <a:pt x="11658" y="974"/>
                    <a:pt x="11658" y="811"/>
                  </a:cubicBezTo>
                  <a:cubicBezTo>
                    <a:pt x="11658" y="515"/>
                    <a:pt x="11486" y="171"/>
                    <a:pt x="11266" y="47"/>
                  </a:cubicBezTo>
                  <a:cubicBezTo>
                    <a:pt x="11211" y="15"/>
                    <a:pt x="11158" y="0"/>
                    <a:pt x="11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2" name="Google Shape;1592;p62"/>
            <p:cNvSpPr/>
            <p:nvPr/>
          </p:nvSpPr>
          <p:spPr>
            <a:xfrm>
              <a:off x="3494325" y="1001825"/>
              <a:ext cx="455325" cy="449100"/>
            </a:xfrm>
            <a:custGeom>
              <a:rect b="b" l="l" r="r" t="t"/>
              <a:pathLst>
                <a:path extrusionOk="0" h="17964" w="18213">
                  <a:moveTo>
                    <a:pt x="12527" y="0"/>
                  </a:moveTo>
                  <a:cubicBezTo>
                    <a:pt x="12374" y="0"/>
                    <a:pt x="12222" y="48"/>
                    <a:pt x="12078" y="134"/>
                  </a:cubicBezTo>
                  <a:lnTo>
                    <a:pt x="0" y="7033"/>
                  </a:lnTo>
                  <a:lnTo>
                    <a:pt x="5514" y="17964"/>
                  </a:lnTo>
                  <a:lnTo>
                    <a:pt x="17668" y="11036"/>
                  </a:lnTo>
                  <a:lnTo>
                    <a:pt x="17668" y="11017"/>
                  </a:lnTo>
                  <a:cubicBezTo>
                    <a:pt x="17792" y="10960"/>
                    <a:pt x="17907" y="10864"/>
                    <a:pt x="17993" y="10740"/>
                  </a:cubicBezTo>
                  <a:cubicBezTo>
                    <a:pt x="18136" y="10539"/>
                    <a:pt x="18213" y="10262"/>
                    <a:pt x="18213" y="9957"/>
                  </a:cubicBezTo>
                  <a:lnTo>
                    <a:pt x="18213" y="4520"/>
                  </a:lnTo>
                  <a:cubicBezTo>
                    <a:pt x="18213" y="3736"/>
                    <a:pt x="17744" y="2857"/>
                    <a:pt x="17142" y="2513"/>
                  </a:cubicBezTo>
                  <a:lnTo>
                    <a:pt x="13072" y="153"/>
                  </a:lnTo>
                  <a:cubicBezTo>
                    <a:pt x="12890" y="48"/>
                    <a:pt x="12709" y="0"/>
                    <a:pt x="125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3" name="Google Shape;1593;p62"/>
            <p:cNvSpPr/>
            <p:nvPr/>
          </p:nvSpPr>
          <p:spPr>
            <a:xfrm>
              <a:off x="3949400" y="1109550"/>
              <a:ext cx="250" cy="139050"/>
            </a:xfrm>
            <a:custGeom>
              <a:rect b="b" l="l" r="r" t="t"/>
              <a:pathLst>
                <a:path extrusionOk="0" h="5562" w="10">
                  <a:moveTo>
                    <a:pt x="0" y="0"/>
                  </a:moveTo>
                  <a:lnTo>
                    <a:pt x="0" y="5562"/>
                  </a:lnTo>
                  <a:lnTo>
                    <a:pt x="10" y="5562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D0E3F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4" name="Google Shape;1594;p62"/>
            <p:cNvSpPr/>
            <p:nvPr/>
          </p:nvSpPr>
          <p:spPr>
            <a:xfrm>
              <a:off x="3660825" y="1109775"/>
              <a:ext cx="288825" cy="305575"/>
            </a:xfrm>
            <a:custGeom>
              <a:rect b="b" l="l" r="r" t="t"/>
              <a:pathLst>
                <a:path extrusionOk="0" h="12223" w="11553">
                  <a:moveTo>
                    <a:pt x="11543" y="1"/>
                  </a:moveTo>
                  <a:lnTo>
                    <a:pt x="0" y="6661"/>
                  </a:lnTo>
                  <a:lnTo>
                    <a:pt x="0" y="12222"/>
                  </a:lnTo>
                  <a:lnTo>
                    <a:pt x="11553" y="5553"/>
                  </a:lnTo>
                  <a:lnTo>
                    <a:pt x="11553" y="202"/>
                  </a:lnTo>
                  <a:cubicBezTo>
                    <a:pt x="11553" y="135"/>
                    <a:pt x="11553" y="68"/>
                    <a:pt x="11543" y="1"/>
                  </a:cubicBezTo>
                  <a:close/>
                </a:path>
              </a:pathLst>
            </a:custGeom>
            <a:solidFill>
              <a:srgbClr val="CFE3F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5" name="Google Shape;1595;p62"/>
            <p:cNvSpPr/>
            <p:nvPr/>
          </p:nvSpPr>
          <p:spPr>
            <a:xfrm>
              <a:off x="3634550" y="1244025"/>
              <a:ext cx="43975" cy="205700"/>
            </a:xfrm>
            <a:custGeom>
              <a:rect b="b" l="l" r="r" t="t"/>
              <a:pathLst>
                <a:path extrusionOk="0" h="8228" w="1759">
                  <a:moveTo>
                    <a:pt x="1758" y="1"/>
                  </a:moveTo>
                  <a:lnTo>
                    <a:pt x="0" y="441"/>
                  </a:lnTo>
                  <a:lnTo>
                    <a:pt x="0" y="8228"/>
                  </a:lnTo>
                  <a:lnTo>
                    <a:pt x="1758" y="7225"/>
                  </a:lnTo>
                  <a:lnTo>
                    <a:pt x="175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6" name="Google Shape;1596;p62"/>
            <p:cNvSpPr/>
            <p:nvPr/>
          </p:nvSpPr>
          <p:spPr>
            <a:xfrm>
              <a:off x="3481175" y="1175250"/>
              <a:ext cx="165100" cy="277825"/>
            </a:xfrm>
            <a:custGeom>
              <a:rect b="b" l="l" r="r" t="t"/>
              <a:pathLst>
                <a:path extrusionOk="0" h="11113" w="6604">
                  <a:moveTo>
                    <a:pt x="918" y="0"/>
                  </a:moveTo>
                  <a:cubicBezTo>
                    <a:pt x="479" y="0"/>
                    <a:pt x="1" y="363"/>
                    <a:pt x="1" y="1156"/>
                  </a:cubicBezTo>
                  <a:lnTo>
                    <a:pt x="1" y="6593"/>
                  </a:lnTo>
                  <a:cubicBezTo>
                    <a:pt x="1" y="7367"/>
                    <a:pt x="469" y="8256"/>
                    <a:pt x="1071" y="8600"/>
                  </a:cubicBezTo>
                  <a:lnTo>
                    <a:pt x="5142" y="10950"/>
                  </a:lnTo>
                  <a:cubicBezTo>
                    <a:pt x="5323" y="11055"/>
                    <a:pt x="5505" y="11113"/>
                    <a:pt x="5686" y="11113"/>
                  </a:cubicBezTo>
                  <a:cubicBezTo>
                    <a:pt x="5963" y="11113"/>
                    <a:pt x="6212" y="10979"/>
                    <a:pt x="6384" y="10740"/>
                  </a:cubicBezTo>
                  <a:cubicBezTo>
                    <a:pt x="6527" y="10539"/>
                    <a:pt x="6603" y="10272"/>
                    <a:pt x="6603" y="9957"/>
                  </a:cubicBezTo>
                  <a:lnTo>
                    <a:pt x="6603" y="4520"/>
                  </a:lnTo>
                  <a:cubicBezTo>
                    <a:pt x="6603" y="3736"/>
                    <a:pt x="6135" y="2857"/>
                    <a:pt x="5533" y="2513"/>
                  </a:cubicBezTo>
                  <a:lnTo>
                    <a:pt x="1453" y="153"/>
                  </a:lnTo>
                  <a:cubicBezTo>
                    <a:pt x="1272" y="57"/>
                    <a:pt x="1090" y="0"/>
                    <a:pt x="9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7" name="Google Shape;1597;p62"/>
            <p:cNvSpPr/>
            <p:nvPr/>
          </p:nvSpPr>
          <p:spPr>
            <a:xfrm>
              <a:off x="3490725" y="1184825"/>
              <a:ext cx="145750" cy="258425"/>
            </a:xfrm>
            <a:custGeom>
              <a:rect b="b" l="l" r="r" t="t"/>
              <a:pathLst>
                <a:path extrusionOk="0" h="10337" w="5830">
                  <a:moveTo>
                    <a:pt x="536" y="1"/>
                  </a:moveTo>
                  <a:cubicBezTo>
                    <a:pt x="224" y="1"/>
                    <a:pt x="1" y="289"/>
                    <a:pt x="1" y="773"/>
                  </a:cubicBezTo>
                  <a:lnTo>
                    <a:pt x="1" y="6210"/>
                  </a:lnTo>
                  <a:cubicBezTo>
                    <a:pt x="1" y="6850"/>
                    <a:pt x="402" y="7605"/>
                    <a:pt x="880" y="7882"/>
                  </a:cubicBezTo>
                  <a:lnTo>
                    <a:pt x="4960" y="10233"/>
                  </a:lnTo>
                  <a:cubicBezTo>
                    <a:pt x="5082" y="10303"/>
                    <a:pt x="5198" y="10337"/>
                    <a:pt x="5303" y="10337"/>
                  </a:cubicBezTo>
                  <a:cubicBezTo>
                    <a:pt x="5612" y="10337"/>
                    <a:pt x="5830" y="10051"/>
                    <a:pt x="5830" y="9574"/>
                  </a:cubicBezTo>
                  <a:lnTo>
                    <a:pt x="5830" y="4137"/>
                  </a:lnTo>
                  <a:cubicBezTo>
                    <a:pt x="5830" y="3496"/>
                    <a:pt x="5438" y="2742"/>
                    <a:pt x="4960" y="2465"/>
                  </a:cubicBezTo>
                  <a:lnTo>
                    <a:pt x="880" y="104"/>
                  </a:lnTo>
                  <a:cubicBezTo>
                    <a:pt x="759" y="34"/>
                    <a:pt x="642" y="1"/>
                    <a:pt x="5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8" name="Google Shape;1598;p62"/>
            <p:cNvSpPr/>
            <p:nvPr/>
          </p:nvSpPr>
          <p:spPr>
            <a:xfrm>
              <a:off x="3514875" y="1227425"/>
              <a:ext cx="97725" cy="173350"/>
            </a:xfrm>
            <a:custGeom>
              <a:rect b="b" l="l" r="r" t="t"/>
              <a:pathLst>
                <a:path extrusionOk="0" h="6934" w="3909">
                  <a:moveTo>
                    <a:pt x="348" y="0"/>
                  </a:moveTo>
                  <a:cubicBezTo>
                    <a:pt x="142" y="0"/>
                    <a:pt x="0" y="193"/>
                    <a:pt x="0" y="512"/>
                  </a:cubicBezTo>
                  <a:lnTo>
                    <a:pt x="0" y="4162"/>
                  </a:lnTo>
                  <a:cubicBezTo>
                    <a:pt x="0" y="4592"/>
                    <a:pt x="258" y="5099"/>
                    <a:pt x="583" y="5290"/>
                  </a:cubicBezTo>
                  <a:lnTo>
                    <a:pt x="3316" y="6866"/>
                  </a:lnTo>
                  <a:cubicBezTo>
                    <a:pt x="3397" y="6912"/>
                    <a:pt x="3475" y="6933"/>
                    <a:pt x="3545" y="6933"/>
                  </a:cubicBezTo>
                  <a:cubicBezTo>
                    <a:pt x="3758" y="6933"/>
                    <a:pt x="3908" y="6740"/>
                    <a:pt x="3908" y="6417"/>
                  </a:cubicBezTo>
                  <a:lnTo>
                    <a:pt x="3908" y="2777"/>
                  </a:lnTo>
                  <a:cubicBezTo>
                    <a:pt x="3908" y="2337"/>
                    <a:pt x="3641" y="1840"/>
                    <a:pt x="3316" y="1649"/>
                  </a:cubicBezTo>
                  <a:lnTo>
                    <a:pt x="583" y="73"/>
                  </a:lnTo>
                  <a:cubicBezTo>
                    <a:pt x="499" y="23"/>
                    <a:pt x="420" y="0"/>
                    <a:pt x="3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9" name="Google Shape;1599;p62"/>
            <p:cNvSpPr/>
            <p:nvPr/>
          </p:nvSpPr>
          <p:spPr>
            <a:xfrm>
              <a:off x="3526575" y="1260200"/>
              <a:ext cx="69050" cy="100300"/>
            </a:xfrm>
            <a:custGeom>
              <a:rect b="b" l="l" r="r" t="t"/>
              <a:pathLst>
                <a:path extrusionOk="0" h="4012" w="2762">
                  <a:moveTo>
                    <a:pt x="833" y="1"/>
                  </a:moveTo>
                  <a:cubicBezTo>
                    <a:pt x="345" y="1"/>
                    <a:pt x="0" y="453"/>
                    <a:pt x="0" y="1208"/>
                  </a:cubicBezTo>
                  <a:cubicBezTo>
                    <a:pt x="0" y="2230"/>
                    <a:pt x="621" y="3405"/>
                    <a:pt x="1376" y="3845"/>
                  </a:cubicBezTo>
                  <a:cubicBezTo>
                    <a:pt x="1573" y="3958"/>
                    <a:pt x="1760" y="4012"/>
                    <a:pt x="1929" y="4012"/>
                  </a:cubicBezTo>
                  <a:cubicBezTo>
                    <a:pt x="2419" y="4012"/>
                    <a:pt x="2762" y="3563"/>
                    <a:pt x="2762" y="2803"/>
                  </a:cubicBezTo>
                  <a:cubicBezTo>
                    <a:pt x="2762" y="1791"/>
                    <a:pt x="2141" y="606"/>
                    <a:pt x="1376" y="166"/>
                  </a:cubicBezTo>
                  <a:cubicBezTo>
                    <a:pt x="1184" y="54"/>
                    <a:pt x="1000" y="1"/>
                    <a:pt x="8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0" name="Google Shape;1600;p62"/>
            <p:cNvSpPr/>
            <p:nvPr/>
          </p:nvSpPr>
          <p:spPr>
            <a:xfrm>
              <a:off x="3536850" y="1275325"/>
              <a:ext cx="48500" cy="70275"/>
            </a:xfrm>
            <a:custGeom>
              <a:rect b="b" l="l" r="r" t="t"/>
              <a:pathLst>
                <a:path extrusionOk="0" h="2811" w="1940">
                  <a:moveTo>
                    <a:pt x="581" y="0"/>
                  </a:moveTo>
                  <a:cubicBezTo>
                    <a:pt x="239" y="0"/>
                    <a:pt x="0" y="315"/>
                    <a:pt x="0" y="842"/>
                  </a:cubicBezTo>
                  <a:cubicBezTo>
                    <a:pt x="0" y="1558"/>
                    <a:pt x="430" y="2380"/>
                    <a:pt x="965" y="2695"/>
                  </a:cubicBezTo>
                  <a:cubicBezTo>
                    <a:pt x="1102" y="2773"/>
                    <a:pt x="1232" y="2810"/>
                    <a:pt x="1350" y="2810"/>
                  </a:cubicBezTo>
                  <a:cubicBezTo>
                    <a:pt x="1696" y="2810"/>
                    <a:pt x="1940" y="2494"/>
                    <a:pt x="1940" y="1960"/>
                  </a:cubicBezTo>
                  <a:cubicBezTo>
                    <a:pt x="1940" y="1252"/>
                    <a:pt x="1500" y="421"/>
                    <a:pt x="965" y="115"/>
                  </a:cubicBezTo>
                  <a:cubicBezTo>
                    <a:pt x="829" y="37"/>
                    <a:pt x="699" y="0"/>
                    <a:pt x="5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1" name="Google Shape;1601;p62"/>
            <p:cNvSpPr/>
            <p:nvPr/>
          </p:nvSpPr>
          <p:spPr>
            <a:xfrm>
              <a:off x="3551425" y="1296350"/>
              <a:ext cx="19375" cy="28175"/>
            </a:xfrm>
            <a:custGeom>
              <a:rect b="b" l="l" r="r" t="t"/>
              <a:pathLst>
                <a:path extrusionOk="0" h="1127" w="775">
                  <a:moveTo>
                    <a:pt x="227" y="0"/>
                  </a:moveTo>
                  <a:cubicBezTo>
                    <a:pt x="94" y="0"/>
                    <a:pt x="0" y="123"/>
                    <a:pt x="0" y="335"/>
                  </a:cubicBezTo>
                  <a:cubicBezTo>
                    <a:pt x="0" y="622"/>
                    <a:pt x="172" y="956"/>
                    <a:pt x="382" y="1080"/>
                  </a:cubicBezTo>
                  <a:cubicBezTo>
                    <a:pt x="438" y="1112"/>
                    <a:pt x="491" y="1127"/>
                    <a:pt x="538" y="1127"/>
                  </a:cubicBezTo>
                  <a:cubicBezTo>
                    <a:pt x="678" y="1127"/>
                    <a:pt x="774" y="998"/>
                    <a:pt x="774" y="784"/>
                  </a:cubicBezTo>
                  <a:cubicBezTo>
                    <a:pt x="774" y="497"/>
                    <a:pt x="602" y="173"/>
                    <a:pt x="382" y="48"/>
                  </a:cubicBezTo>
                  <a:cubicBezTo>
                    <a:pt x="327" y="16"/>
                    <a:pt x="275" y="0"/>
                    <a:pt x="2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2" name="Google Shape;1602;p62"/>
            <p:cNvSpPr/>
            <p:nvPr/>
          </p:nvSpPr>
          <p:spPr>
            <a:xfrm>
              <a:off x="3521325" y="1331975"/>
              <a:ext cx="12925" cy="18750"/>
            </a:xfrm>
            <a:custGeom>
              <a:rect b="b" l="l" r="r" t="t"/>
              <a:pathLst>
                <a:path extrusionOk="0" h="750" w="517">
                  <a:moveTo>
                    <a:pt x="159" y="0"/>
                  </a:moveTo>
                  <a:cubicBezTo>
                    <a:pt x="65" y="0"/>
                    <a:pt x="0" y="85"/>
                    <a:pt x="0" y="229"/>
                  </a:cubicBezTo>
                  <a:cubicBezTo>
                    <a:pt x="0" y="420"/>
                    <a:pt x="115" y="639"/>
                    <a:pt x="258" y="716"/>
                  </a:cubicBezTo>
                  <a:cubicBezTo>
                    <a:pt x="296" y="739"/>
                    <a:pt x="332" y="749"/>
                    <a:pt x="364" y="749"/>
                  </a:cubicBezTo>
                  <a:cubicBezTo>
                    <a:pt x="454" y="749"/>
                    <a:pt x="516" y="666"/>
                    <a:pt x="516" y="525"/>
                  </a:cubicBezTo>
                  <a:cubicBezTo>
                    <a:pt x="516" y="334"/>
                    <a:pt x="401" y="114"/>
                    <a:pt x="258" y="28"/>
                  </a:cubicBezTo>
                  <a:cubicBezTo>
                    <a:pt x="223" y="9"/>
                    <a:pt x="189" y="0"/>
                    <a:pt x="1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3" name="Google Shape;1603;p62"/>
            <p:cNvSpPr/>
            <p:nvPr/>
          </p:nvSpPr>
          <p:spPr>
            <a:xfrm>
              <a:off x="3592500" y="1373875"/>
              <a:ext cx="12925" cy="18900"/>
            </a:xfrm>
            <a:custGeom>
              <a:rect b="b" l="l" r="r" t="t"/>
              <a:pathLst>
                <a:path extrusionOk="0" h="756" w="517">
                  <a:moveTo>
                    <a:pt x="153" y="0"/>
                  </a:moveTo>
                  <a:cubicBezTo>
                    <a:pt x="63" y="0"/>
                    <a:pt x="1" y="84"/>
                    <a:pt x="1" y="225"/>
                  </a:cubicBezTo>
                  <a:cubicBezTo>
                    <a:pt x="1" y="416"/>
                    <a:pt x="115" y="636"/>
                    <a:pt x="259" y="722"/>
                  </a:cubicBezTo>
                  <a:cubicBezTo>
                    <a:pt x="296" y="744"/>
                    <a:pt x="332" y="755"/>
                    <a:pt x="364" y="755"/>
                  </a:cubicBezTo>
                  <a:cubicBezTo>
                    <a:pt x="454" y="755"/>
                    <a:pt x="517" y="671"/>
                    <a:pt x="517" y="531"/>
                  </a:cubicBezTo>
                  <a:cubicBezTo>
                    <a:pt x="517" y="339"/>
                    <a:pt x="402" y="120"/>
                    <a:pt x="259" y="34"/>
                  </a:cubicBezTo>
                  <a:cubicBezTo>
                    <a:pt x="221" y="11"/>
                    <a:pt x="185" y="0"/>
                    <a:pt x="1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4" name="Google Shape;1604;p62"/>
            <p:cNvSpPr/>
            <p:nvPr/>
          </p:nvSpPr>
          <p:spPr>
            <a:xfrm>
              <a:off x="3521325" y="1236075"/>
              <a:ext cx="12925" cy="18850"/>
            </a:xfrm>
            <a:custGeom>
              <a:rect b="b" l="l" r="r" t="t"/>
              <a:pathLst>
                <a:path extrusionOk="0" h="754" w="517">
                  <a:moveTo>
                    <a:pt x="157" y="1"/>
                  </a:moveTo>
                  <a:cubicBezTo>
                    <a:pt x="64" y="1"/>
                    <a:pt x="0" y="90"/>
                    <a:pt x="0" y="233"/>
                  </a:cubicBezTo>
                  <a:cubicBezTo>
                    <a:pt x="0" y="415"/>
                    <a:pt x="115" y="644"/>
                    <a:pt x="258" y="720"/>
                  </a:cubicBezTo>
                  <a:cubicBezTo>
                    <a:pt x="296" y="743"/>
                    <a:pt x="332" y="754"/>
                    <a:pt x="364" y="754"/>
                  </a:cubicBezTo>
                  <a:cubicBezTo>
                    <a:pt x="454" y="754"/>
                    <a:pt x="516" y="670"/>
                    <a:pt x="516" y="529"/>
                  </a:cubicBezTo>
                  <a:cubicBezTo>
                    <a:pt x="516" y="338"/>
                    <a:pt x="401" y="118"/>
                    <a:pt x="258" y="32"/>
                  </a:cubicBezTo>
                  <a:cubicBezTo>
                    <a:pt x="222" y="11"/>
                    <a:pt x="188" y="1"/>
                    <a:pt x="1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5" name="Google Shape;1605;p62"/>
            <p:cNvSpPr/>
            <p:nvPr/>
          </p:nvSpPr>
          <p:spPr>
            <a:xfrm>
              <a:off x="3592500" y="1278075"/>
              <a:ext cx="12925" cy="18850"/>
            </a:xfrm>
            <a:custGeom>
              <a:rect b="b" l="l" r="r" t="t"/>
              <a:pathLst>
                <a:path extrusionOk="0" h="754" w="517">
                  <a:moveTo>
                    <a:pt x="153" y="1"/>
                  </a:moveTo>
                  <a:cubicBezTo>
                    <a:pt x="63" y="1"/>
                    <a:pt x="1" y="84"/>
                    <a:pt x="1" y="225"/>
                  </a:cubicBezTo>
                  <a:cubicBezTo>
                    <a:pt x="1" y="416"/>
                    <a:pt x="115" y="636"/>
                    <a:pt x="259" y="722"/>
                  </a:cubicBezTo>
                  <a:cubicBezTo>
                    <a:pt x="295" y="744"/>
                    <a:pt x="329" y="754"/>
                    <a:pt x="360" y="754"/>
                  </a:cubicBezTo>
                  <a:cubicBezTo>
                    <a:pt x="452" y="754"/>
                    <a:pt x="517" y="664"/>
                    <a:pt x="517" y="521"/>
                  </a:cubicBezTo>
                  <a:cubicBezTo>
                    <a:pt x="517" y="340"/>
                    <a:pt x="402" y="110"/>
                    <a:pt x="259" y="34"/>
                  </a:cubicBezTo>
                  <a:cubicBezTo>
                    <a:pt x="221" y="11"/>
                    <a:pt x="185" y="1"/>
                    <a:pt x="1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6" name="Google Shape;1606;p62"/>
            <p:cNvSpPr/>
            <p:nvPr/>
          </p:nvSpPr>
          <p:spPr>
            <a:xfrm>
              <a:off x="3458975" y="1150875"/>
              <a:ext cx="216925" cy="134750"/>
            </a:xfrm>
            <a:custGeom>
              <a:rect b="b" l="l" r="r" t="t"/>
              <a:pathLst>
                <a:path extrusionOk="0" h="5390" w="8677">
                  <a:moveTo>
                    <a:pt x="2756" y="0"/>
                  </a:moveTo>
                  <a:cubicBezTo>
                    <a:pt x="2578" y="0"/>
                    <a:pt x="2399" y="48"/>
                    <a:pt x="2236" y="144"/>
                  </a:cubicBezTo>
                  <a:lnTo>
                    <a:pt x="459" y="1166"/>
                  </a:lnTo>
                  <a:cubicBezTo>
                    <a:pt x="0" y="1434"/>
                    <a:pt x="325" y="2055"/>
                    <a:pt x="1510" y="2733"/>
                  </a:cubicBezTo>
                  <a:cubicBezTo>
                    <a:pt x="1644" y="2810"/>
                    <a:pt x="1787" y="2896"/>
                    <a:pt x="1921" y="2972"/>
                  </a:cubicBezTo>
                  <a:cubicBezTo>
                    <a:pt x="2991" y="3584"/>
                    <a:pt x="4052" y="4205"/>
                    <a:pt x="4052" y="4205"/>
                  </a:cubicBezTo>
                  <a:cubicBezTo>
                    <a:pt x="4195" y="4281"/>
                    <a:pt x="4329" y="4358"/>
                    <a:pt x="4462" y="4444"/>
                  </a:cubicBezTo>
                  <a:cubicBezTo>
                    <a:pt x="5305" y="4926"/>
                    <a:pt x="6089" y="5162"/>
                    <a:pt x="6637" y="5162"/>
                  </a:cubicBezTo>
                  <a:cubicBezTo>
                    <a:pt x="6860" y="5162"/>
                    <a:pt x="7044" y="5123"/>
                    <a:pt x="7176" y="5046"/>
                  </a:cubicBezTo>
                  <a:cubicBezTo>
                    <a:pt x="7310" y="4979"/>
                    <a:pt x="7482" y="4864"/>
                    <a:pt x="7683" y="4759"/>
                  </a:cubicBezTo>
                  <a:cubicBezTo>
                    <a:pt x="7773" y="4712"/>
                    <a:pt x="7852" y="4692"/>
                    <a:pt x="7922" y="4692"/>
                  </a:cubicBezTo>
                  <a:cubicBezTo>
                    <a:pt x="8332" y="4692"/>
                    <a:pt x="8409" y="5390"/>
                    <a:pt x="8409" y="5390"/>
                  </a:cubicBezTo>
                  <a:cubicBezTo>
                    <a:pt x="8409" y="5390"/>
                    <a:pt x="8571" y="5342"/>
                    <a:pt x="8600" y="5275"/>
                  </a:cubicBezTo>
                  <a:cubicBezTo>
                    <a:pt x="8600" y="4549"/>
                    <a:pt x="8676" y="3240"/>
                    <a:pt x="8285" y="3039"/>
                  </a:cubicBezTo>
                  <a:cubicBezTo>
                    <a:pt x="7969" y="2886"/>
                    <a:pt x="7176" y="2399"/>
                    <a:pt x="7176" y="2399"/>
                  </a:cubicBezTo>
                  <a:lnTo>
                    <a:pt x="5045" y="1166"/>
                  </a:lnTo>
                  <a:lnTo>
                    <a:pt x="3268" y="144"/>
                  </a:lnTo>
                  <a:cubicBezTo>
                    <a:pt x="3110" y="48"/>
                    <a:pt x="2934" y="0"/>
                    <a:pt x="27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7" name="Google Shape;1607;p62"/>
            <p:cNvSpPr/>
            <p:nvPr/>
          </p:nvSpPr>
          <p:spPr>
            <a:xfrm>
              <a:off x="3458975" y="1145800"/>
              <a:ext cx="222900" cy="129125"/>
            </a:xfrm>
            <a:custGeom>
              <a:rect b="b" l="l" r="r" t="t"/>
              <a:pathLst>
                <a:path extrusionOk="0" h="5165" w="8916">
                  <a:moveTo>
                    <a:pt x="2756" y="0"/>
                  </a:moveTo>
                  <a:cubicBezTo>
                    <a:pt x="2578" y="0"/>
                    <a:pt x="2399" y="46"/>
                    <a:pt x="2236" y="137"/>
                  </a:cubicBezTo>
                  <a:lnTo>
                    <a:pt x="459" y="1169"/>
                  </a:lnTo>
                  <a:cubicBezTo>
                    <a:pt x="0" y="1436"/>
                    <a:pt x="325" y="2048"/>
                    <a:pt x="1510" y="2736"/>
                  </a:cubicBezTo>
                  <a:cubicBezTo>
                    <a:pt x="1644" y="2812"/>
                    <a:pt x="1787" y="2888"/>
                    <a:pt x="1921" y="2974"/>
                  </a:cubicBezTo>
                  <a:cubicBezTo>
                    <a:pt x="2991" y="3586"/>
                    <a:pt x="4052" y="4198"/>
                    <a:pt x="4052" y="4198"/>
                  </a:cubicBezTo>
                  <a:cubicBezTo>
                    <a:pt x="4195" y="4284"/>
                    <a:pt x="4329" y="4360"/>
                    <a:pt x="4462" y="4436"/>
                  </a:cubicBezTo>
                  <a:cubicBezTo>
                    <a:pt x="5306" y="4926"/>
                    <a:pt x="6091" y="5164"/>
                    <a:pt x="6639" y="5164"/>
                  </a:cubicBezTo>
                  <a:cubicBezTo>
                    <a:pt x="6861" y="5164"/>
                    <a:pt x="7044" y="5125"/>
                    <a:pt x="7176" y="5048"/>
                  </a:cubicBezTo>
                  <a:cubicBezTo>
                    <a:pt x="7644" y="4780"/>
                    <a:pt x="8781" y="4121"/>
                    <a:pt x="8781" y="4121"/>
                  </a:cubicBezTo>
                  <a:cubicBezTo>
                    <a:pt x="8781" y="4121"/>
                    <a:pt x="8915" y="3357"/>
                    <a:pt x="8390" y="3099"/>
                  </a:cubicBezTo>
                  <a:cubicBezTo>
                    <a:pt x="8074" y="2936"/>
                    <a:pt x="7176" y="2392"/>
                    <a:pt x="7176" y="2392"/>
                  </a:cubicBezTo>
                  <a:lnTo>
                    <a:pt x="5045" y="1169"/>
                  </a:lnTo>
                  <a:lnTo>
                    <a:pt x="3268" y="137"/>
                  </a:lnTo>
                  <a:cubicBezTo>
                    <a:pt x="3110" y="46"/>
                    <a:pt x="2934" y="0"/>
                    <a:pt x="2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8" name="Google Shape;1608;p62"/>
            <p:cNvSpPr/>
            <p:nvPr/>
          </p:nvSpPr>
          <p:spPr>
            <a:xfrm>
              <a:off x="3670239" y="1169500"/>
              <a:ext cx="280225" cy="183500"/>
            </a:xfrm>
            <a:custGeom>
              <a:rect b="b" l="l" r="r" t="t"/>
              <a:pathLst>
                <a:path extrusionOk="0" h="7340" w="11209">
                  <a:moveTo>
                    <a:pt x="11209" y="1"/>
                  </a:moveTo>
                  <a:lnTo>
                    <a:pt x="0" y="6470"/>
                  </a:lnTo>
                  <a:lnTo>
                    <a:pt x="0" y="7339"/>
                  </a:lnTo>
                  <a:lnTo>
                    <a:pt x="11209" y="861"/>
                  </a:lnTo>
                  <a:lnTo>
                    <a:pt x="1120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609" name="Google Shape;1609;p62"/>
          <p:cNvPicPr preferRelativeResize="0"/>
          <p:nvPr/>
        </p:nvPicPr>
        <p:blipFill rotWithShape="1">
          <a:blip r:embed="rId3">
            <a:alphaModFix/>
          </a:blip>
          <a:srcRect b="26052" l="0" r="0" t="9650"/>
          <a:stretch/>
        </p:blipFill>
        <p:spPr>
          <a:xfrm rot="-5400000">
            <a:off x="5353162" y="769438"/>
            <a:ext cx="2692051" cy="3077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3" name="Shape 1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4" name="Google Shape;1614;p63"/>
          <p:cNvGrpSpPr/>
          <p:nvPr/>
        </p:nvGrpSpPr>
        <p:grpSpPr>
          <a:xfrm>
            <a:off x="1538512" y="2174285"/>
            <a:ext cx="558627" cy="561978"/>
            <a:chOff x="5159500" y="1650300"/>
            <a:chExt cx="429350" cy="431925"/>
          </a:xfrm>
        </p:grpSpPr>
        <p:sp>
          <p:nvSpPr>
            <p:cNvPr id="1615" name="Google Shape;1615;p63"/>
            <p:cNvSpPr/>
            <p:nvPr/>
          </p:nvSpPr>
          <p:spPr>
            <a:xfrm>
              <a:off x="5228575" y="1650300"/>
              <a:ext cx="360275" cy="427100"/>
            </a:xfrm>
            <a:custGeom>
              <a:rect b="b" l="l" r="r" t="t"/>
              <a:pathLst>
                <a:path extrusionOk="0" h="17084" w="14411">
                  <a:moveTo>
                    <a:pt x="5193" y="0"/>
                  </a:moveTo>
                  <a:cubicBezTo>
                    <a:pt x="4772" y="0"/>
                    <a:pt x="4388" y="95"/>
                    <a:pt x="4053" y="279"/>
                  </a:cubicBezTo>
                  <a:lnTo>
                    <a:pt x="1290" y="1855"/>
                  </a:lnTo>
                  <a:lnTo>
                    <a:pt x="2743" y="2336"/>
                  </a:lnTo>
                  <a:cubicBezTo>
                    <a:pt x="2713" y="2531"/>
                    <a:pt x="2682" y="2756"/>
                    <a:pt x="2682" y="2981"/>
                  </a:cubicBezTo>
                  <a:cubicBezTo>
                    <a:pt x="2354" y="2850"/>
                    <a:pt x="2042" y="2787"/>
                    <a:pt x="1755" y="2787"/>
                  </a:cubicBezTo>
                  <a:cubicBezTo>
                    <a:pt x="717" y="2787"/>
                    <a:pt x="1" y="3613"/>
                    <a:pt x="1" y="5049"/>
                  </a:cubicBezTo>
                  <a:lnTo>
                    <a:pt x="1" y="5110"/>
                  </a:lnTo>
                  <a:cubicBezTo>
                    <a:pt x="1" y="7126"/>
                    <a:pt x="1423" y="9582"/>
                    <a:pt x="3163" y="10595"/>
                  </a:cubicBezTo>
                  <a:lnTo>
                    <a:pt x="10695" y="17084"/>
                  </a:lnTo>
                  <a:cubicBezTo>
                    <a:pt x="10695" y="17084"/>
                    <a:pt x="12906" y="15815"/>
                    <a:pt x="13479" y="15487"/>
                  </a:cubicBezTo>
                  <a:cubicBezTo>
                    <a:pt x="14052" y="15150"/>
                    <a:pt x="14411" y="14444"/>
                    <a:pt x="14411" y="13441"/>
                  </a:cubicBezTo>
                  <a:lnTo>
                    <a:pt x="14411" y="13359"/>
                  </a:lnTo>
                  <a:cubicBezTo>
                    <a:pt x="14411" y="11537"/>
                    <a:pt x="13254" y="9357"/>
                    <a:pt x="11739" y="8221"/>
                  </a:cubicBezTo>
                  <a:cubicBezTo>
                    <a:pt x="11627" y="5376"/>
                    <a:pt x="9631" y="2019"/>
                    <a:pt x="7216" y="617"/>
                  </a:cubicBezTo>
                  <a:cubicBezTo>
                    <a:pt x="6490" y="200"/>
                    <a:pt x="5803" y="0"/>
                    <a:pt x="5193" y="0"/>
                  </a:cubicBezTo>
                  <a:close/>
                </a:path>
              </a:pathLst>
            </a:custGeom>
            <a:solidFill>
              <a:srgbClr val="ABC3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6" name="Google Shape;1616;p63"/>
            <p:cNvSpPr/>
            <p:nvPr/>
          </p:nvSpPr>
          <p:spPr>
            <a:xfrm>
              <a:off x="5183550" y="1727375"/>
              <a:ext cx="95725" cy="74475"/>
            </a:xfrm>
            <a:custGeom>
              <a:rect b="b" l="l" r="r" t="t"/>
              <a:pathLst>
                <a:path extrusionOk="0" h="2979" w="3829">
                  <a:moveTo>
                    <a:pt x="2641" y="1"/>
                  </a:moveTo>
                  <a:lnTo>
                    <a:pt x="0" y="1474"/>
                  </a:lnTo>
                  <a:lnTo>
                    <a:pt x="2528" y="2979"/>
                  </a:lnTo>
                  <a:lnTo>
                    <a:pt x="3828" y="1699"/>
                  </a:lnTo>
                  <a:lnTo>
                    <a:pt x="2641" y="1"/>
                  </a:lnTo>
                  <a:close/>
                </a:path>
              </a:pathLst>
            </a:custGeom>
            <a:solidFill>
              <a:srgbClr val="ABC3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7" name="Google Shape;1617;p63"/>
            <p:cNvSpPr/>
            <p:nvPr/>
          </p:nvSpPr>
          <p:spPr>
            <a:xfrm>
              <a:off x="5159500" y="1689925"/>
              <a:ext cx="360525" cy="392300"/>
            </a:xfrm>
            <a:custGeom>
              <a:rect b="b" l="l" r="r" t="t"/>
              <a:pathLst>
                <a:path extrusionOk="0" h="15692" w="14421">
                  <a:moveTo>
                    <a:pt x="5180" y="0"/>
                  </a:moveTo>
                  <a:cubicBezTo>
                    <a:pt x="3754" y="0"/>
                    <a:pt x="2761" y="1089"/>
                    <a:pt x="2682" y="2983"/>
                  </a:cubicBezTo>
                  <a:cubicBezTo>
                    <a:pt x="2354" y="2852"/>
                    <a:pt x="2042" y="2789"/>
                    <a:pt x="1754" y="2789"/>
                  </a:cubicBezTo>
                  <a:cubicBezTo>
                    <a:pt x="716" y="2789"/>
                    <a:pt x="0" y="3613"/>
                    <a:pt x="0" y="5040"/>
                  </a:cubicBezTo>
                  <a:lnTo>
                    <a:pt x="0" y="5121"/>
                  </a:lnTo>
                  <a:cubicBezTo>
                    <a:pt x="0" y="7127"/>
                    <a:pt x="1413" y="9584"/>
                    <a:pt x="3163" y="10587"/>
                  </a:cubicBezTo>
                  <a:lnTo>
                    <a:pt x="11248" y="15264"/>
                  </a:lnTo>
                  <a:cubicBezTo>
                    <a:pt x="11755" y="15554"/>
                    <a:pt x="12234" y="15692"/>
                    <a:pt x="12660" y="15692"/>
                  </a:cubicBezTo>
                  <a:cubicBezTo>
                    <a:pt x="13703" y="15692"/>
                    <a:pt x="14420" y="14864"/>
                    <a:pt x="14420" y="13432"/>
                  </a:cubicBezTo>
                  <a:lnTo>
                    <a:pt x="14420" y="13360"/>
                  </a:lnTo>
                  <a:cubicBezTo>
                    <a:pt x="14420" y="11538"/>
                    <a:pt x="13254" y="9358"/>
                    <a:pt x="11739" y="8212"/>
                  </a:cubicBezTo>
                  <a:cubicBezTo>
                    <a:pt x="11616" y="5377"/>
                    <a:pt x="9641" y="2020"/>
                    <a:pt x="7205" y="618"/>
                  </a:cubicBezTo>
                  <a:cubicBezTo>
                    <a:pt x="6476" y="199"/>
                    <a:pt x="5789" y="0"/>
                    <a:pt x="518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18" name="Google Shape;1618;p63"/>
          <p:cNvSpPr txBox="1"/>
          <p:nvPr>
            <p:ph type="title"/>
          </p:nvPr>
        </p:nvSpPr>
        <p:spPr>
          <a:xfrm>
            <a:off x="2274300" y="1794850"/>
            <a:ext cx="61497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Diseño 3D</a:t>
            </a:r>
            <a:endParaRPr/>
          </a:p>
        </p:txBody>
      </p:sp>
      <p:grpSp>
        <p:nvGrpSpPr>
          <p:cNvPr id="1619" name="Google Shape;1619;p63"/>
          <p:cNvGrpSpPr/>
          <p:nvPr/>
        </p:nvGrpSpPr>
        <p:grpSpPr>
          <a:xfrm>
            <a:off x="1861139" y="1470050"/>
            <a:ext cx="558627" cy="561978"/>
            <a:chOff x="5159500" y="1650300"/>
            <a:chExt cx="429350" cy="431925"/>
          </a:xfrm>
        </p:grpSpPr>
        <p:sp>
          <p:nvSpPr>
            <p:cNvPr id="1620" name="Google Shape;1620;p63"/>
            <p:cNvSpPr/>
            <p:nvPr/>
          </p:nvSpPr>
          <p:spPr>
            <a:xfrm>
              <a:off x="5228575" y="1650300"/>
              <a:ext cx="360275" cy="427100"/>
            </a:xfrm>
            <a:custGeom>
              <a:rect b="b" l="l" r="r" t="t"/>
              <a:pathLst>
                <a:path extrusionOk="0" h="17084" w="14411">
                  <a:moveTo>
                    <a:pt x="5193" y="0"/>
                  </a:moveTo>
                  <a:cubicBezTo>
                    <a:pt x="4772" y="0"/>
                    <a:pt x="4388" y="95"/>
                    <a:pt x="4053" y="279"/>
                  </a:cubicBezTo>
                  <a:lnTo>
                    <a:pt x="1290" y="1855"/>
                  </a:lnTo>
                  <a:lnTo>
                    <a:pt x="2743" y="2336"/>
                  </a:lnTo>
                  <a:cubicBezTo>
                    <a:pt x="2713" y="2531"/>
                    <a:pt x="2682" y="2756"/>
                    <a:pt x="2682" y="2981"/>
                  </a:cubicBezTo>
                  <a:cubicBezTo>
                    <a:pt x="2354" y="2850"/>
                    <a:pt x="2042" y="2787"/>
                    <a:pt x="1755" y="2787"/>
                  </a:cubicBezTo>
                  <a:cubicBezTo>
                    <a:pt x="717" y="2787"/>
                    <a:pt x="1" y="3613"/>
                    <a:pt x="1" y="5049"/>
                  </a:cubicBezTo>
                  <a:lnTo>
                    <a:pt x="1" y="5110"/>
                  </a:lnTo>
                  <a:cubicBezTo>
                    <a:pt x="1" y="7126"/>
                    <a:pt x="1423" y="9582"/>
                    <a:pt x="3163" y="10595"/>
                  </a:cubicBezTo>
                  <a:lnTo>
                    <a:pt x="10695" y="17084"/>
                  </a:lnTo>
                  <a:cubicBezTo>
                    <a:pt x="10695" y="17084"/>
                    <a:pt x="12906" y="15815"/>
                    <a:pt x="13479" y="15487"/>
                  </a:cubicBezTo>
                  <a:cubicBezTo>
                    <a:pt x="14052" y="15150"/>
                    <a:pt x="14411" y="14444"/>
                    <a:pt x="14411" y="13441"/>
                  </a:cubicBezTo>
                  <a:lnTo>
                    <a:pt x="14411" y="13359"/>
                  </a:lnTo>
                  <a:cubicBezTo>
                    <a:pt x="14411" y="11537"/>
                    <a:pt x="13254" y="9357"/>
                    <a:pt x="11739" y="8221"/>
                  </a:cubicBezTo>
                  <a:cubicBezTo>
                    <a:pt x="11627" y="5376"/>
                    <a:pt x="9631" y="2019"/>
                    <a:pt x="7216" y="617"/>
                  </a:cubicBezTo>
                  <a:cubicBezTo>
                    <a:pt x="6490" y="200"/>
                    <a:pt x="5803" y="0"/>
                    <a:pt x="5193" y="0"/>
                  </a:cubicBezTo>
                  <a:close/>
                </a:path>
              </a:pathLst>
            </a:custGeom>
            <a:solidFill>
              <a:srgbClr val="ABC3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1" name="Google Shape;1621;p63"/>
            <p:cNvSpPr/>
            <p:nvPr/>
          </p:nvSpPr>
          <p:spPr>
            <a:xfrm>
              <a:off x="5183550" y="1727375"/>
              <a:ext cx="95725" cy="74475"/>
            </a:xfrm>
            <a:custGeom>
              <a:rect b="b" l="l" r="r" t="t"/>
              <a:pathLst>
                <a:path extrusionOk="0" h="2979" w="3829">
                  <a:moveTo>
                    <a:pt x="2641" y="1"/>
                  </a:moveTo>
                  <a:lnTo>
                    <a:pt x="0" y="1474"/>
                  </a:lnTo>
                  <a:lnTo>
                    <a:pt x="2528" y="2979"/>
                  </a:lnTo>
                  <a:lnTo>
                    <a:pt x="3828" y="1699"/>
                  </a:lnTo>
                  <a:lnTo>
                    <a:pt x="2641" y="1"/>
                  </a:lnTo>
                  <a:close/>
                </a:path>
              </a:pathLst>
            </a:custGeom>
            <a:solidFill>
              <a:srgbClr val="ABC3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2" name="Google Shape;1622;p63"/>
            <p:cNvSpPr/>
            <p:nvPr/>
          </p:nvSpPr>
          <p:spPr>
            <a:xfrm>
              <a:off x="5159500" y="1689925"/>
              <a:ext cx="360525" cy="392300"/>
            </a:xfrm>
            <a:custGeom>
              <a:rect b="b" l="l" r="r" t="t"/>
              <a:pathLst>
                <a:path extrusionOk="0" h="15692" w="14421">
                  <a:moveTo>
                    <a:pt x="5180" y="0"/>
                  </a:moveTo>
                  <a:cubicBezTo>
                    <a:pt x="3754" y="0"/>
                    <a:pt x="2761" y="1089"/>
                    <a:pt x="2682" y="2983"/>
                  </a:cubicBezTo>
                  <a:cubicBezTo>
                    <a:pt x="2354" y="2852"/>
                    <a:pt x="2042" y="2789"/>
                    <a:pt x="1754" y="2789"/>
                  </a:cubicBezTo>
                  <a:cubicBezTo>
                    <a:pt x="716" y="2789"/>
                    <a:pt x="0" y="3613"/>
                    <a:pt x="0" y="5040"/>
                  </a:cubicBezTo>
                  <a:lnTo>
                    <a:pt x="0" y="5121"/>
                  </a:lnTo>
                  <a:cubicBezTo>
                    <a:pt x="0" y="7127"/>
                    <a:pt x="1413" y="9584"/>
                    <a:pt x="3163" y="10587"/>
                  </a:cubicBezTo>
                  <a:lnTo>
                    <a:pt x="11248" y="15264"/>
                  </a:lnTo>
                  <a:cubicBezTo>
                    <a:pt x="11755" y="15554"/>
                    <a:pt x="12234" y="15692"/>
                    <a:pt x="12660" y="15692"/>
                  </a:cubicBezTo>
                  <a:cubicBezTo>
                    <a:pt x="13703" y="15692"/>
                    <a:pt x="14420" y="14864"/>
                    <a:pt x="14420" y="13432"/>
                  </a:cubicBezTo>
                  <a:lnTo>
                    <a:pt x="14420" y="13360"/>
                  </a:lnTo>
                  <a:cubicBezTo>
                    <a:pt x="14420" y="11538"/>
                    <a:pt x="13254" y="9358"/>
                    <a:pt x="11739" y="8212"/>
                  </a:cubicBezTo>
                  <a:cubicBezTo>
                    <a:pt x="11616" y="5377"/>
                    <a:pt x="9641" y="2020"/>
                    <a:pt x="7205" y="618"/>
                  </a:cubicBezTo>
                  <a:cubicBezTo>
                    <a:pt x="6476" y="199"/>
                    <a:pt x="5789" y="0"/>
                    <a:pt x="518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23" name="Google Shape;1623;p63"/>
          <p:cNvSpPr txBox="1"/>
          <p:nvPr>
            <p:ph idx="1" type="subTitle"/>
          </p:nvPr>
        </p:nvSpPr>
        <p:spPr>
          <a:xfrm>
            <a:off x="5169050" y="2681050"/>
            <a:ext cx="3255000" cy="43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/>
              <a:t>Catalina Birger</a:t>
            </a:r>
            <a:endParaRPr/>
          </a:p>
        </p:txBody>
      </p:sp>
      <p:grpSp>
        <p:nvGrpSpPr>
          <p:cNvPr id="1624" name="Google Shape;1624;p63"/>
          <p:cNvGrpSpPr/>
          <p:nvPr/>
        </p:nvGrpSpPr>
        <p:grpSpPr>
          <a:xfrm>
            <a:off x="720003" y="831734"/>
            <a:ext cx="1700034" cy="3645418"/>
            <a:chOff x="2626925" y="1756350"/>
            <a:chExt cx="344025" cy="737700"/>
          </a:xfrm>
        </p:grpSpPr>
        <p:sp>
          <p:nvSpPr>
            <p:cNvPr id="1625" name="Google Shape;1625;p63"/>
            <p:cNvSpPr/>
            <p:nvPr/>
          </p:nvSpPr>
          <p:spPr>
            <a:xfrm>
              <a:off x="2626925" y="2379600"/>
              <a:ext cx="195900" cy="114450"/>
            </a:xfrm>
            <a:custGeom>
              <a:rect b="b" l="l" r="r" t="t"/>
              <a:pathLst>
                <a:path extrusionOk="0" h="4578" w="7836">
                  <a:moveTo>
                    <a:pt x="2189" y="0"/>
                  </a:moveTo>
                  <a:lnTo>
                    <a:pt x="1" y="1300"/>
                  </a:lnTo>
                  <a:lnTo>
                    <a:pt x="5648" y="4577"/>
                  </a:lnTo>
                  <a:lnTo>
                    <a:pt x="7836" y="3278"/>
                  </a:lnTo>
                  <a:lnTo>
                    <a:pt x="2189" y="0"/>
                  </a:lnTo>
                  <a:close/>
                </a:path>
              </a:pathLst>
            </a:custGeom>
            <a:solidFill>
              <a:srgbClr val="A2D5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6" name="Google Shape;1626;p63"/>
            <p:cNvSpPr/>
            <p:nvPr/>
          </p:nvSpPr>
          <p:spPr>
            <a:xfrm>
              <a:off x="2684500" y="1768300"/>
              <a:ext cx="109425" cy="637825"/>
            </a:xfrm>
            <a:custGeom>
              <a:rect b="b" l="l" r="r" t="t"/>
              <a:pathLst>
                <a:path extrusionOk="0" h="25513" w="4377">
                  <a:moveTo>
                    <a:pt x="0" y="1"/>
                  </a:moveTo>
                  <a:lnTo>
                    <a:pt x="0" y="22981"/>
                  </a:lnTo>
                  <a:lnTo>
                    <a:pt x="4377" y="25513"/>
                  </a:lnTo>
                  <a:lnTo>
                    <a:pt x="4377" y="253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7" name="Google Shape;1627;p63"/>
            <p:cNvSpPr/>
            <p:nvPr/>
          </p:nvSpPr>
          <p:spPr>
            <a:xfrm>
              <a:off x="2793900" y="1819650"/>
              <a:ext cx="22000" cy="586475"/>
            </a:xfrm>
            <a:custGeom>
              <a:rect b="b" l="l" r="r" t="t"/>
              <a:pathLst>
                <a:path extrusionOk="0" h="23459" w="880">
                  <a:moveTo>
                    <a:pt x="880" y="1"/>
                  </a:moveTo>
                  <a:lnTo>
                    <a:pt x="1" y="479"/>
                  </a:lnTo>
                  <a:lnTo>
                    <a:pt x="1" y="23459"/>
                  </a:lnTo>
                  <a:lnTo>
                    <a:pt x="880" y="22981"/>
                  </a:lnTo>
                  <a:lnTo>
                    <a:pt x="88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8" name="Google Shape;1628;p63"/>
            <p:cNvSpPr/>
            <p:nvPr/>
          </p:nvSpPr>
          <p:spPr>
            <a:xfrm>
              <a:off x="2691900" y="1782625"/>
              <a:ext cx="94625" cy="609175"/>
            </a:xfrm>
            <a:custGeom>
              <a:rect b="b" l="l" r="r" t="t"/>
              <a:pathLst>
                <a:path extrusionOk="0" h="24367" w="3785">
                  <a:moveTo>
                    <a:pt x="1" y="1"/>
                  </a:moveTo>
                  <a:lnTo>
                    <a:pt x="1" y="22179"/>
                  </a:lnTo>
                  <a:lnTo>
                    <a:pt x="3784" y="24367"/>
                  </a:lnTo>
                  <a:lnTo>
                    <a:pt x="3784" y="21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9" name="Google Shape;1629;p63"/>
            <p:cNvSpPr/>
            <p:nvPr/>
          </p:nvSpPr>
          <p:spPr>
            <a:xfrm>
              <a:off x="2712200" y="1817500"/>
              <a:ext cx="56650" cy="41375"/>
            </a:xfrm>
            <a:custGeom>
              <a:rect b="b" l="l" r="r" t="t"/>
              <a:pathLst>
                <a:path extrusionOk="0" h="1655" w="2266">
                  <a:moveTo>
                    <a:pt x="1" y="1"/>
                  </a:moveTo>
                  <a:lnTo>
                    <a:pt x="1" y="345"/>
                  </a:lnTo>
                  <a:lnTo>
                    <a:pt x="2265" y="1654"/>
                  </a:lnTo>
                  <a:lnTo>
                    <a:pt x="2265" y="131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0" name="Google Shape;1630;p63"/>
            <p:cNvSpPr/>
            <p:nvPr/>
          </p:nvSpPr>
          <p:spPr>
            <a:xfrm>
              <a:off x="2709100" y="1857650"/>
              <a:ext cx="6000" cy="30125"/>
            </a:xfrm>
            <a:custGeom>
              <a:rect b="b" l="l" r="r" t="t"/>
              <a:pathLst>
                <a:path extrusionOk="0" h="1205" w="240">
                  <a:moveTo>
                    <a:pt x="134" y="0"/>
                  </a:moveTo>
                  <a:cubicBezTo>
                    <a:pt x="125" y="38"/>
                    <a:pt x="106" y="58"/>
                    <a:pt x="77" y="67"/>
                  </a:cubicBezTo>
                  <a:cubicBezTo>
                    <a:pt x="63" y="72"/>
                    <a:pt x="51" y="74"/>
                    <a:pt x="39" y="74"/>
                  </a:cubicBezTo>
                  <a:cubicBezTo>
                    <a:pt x="27" y="74"/>
                    <a:pt x="15" y="72"/>
                    <a:pt x="1" y="67"/>
                  </a:cubicBezTo>
                  <a:lnTo>
                    <a:pt x="1" y="201"/>
                  </a:lnTo>
                  <a:cubicBezTo>
                    <a:pt x="20" y="210"/>
                    <a:pt x="39" y="220"/>
                    <a:pt x="58" y="220"/>
                  </a:cubicBezTo>
                  <a:cubicBezTo>
                    <a:pt x="77" y="220"/>
                    <a:pt x="96" y="210"/>
                    <a:pt x="106" y="201"/>
                  </a:cubicBezTo>
                  <a:lnTo>
                    <a:pt x="106" y="1137"/>
                  </a:lnTo>
                  <a:lnTo>
                    <a:pt x="239" y="1204"/>
                  </a:lnTo>
                  <a:lnTo>
                    <a:pt x="239" y="58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1" name="Google Shape;1631;p63"/>
            <p:cNvSpPr/>
            <p:nvPr/>
          </p:nvSpPr>
          <p:spPr>
            <a:xfrm>
              <a:off x="2735150" y="1872400"/>
              <a:ext cx="8625" cy="31850"/>
            </a:xfrm>
            <a:custGeom>
              <a:rect b="b" l="l" r="r" t="t"/>
              <a:pathLst>
                <a:path extrusionOk="0" h="1274" w="345">
                  <a:moveTo>
                    <a:pt x="96" y="0"/>
                  </a:moveTo>
                  <a:cubicBezTo>
                    <a:pt x="67" y="0"/>
                    <a:pt x="45" y="19"/>
                    <a:pt x="29" y="50"/>
                  </a:cubicBezTo>
                  <a:cubicBezTo>
                    <a:pt x="10" y="89"/>
                    <a:pt x="0" y="175"/>
                    <a:pt x="0" y="318"/>
                  </a:cubicBezTo>
                  <a:lnTo>
                    <a:pt x="0" y="385"/>
                  </a:lnTo>
                  <a:lnTo>
                    <a:pt x="124" y="461"/>
                  </a:lnTo>
                  <a:lnTo>
                    <a:pt x="124" y="318"/>
                  </a:lnTo>
                  <a:cubicBezTo>
                    <a:pt x="124" y="280"/>
                    <a:pt x="124" y="251"/>
                    <a:pt x="124" y="232"/>
                  </a:cubicBezTo>
                  <a:cubicBezTo>
                    <a:pt x="132" y="192"/>
                    <a:pt x="147" y="172"/>
                    <a:pt x="163" y="172"/>
                  </a:cubicBezTo>
                  <a:cubicBezTo>
                    <a:pt x="166" y="172"/>
                    <a:pt x="169" y="173"/>
                    <a:pt x="172" y="175"/>
                  </a:cubicBezTo>
                  <a:cubicBezTo>
                    <a:pt x="210" y="194"/>
                    <a:pt x="220" y="251"/>
                    <a:pt x="220" y="347"/>
                  </a:cubicBezTo>
                  <a:cubicBezTo>
                    <a:pt x="220" y="452"/>
                    <a:pt x="210" y="519"/>
                    <a:pt x="182" y="557"/>
                  </a:cubicBezTo>
                  <a:cubicBezTo>
                    <a:pt x="172" y="576"/>
                    <a:pt x="163" y="595"/>
                    <a:pt x="134" y="643"/>
                  </a:cubicBezTo>
                  <a:cubicBezTo>
                    <a:pt x="115" y="681"/>
                    <a:pt x="105" y="700"/>
                    <a:pt x="96" y="700"/>
                  </a:cubicBezTo>
                  <a:cubicBezTo>
                    <a:pt x="67" y="758"/>
                    <a:pt x="48" y="805"/>
                    <a:pt x="29" y="853"/>
                  </a:cubicBezTo>
                  <a:cubicBezTo>
                    <a:pt x="19" y="910"/>
                    <a:pt x="10" y="958"/>
                    <a:pt x="10" y="1025"/>
                  </a:cubicBezTo>
                  <a:lnTo>
                    <a:pt x="10" y="1092"/>
                  </a:lnTo>
                  <a:lnTo>
                    <a:pt x="335" y="1273"/>
                  </a:lnTo>
                  <a:lnTo>
                    <a:pt x="335" y="1140"/>
                  </a:lnTo>
                  <a:lnTo>
                    <a:pt x="134" y="1025"/>
                  </a:lnTo>
                  <a:cubicBezTo>
                    <a:pt x="143" y="949"/>
                    <a:pt x="182" y="872"/>
                    <a:pt x="229" y="805"/>
                  </a:cubicBezTo>
                  <a:cubicBezTo>
                    <a:pt x="249" y="767"/>
                    <a:pt x="277" y="719"/>
                    <a:pt x="306" y="662"/>
                  </a:cubicBezTo>
                  <a:cubicBezTo>
                    <a:pt x="335" y="614"/>
                    <a:pt x="344" y="538"/>
                    <a:pt x="344" y="442"/>
                  </a:cubicBezTo>
                  <a:cubicBezTo>
                    <a:pt x="344" y="356"/>
                    <a:pt x="335" y="270"/>
                    <a:pt x="306" y="194"/>
                  </a:cubicBezTo>
                  <a:cubicBezTo>
                    <a:pt x="296" y="156"/>
                    <a:pt x="277" y="127"/>
                    <a:pt x="258" y="98"/>
                  </a:cubicBezTo>
                  <a:cubicBezTo>
                    <a:pt x="239" y="70"/>
                    <a:pt x="210" y="50"/>
                    <a:pt x="182" y="31"/>
                  </a:cubicBezTo>
                  <a:cubicBezTo>
                    <a:pt x="153" y="12"/>
                    <a:pt x="134" y="3"/>
                    <a:pt x="115" y="3"/>
                  </a:cubicBezTo>
                  <a:cubicBezTo>
                    <a:pt x="108" y="1"/>
                    <a:pt x="102" y="0"/>
                    <a:pt x="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2" name="Google Shape;1632;p63"/>
            <p:cNvSpPr/>
            <p:nvPr/>
          </p:nvSpPr>
          <p:spPr>
            <a:xfrm>
              <a:off x="2761425" y="1887475"/>
              <a:ext cx="9325" cy="30875"/>
            </a:xfrm>
            <a:custGeom>
              <a:rect b="b" l="l" r="r" t="t"/>
              <a:pathLst>
                <a:path extrusionOk="0" h="1235" w="373">
                  <a:moveTo>
                    <a:pt x="91" y="0"/>
                  </a:moveTo>
                  <a:cubicBezTo>
                    <a:pt x="69" y="0"/>
                    <a:pt x="52" y="7"/>
                    <a:pt x="38" y="21"/>
                  </a:cubicBezTo>
                  <a:cubicBezTo>
                    <a:pt x="10" y="59"/>
                    <a:pt x="0" y="126"/>
                    <a:pt x="0" y="231"/>
                  </a:cubicBezTo>
                  <a:lnTo>
                    <a:pt x="0" y="269"/>
                  </a:lnTo>
                  <a:lnTo>
                    <a:pt x="124" y="336"/>
                  </a:lnTo>
                  <a:lnTo>
                    <a:pt x="124" y="307"/>
                  </a:lnTo>
                  <a:cubicBezTo>
                    <a:pt x="124" y="250"/>
                    <a:pt x="134" y="212"/>
                    <a:pt x="144" y="193"/>
                  </a:cubicBezTo>
                  <a:cubicBezTo>
                    <a:pt x="144" y="182"/>
                    <a:pt x="150" y="177"/>
                    <a:pt x="159" y="177"/>
                  </a:cubicBezTo>
                  <a:cubicBezTo>
                    <a:pt x="166" y="177"/>
                    <a:pt x="174" y="179"/>
                    <a:pt x="182" y="183"/>
                  </a:cubicBezTo>
                  <a:cubicBezTo>
                    <a:pt x="201" y="193"/>
                    <a:pt x="220" y="212"/>
                    <a:pt x="230" y="241"/>
                  </a:cubicBezTo>
                  <a:cubicBezTo>
                    <a:pt x="239" y="269"/>
                    <a:pt x="239" y="317"/>
                    <a:pt x="239" y="374"/>
                  </a:cubicBezTo>
                  <a:cubicBezTo>
                    <a:pt x="239" y="441"/>
                    <a:pt x="239" y="479"/>
                    <a:pt x="230" y="508"/>
                  </a:cubicBezTo>
                  <a:cubicBezTo>
                    <a:pt x="220" y="518"/>
                    <a:pt x="210" y="522"/>
                    <a:pt x="200" y="522"/>
                  </a:cubicBezTo>
                  <a:cubicBezTo>
                    <a:pt x="189" y="522"/>
                    <a:pt x="177" y="518"/>
                    <a:pt x="163" y="508"/>
                  </a:cubicBezTo>
                  <a:lnTo>
                    <a:pt x="124" y="489"/>
                  </a:lnTo>
                  <a:lnTo>
                    <a:pt x="124" y="623"/>
                  </a:lnTo>
                  <a:lnTo>
                    <a:pt x="163" y="642"/>
                  </a:lnTo>
                  <a:cubicBezTo>
                    <a:pt x="191" y="661"/>
                    <a:pt x="220" y="690"/>
                    <a:pt x="230" y="728"/>
                  </a:cubicBezTo>
                  <a:cubicBezTo>
                    <a:pt x="239" y="766"/>
                    <a:pt x="239" y="823"/>
                    <a:pt x="239" y="890"/>
                  </a:cubicBezTo>
                  <a:cubicBezTo>
                    <a:pt x="239" y="967"/>
                    <a:pt x="239" y="1014"/>
                    <a:pt x="230" y="1043"/>
                  </a:cubicBezTo>
                  <a:cubicBezTo>
                    <a:pt x="224" y="1055"/>
                    <a:pt x="214" y="1063"/>
                    <a:pt x="203" y="1063"/>
                  </a:cubicBezTo>
                  <a:cubicBezTo>
                    <a:pt x="196" y="1063"/>
                    <a:pt x="189" y="1060"/>
                    <a:pt x="182" y="1053"/>
                  </a:cubicBezTo>
                  <a:cubicBezTo>
                    <a:pt x="153" y="1043"/>
                    <a:pt x="144" y="1024"/>
                    <a:pt x="134" y="995"/>
                  </a:cubicBezTo>
                  <a:cubicBezTo>
                    <a:pt x="124" y="967"/>
                    <a:pt x="124" y="919"/>
                    <a:pt x="124" y="852"/>
                  </a:cubicBezTo>
                  <a:lnTo>
                    <a:pt x="124" y="776"/>
                  </a:lnTo>
                  <a:lnTo>
                    <a:pt x="0" y="699"/>
                  </a:lnTo>
                  <a:lnTo>
                    <a:pt x="0" y="776"/>
                  </a:lnTo>
                  <a:cubicBezTo>
                    <a:pt x="0" y="890"/>
                    <a:pt x="10" y="976"/>
                    <a:pt x="38" y="1043"/>
                  </a:cubicBezTo>
                  <a:cubicBezTo>
                    <a:pt x="67" y="1110"/>
                    <a:pt x="115" y="1167"/>
                    <a:pt x="182" y="1206"/>
                  </a:cubicBezTo>
                  <a:cubicBezTo>
                    <a:pt x="215" y="1225"/>
                    <a:pt x="244" y="1234"/>
                    <a:pt x="268" y="1234"/>
                  </a:cubicBezTo>
                  <a:cubicBezTo>
                    <a:pt x="292" y="1234"/>
                    <a:pt x="311" y="1225"/>
                    <a:pt x="325" y="1206"/>
                  </a:cubicBezTo>
                  <a:cubicBezTo>
                    <a:pt x="354" y="1167"/>
                    <a:pt x="373" y="1091"/>
                    <a:pt x="373" y="976"/>
                  </a:cubicBezTo>
                  <a:cubicBezTo>
                    <a:pt x="373" y="900"/>
                    <a:pt x="363" y="833"/>
                    <a:pt x="354" y="776"/>
                  </a:cubicBezTo>
                  <a:cubicBezTo>
                    <a:pt x="335" y="728"/>
                    <a:pt x="316" y="680"/>
                    <a:pt x="277" y="642"/>
                  </a:cubicBezTo>
                  <a:cubicBezTo>
                    <a:pt x="316" y="642"/>
                    <a:pt x="335" y="623"/>
                    <a:pt x="344" y="594"/>
                  </a:cubicBezTo>
                  <a:cubicBezTo>
                    <a:pt x="363" y="556"/>
                    <a:pt x="373" y="508"/>
                    <a:pt x="373" y="441"/>
                  </a:cubicBezTo>
                  <a:cubicBezTo>
                    <a:pt x="373" y="346"/>
                    <a:pt x="354" y="260"/>
                    <a:pt x="325" y="193"/>
                  </a:cubicBezTo>
                  <a:cubicBezTo>
                    <a:pt x="296" y="126"/>
                    <a:pt x="249" y="69"/>
                    <a:pt x="182" y="30"/>
                  </a:cubicBezTo>
                  <a:cubicBezTo>
                    <a:pt x="146" y="10"/>
                    <a:pt x="116" y="0"/>
                    <a:pt x="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3" name="Google Shape;1633;p63"/>
            <p:cNvSpPr/>
            <p:nvPr/>
          </p:nvSpPr>
          <p:spPr>
            <a:xfrm>
              <a:off x="2709575" y="1901350"/>
              <a:ext cx="10075" cy="30600"/>
            </a:xfrm>
            <a:custGeom>
              <a:rect b="b" l="l" r="r" t="t"/>
              <a:pathLst>
                <a:path extrusionOk="0" h="1224" w="403">
                  <a:moveTo>
                    <a:pt x="220" y="249"/>
                  </a:moveTo>
                  <a:lnTo>
                    <a:pt x="220" y="823"/>
                  </a:lnTo>
                  <a:lnTo>
                    <a:pt x="106" y="756"/>
                  </a:lnTo>
                  <a:lnTo>
                    <a:pt x="220" y="249"/>
                  </a:lnTo>
                  <a:close/>
                  <a:moveTo>
                    <a:pt x="192" y="1"/>
                  </a:moveTo>
                  <a:lnTo>
                    <a:pt x="1" y="708"/>
                  </a:lnTo>
                  <a:lnTo>
                    <a:pt x="1" y="832"/>
                  </a:lnTo>
                  <a:lnTo>
                    <a:pt x="220" y="956"/>
                  </a:lnTo>
                  <a:lnTo>
                    <a:pt x="220" y="1157"/>
                  </a:lnTo>
                  <a:lnTo>
                    <a:pt x="335" y="1224"/>
                  </a:lnTo>
                  <a:lnTo>
                    <a:pt x="335" y="1023"/>
                  </a:lnTo>
                  <a:lnTo>
                    <a:pt x="402" y="1061"/>
                  </a:lnTo>
                  <a:lnTo>
                    <a:pt x="402" y="928"/>
                  </a:lnTo>
                  <a:lnTo>
                    <a:pt x="335" y="889"/>
                  </a:lnTo>
                  <a:lnTo>
                    <a:pt x="335" y="77"/>
                  </a:lnTo>
                  <a:lnTo>
                    <a:pt x="1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4" name="Google Shape;1634;p63"/>
            <p:cNvSpPr/>
            <p:nvPr/>
          </p:nvSpPr>
          <p:spPr>
            <a:xfrm>
              <a:off x="2734900" y="1913300"/>
              <a:ext cx="8625" cy="32025"/>
            </a:xfrm>
            <a:custGeom>
              <a:rect b="b" l="l" r="r" t="t"/>
              <a:pathLst>
                <a:path extrusionOk="0" h="1281" w="345">
                  <a:moveTo>
                    <a:pt x="1" y="1"/>
                  </a:moveTo>
                  <a:lnTo>
                    <a:pt x="1" y="583"/>
                  </a:lnTo>
                  <a:lnTo>
                    <a:pt x="115" y="660"/>
                  </a:lnTo>
                  <a:cubicBezTo>
                    <a:pt x="115" y="599"/>
                    <a:pt x="127" y="568"/>
                    <a:pt x="152" y="568"/>
                  </a:cubicBezTo>
                  <a:cubicBezTo>
                    <a:pt x="158" y="568"/>
                    <a:pt x="165" y="570"/>
                    <a:pt x="173" y="574"/>
                  </a:cubicBezTo>
                  <a:cubicBezTo>
                    <a:pt x="192" y="583"/>
                    <a:pt x="201" y="603"/>
                    <a:pt x="211" y="631"/>
                  </a:cubicBezTo>
                  <a:cubicBezTo>
                    <a:pt x="211" y="650"/>
                    <a:pt x="220" y="689"/>
                    <a:pt x="220" y="727"/>
                  </a:cubicBezTo>
                  <a:lnTo>
                    <a:pt x="220" y="1023"/>
                  </a:lnTo>
                  <a:cubicBezTo>
                    <a:pt x="220" y="1084"/>
                    <a:pt x="208" y="1115"/>
                    <a:pt x="189" y="1115"/>
                  </a:cubicBezTo>
                  <a:cubicBezTo>
                    <a:pt x="184" y="1115"/>
                    <a:pt x="178" y="1113"/>
                    <a:pt x="173" y="1109"/>
                  </a:cubicBezTo>
                  <a:lnTo>
                    <a:pt x="144" y="1080"/>
                  </a:lnTo>
                  <a:cubicBezTo>
                    <a:pt x="125" y="1061"/>
                    <a:pt x="125" y="1023"/>
                    <a:pt x="125" y="975"/>
                  </a:cubicBezTo>
                  <a:lnTo>
                    <a:pt x="125" y="841"/>
                  </a:lnTo>
                  <a:lnTo>
                    <a:pt x="1" y="775"/>
                  </a:lnTo>
                  <a:lnTo>
                    <a:pt x="1" y="918"/>
                  </a:lnTo>
                  <a:cubicBezTo>
                    <a:pt x="1" y="1080"/>
                    <a:pt x="58" y="1185"/>
                    <a:pt x="173" y="1252"/>
                  </a:cubicBezTo>
                  <a:cubicBezTo>
                    <a:pt x="206" y="1271"/>
                    <a:pt x="232" y="1281"/>
                    <a:pt x="254" y="1281"/>
                  </a:cubicBezTo>
                  <a:cubicBezTo>
                    <a:pt x="275" y="1281"/>
                    <a:pt x="292" y="1271"/>
                    <a:pt x="306" y="1252"/>
                  </a:cubicBezTo>
                  <a:cubicBezTo>
                    <a:pt x="316" y="1233"/>
                    <a:pt x="325" y="1205"/>
                    <a:pt x="335" y="1157"/>
                  </a:cubicBezTo>
                  <a:cubicBezTo>
                    <a:pt x="345" y="1109"/>
                    <a:pt x="345" y="1023"/>
                    <a:pt x="345" y="899"/>
                  </a:cubicBezTo>
                  <a:cubicBezTo>
                    <a:pt x="345" y="775"/>
                    <a:pt x="335" y="669"/>
                    <a:pt x="316" y="603"/>
                  </a:cubicBezTo>
                  <a:cubicBezTo>
                    <a:pt x="297" y="536"/>
                    <a:pt x="259" y="478"/>
                    <a:pt x="211" y="450"/>
                  </a:cubicBezTo>
                  <a:cubicBezTo>
                    <a:pt x="192" y="440"/>
                    <a:pt x="173" y="440"/>
                    <a:pt x="163" y="440"/>
                  </a:cubicBezTo>
                  <a:cubicBezTo>
                    <a:pt x="144" y="440"/>
                    <a:pt x="134" y="450"/>
                    <a:pt x="125" y="459"/>
                  </a:cubicBezTo>
                  <a:lnTo>
                    <a:pt x="125" y="220"/>
                  </a:lnTo>
                  <a:lnTo>
                    <a:pt x="325" y="335"/>
                  </a:lnTo>
                  <a:lnTo>
                    <a:pt x="325" y="18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5" name="Google Shape;1635;p63"/>
            <p:cNvSpPr/>
            <p:nvPr/>
          </p:nvSpPr>
          <p:spPr>
            <a:xfrm>
              <a:off x="2761425" y="1930175"/>
              <a:ext cx="9575" cy="30925"/>
            </a:xfrm>
            <a:custGeom>
              <a:rect b="b" l="l" r="r" t="t"/>
              <a:pathLst>
                <a:path extrusionOk="0" h="1237" w="383">
                  <a:moveTo>
                    <a:pt x="153" y="616"/>
                  </a:moveTo>
                  <a:cubicBezTo>
                    <a:pt x="163" y="616"/>
                    <a:pt x="182" y="616"/>
                    <a:pt x="201" y="625"/>
                  </a:cubicBezTo>
                  <a:cubicBezTo>
                    <a:pt x="220" y="635"/>
                    <a:pt x="230" y="663"/>
                    <a:pt x="239" y="692"/>
                  </a:cubicBezTo>
                  <a:cubicBezTo>
                    <a:pt x="249" y="721"/>
                    <a:pt x="249" y="768"/>
                    <a:pt x="249" y="835"/>
                  </a:cubicBezTo>
                  <a:lnTo>
                    <a:pt x="249" y="940"/>
                  </a:lnTo>
                  <a:cubicBezTo>
                    <a:pt x="249" y="998"/>
                    <a:pt x="249" y="1036"/>
                    <a:pt x="239" y="1046"/>
                  </a:cubicBezTo>
                  <a:cubicBezTo>
                    <a:pt x="233" y="1057"/>
                    <a:pt x="225" y="1061"/>
                    <a:pt x="214" y="1061"/>
                  </a:cubicBezTo>
                  <a:cubicBezTo>
                    <a:pt x="207" y="1061"/>
                    <a:pt x="199" y="1059"/>
                    <a:pt x="191" y="1055"/>
                  </a:cubicBezTo>
                  <a:cubicBezTo>
                    <a:pt x="172" y="1036"/>
                    <a:pt x="153" y="1017"/>
                    <a:pt x="144" y="988"/>
                  </a:cubicBezTo>
                  <a:cubicBezTo>
                    <a:pt x="134" y="960"/>
                    <a:pt x="124" y="912"/>
                    <a:pt x="124" y="854"/>
                  </a:cubicBezTo>
                  <a:lnTo>
                    <a:pt x="124" y="644"/>
                  </a:lnTo>
                  <a:cubicBezTo>
                    <a:pt x="134" y="635"/>
                    <a:pt x="134" y="625"/>
                    <a:pt x="153" y="616"/>
                  </a:cubicBezTo>
                  <a:close/>
                  <a:moveTo>
                    <a:pt x="108" y="0"/>
                  </a:moveTo>
                  <a:cubicBezTo>
                    <a:pt x="101" y="0"/>
                    <a:pt x="93" y="2"/>
                    <a:pt x="86" y="4"/>
                  </a:cubicBezTo>
                  <a:cubicBezTo>
                    <a:pt x="29" y="14"/>
                    <a:pt x="0" y="100"/>
                    <a:pt x="0" y="262"/>
                  </a:cubicBezTo>
                  <a:lnTo>
                    <a:pt x="0" y="740"/>
                  </a:lnTo>
                  <a:cubicBezTo>
                    <a:pt x="0" y="826"/>
                    <a:pt x="10" y="902"/>
                    <a:pt x="19" y="969"/>
                  </a:cubicBezTo>
                  <a:cubicBezTo>
                    <a:pt x="48" y="1074"/>
                    <a:pt x="105" y="1151"/>
                    <a:pt x="191" y="1208"/>
                  </a:cubicBezTo>
                  <a:cubicBezTo>
                    <a:pt x="230" y="1227"/>
                    <a:pt x="261" y="1237"/>
                    <a:pt x="284" y="1237"/>
                  </a:cubicBezTo>
                  <a:cubicBezTo>
                    <a:pt x="308" y="1237"/>
                    <a:pt x="325" y="1227"/>
                    <a:pt x="335" y="1208"/>
                  </a:cubicBezTo>
                  <a:cubicBezTo>
                    <a:pt x="363" y="1170"/>
                    <a:pt x="382" y="1093"/>
                    <a:pt x="382" y="988"/>
                  </a:cubicBezTo>
                  <a:lnTo>
                    <a:pt x="382" y="921"/>
                  </a:lnTo>
                  <a:cubicBezTo>
                    <a:pt x="382" y="807"/>
                    <a:pt x="363" y="711"/>
                    <a:pt x="344" y="644"/>
                  </a:cubicBezTo>
                  <a:cubicBezTo>
                    <a:pt x="325" y="577"/>
                    <a:pt x="287" y="530"/>
                    <a:pt x="239" y="501"/>
                  </a:cubicBezTo>
                  <a:cubicBezTo>
                    <a:pt x="206" y="484"/>
                    <a:pt x="182" y="474"/>
                    <a:pt x="163" y="474"/>
                  </a:cubicBezTo>
                  <a:cubicBezTo>
                    <a:pt x="148" y="474"/>
                    <a:pt x="136" y="479"/>
                    <a:pt x="124" y="491"/>
                  </a:cubicBezTo>
                  <a:lnTo>
                    <a:pt x="124" y="329"/>
                  </a:lnTo>
                  <a:cubicBezTo>
                    <a:pt x="124" y="252"/>
                    <a:pt x="134" y="214"/>
                    <a:pt x="144" y="195"/>
                  </a:cubicBezTo>
                  <a:cubicBezTo>
                    <a:pt x="144" y="177"/>
                    <a:pt x="151" y="170"/>
                    <a:pt x="162" y="170"/>
                  </a:cubicBezTo>
                  <a:cubicBezTo>
                    <a:pt x="168" y="170"/>
                    <a:pt x="175" y="173"/>
                    <a:pt x="182" y="176"/>
                  </a:cubicBezTo>
                  <a:cubicBezTo>
                    <a:pt x="210" y="195"/>
                    <a:pt x="220" y="214"/>
                    <a:pt x="230" y="243"/>
                  </a:cubicBezTo>
                  <a:cubicBezTo>
                    <a:pt x="239" y="262"/>
                    <a:pt x="239" y="319"/>
                    <a:pt x="239" y="386"/>
                  </a:cubicBezTo>
                  <a:lnTo>
                    <a:pt x="239" y="405"/>
                  </a:lnTo>
                  <a:lnTo>
                    <a:pt x="363" y="482"/>
                  </a:lnTo>
                  <a:lnTo>
                    <a:pt x="363" y="415"/>
                  </a:lnTo>
                  <a:cubicBezTo>
                    <a:pt x="363" y="310"/>
                    <a:pt x="344" y="233"/>
                    <a:pt x="316" y="176"/>
                  </a:cubicBezTo>
                  <a:cubicBezTo>
                    <a:pt x="296" y="109"/>
                    <a:pt x="249" y="61"/>
                    <a:pt x="191" y="33"/>
                  </a:cubicBezTo>
                  <a:cubicBezTo>
                    <a:pt x="155" y="11"/>
                    <a:pt x="130" y="0"/>
                    <a:pt x="1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6" name="Google Shape;1636;p63"/>
            <p:cNvSpPr/>
            <p:nvPr/>
          </p:nvSpPr>
          <p:spPr>
            <a:xfrm>
              <a:off x="2709825" y="1940050"/>
              <a:ext cx="9575" cy="31575"/>
            </a:xfrm>
            <a:custGeom>
              <a:rect b="b" l="l" r="r" t="t"/>
              <a:pathLst>
                <a:path extrusionOk="0" h="1263" w="383">
                  <a:moveTo>
                    <a:pt x="0" y="1"/>
                  </a:moveTo>
                  <a:lnTo>
                    <a:pt x="0" y="154"/>
                  </a:lnTo>
                  <a:lnTo>
                    <a:pt x="249" y="297"/>
                  </a:lnTo>
                  <a:cubicBezTo>
                    <a:pt x="249" y="297"/>
                    <a:pt x="239" y="307"/>
                    <a:pt x="239" y="326"/>
                  </a:cubicBezTo>
                  <a:cubicBezTo>
                    <a:pt x="230" y="335"/>
                    <a:pt x="220" y="364"/>
                    <a:pt x="220" y="383"/>
                  </a:cubicBezTo>
                  <a:cubicBezTo>
                    <a:pt x="210" y="412"/>
                    <a:pt x="191" y="459"/>
                    <a:pt x="172" y="536"/>
                  </a:cubicBezTo>
                  <a:cubicBezTo>
                    <a:pt x="153" y="603"/>
                    <a:pt x="124" y="689"/>
                    <a:pt x="105" y="794"/>
                  </a:cubicBezTo>
                  <a:cubicBezTo>
                    <a:pt x="77" y="909"/>
                    <a:pt x="58" y="1033"/>
                    <a:pt x="48" y="1176"/>
                  </a:cubicBezTo>
                  <a:lnTo>
                    <a:pt x="191" y="1262"/>
                  </a:lnTo>
                  <a:cubicBezTo>
                    <a:pt x="210" y="995"/>
                    <a:pt x="249" y="746"/>
                    <a:pt x="325" y="517"/>
                  </a:cubicBezTo>
                  <a:cubicBezTo>
                    <a:pt x="344" y="479"/>
                    <a:pt x="354" y="440"/>
                    <a:pt x="363" y="412"/>
                  </a:cubicBezTo>
                  <a:cubicBezTo>
                    <a:pt x="373" y="393"/>
                    <a:pt x="382" y="364"/>
                    <a:pt x="382" y="345"/>
                  </a:cubicBezTo>
                  <a:lnTo>
                    <a:pt x="382" y="22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7" name="Google Shape;1637;p63"/>
            <p:cNvSpPr/>
            <p:nvPr/>
          </p:nvSpPr>
          <p:spPr>
            <a:xfrm>
              <a:off x="2734425" y="1955875"/>
              <a:ext cx="9350" cy="30825"/>
            </a:xfrm>
            <a:custGeom>
              <a:rect b="b" l="l" r="r" t="t"/>
              <a:pathLst>
                <a:path extrusionOk="0" h="1233" w="374">
                  <a:moveTo>
                    <a:pt x="163" y="161"/>
                  </a:moveTo>
                  <a:lnTo>
                    <a:pt x="192" y="170"/>
                  </a:lnTo>
                  <a:lnTo>
                    <a:pt x="220" y="199"/>
                  </a:lnTo>
                  <a:cubicBezTo>
                    <a:pt x="230" y="209"/>
                    <a:pt x="239" y="228"/>
                    <a:pt x="239" y="256"/>
                  </a:cubicBezTo>
                  <a:cubicBezTo>
                    <a:pt x="249" y="285"/>
                    <a:pt x="249" y="314"/>
                    <a:pt x="249" y="362"/>
                  </a:cubicBezTo>
                  <a:cubicBezTo>
                    <a:pt x="249" y="419"/>
                    <a:pt x="239" y="448"/>
                    <a:pt x="239" y="476"/>
                  </a:cubicBezTo>
                  <a:cubicBezTo>
                    <a:pt x="239" y="505"/>
                    <a:pt x="230" y="514"/>
                    <a:pt x="220" y="524"/>
                  </a:cubicBezTo>
                  <a:lnTo>
                    <a:pt x="192" y="524"/>
                  </a:lnTo>
                  <a:lnTo>
                    <a:pt x="163" y="486"/>
                  </a:lnTo>
                  <a:cubicBezTo>
                    <a:pt x="144" y="457"/>
                    <a:pt x="134" y="400"/>
                    <a:pt x="134" y="304"/>
                  </a:cubicBezTo>
                  <a:cubicBezTo>
                    <a:pt x="134" y="218"/>
                    <a:pt x="144" y="170"/>
                    <a:pt x="163" y="161"/>
                  </a:cubicBezTo>
                  <a:close/>
                  <a:moveTo>
                    <a:pt x="174" y="633"/>
                  </a:moveTo>
                  <a:cubicBezTo>
                    <a:pt x="179" y="633"/>
                    <a:pt x="185" y="635"/>
                    <a:pt x="192" y="639"/>
                  </a:cubicBezTo>
                  <a:cubicBezTo>
                    <a:pt x="230" y="658"/>
                    <a:pt x="249" y="725"/>
                    <a:pt x="249" y="839"/>
                  </a:cubicBezTo>
                  <a:lnTo>
                    <a:pt x="249" y="935"/>
                  </a:lnTo>
                  <a:cubicBezTo>
                    <a:pt x="249" y="992"/>
                    <a:pt x="239" y="1030"/>
                    <a:pt x="239" y="1049"/>
                  </a:cubicBezTo>
                  <a:cubicBezTo>
                    <a:pt x="234" y="1061"/>
                    <a:pt x="228" y="1065"/>
                    <a:pt x="219" y="1065"/>
                  </a:cubicBezTo>
                  <a:cubicBezTo>
                    <a:pt x="212" y="1065"/>
                    <a:pt x="203" y="1063"/>
                    <a:pt x="192" y="1059"/>
                  </a:cubicBezTo>
                  <a:cubicBezTo>
                    <a:pt x="172" y="1040"/>
                    <a:pt x="153" y="1021"/>
                    <a:pt x="144" y="1002"/>
                  </a:cubicBezTo>
                  <a:cubicBezTo>
                    <a:pt x="134" y="973"/>
                    <a:pt x="134" y="935"/>
                    <a:pt x="134" y="877"/>
                  </a:cubicBezTo>
                  <a:lnTo>
                    <a:pt x="134" y="782"/>
                  </a:lnTo>
                  <a:cubicBezTo>
                    <a:pt x="134" y="725"/>
                    <a:pt x="144" y="677"/>
                    <a:pt x="153" y="658"/>
                  </a:cubicBezTo>
                  <a:cubicBezTo>
                    <a:pt x="159" y="640"/>
                    <a:pt x="165" y="633"/>
                    <a:pt x="174" y="633"/>
                  </a:cubicBezTo>
                  <a:close/>
                  <a:moveTo>
                    <a:pt x="91" y="1"/>
                  </a:moveTo>
                  <a:cubicBezTo>
                    <a:pt x="74" y="1"/>
                    <a:pt x="60" y="6"/>
                    <a:pt x="48" y="18"/>
                  </a:cubicBezTo>
                  <a:cubicBezTo>
                    <a:pt x="20" y="46"/>
                    <a:pt x="10" y="113"/>
                    <a:pt x="10" y="209"/>
                  </a:cubicBezTo>
                  <a:cubicBezTo>
                    <a:pt x="10" y="333"/>
                    <a:pt x="29" y="428"/>
                    <a:pt x="77" y="495"/>
                  </a:cubicBezTo>
                  <a:cubicBezTo>
                    <a:pt x="58" y="505"/>
                    <a:pt x="39" y="534"/>
                    <a:pt x="20" y="572"/>
                  </a:cubicBezTo>
                  <a:cubicBezTo>
                    <a:pt x="10" y="610"/>
                    <a:pt x="0" y="658"/>
                    <a:pt x="0" y="715"/>
                  </a:cubicBezTo>
                  <a:cubicBezTo>
                    <a:pt x="0" y="772"/>
                    <a:pt x="0" y="801"/>
                    <a:pt x="0" y="801"/>
                  </a:cubicBezTo>
                  <a:cubicBezTo>
                    <a:pt x="0" y="906"/>
                    <a:pt x="20" y="983"/>
                    <a:pt x="48" y="1049"/>
                  </a:cubicBezTo>
                  <a:cubicBezTo>
                    <a:pt x="86" y="1116"/>
                    <a:pt x="134" y="1174"/>
                    <a:pt x="192" y="1202"/>
                  </a:cubicBezTo>
                  <a:cubicBezTo>
                    <a:pt x="227" y="1223"/>
                    <a:pt x="258" y="1232"/>
                    <a:pt x="283" y="1232"/>
                  </a:cubicBezTo>
                  <a:cubicBezTo>
                    <a:pt x="304" y="1232"/>
                    <a:pt x="322" y="1225"/>
                    <a:pt x="335" y="1212"/>
                  </a:cubicBezTo>
                  <a:cubicBezTo>
                    <a:pt x="364" y="1183"/>
                    <a:pt x="373" y="1116"/>
                    <a:pt x="373" y="1011"/>
                  </a:cubicBezTo>
                  <a:lnTo>
                    <a:pt x="373" y="935"/>
                  </a:lnTo>
                  <a:cubicBezTo>
                    <a:pt x="373" y="877"/>
                    <a:pt x="373" y="820"/>
                    <a:pt x="364" y="763"/>
                  </a:cubicBezTo>
                  <a:cubicBezTo>
                    <a:pt x="344" y="715"/>
                    <a:pt x="325" y="667"/>
                    <a:pt x="306" y="639"/>
                  </a:cubicBezTo>
                  <a:cubicBezTo>
                    <a:pt x="354" y="620"/>
                    <a:pt x="373" y="553"/>
                    <a:pt x="373" y="428"/>
                  </a:cubicBezTo>
                  <a:cubicBezTo>
                    <a:pt x="373" y="323"/>
                    <a:pt x="364" y="237"/>
                    <a:pt x="335" y="180"/>
                  </a:cubicBezTo>
                  <a:cubicBezTo>
                    <a:pt x="306" y="123"/>
                    <a:pt x="258" y="75"/>
                    <a:pt x="192" y="37"/>
                  </a:cubicBezTo>
                  <a:cubicBezTo>
                    <a:pt x="151" y="13"/>
                    <a:pt x="118" y="1"/>
                    <a:pt x="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8" name="Google Shape;1638;p63"/>
            <p:cNvSpPr/>
            <p:nvPr/>
          </p:nvSpPr>
          <p:spPr>
            <a:xfrm>
              <a:off x="2760950" y="1971150"/>
              <a:ext cx="9325" cy="30800"/>
            </a:xfrm>
            <a:custGeom>
              <a:rect b="b" l="l" r="r" t="t"/>
              <a:pathLst>
                <a:path extrusionOk="0" h="1232" w="373">
                  <a:moveTo>
                    <a:pt x="159" y="174"/>
                  </a:moveTo>
                  <a:cubicBezTo>
                    <a:pt x="166" y="174"/>
                    <a:pt x="174" y="177"/>
                    <a:pt x="182" y="180"/>
                  </a:cubicBezTo>
                  <a:cubicBezTo>
                    <a:pt x="201" y="190"/>
                    <a:pt x="220" y="219"/>
                    <a:pt x="229" y="247"/>
                  </a:cubicBezTo>
                  <a:cubicBezTo>
                    <a:pt x="239" y="276"/>
                    <a:pt x="239" y="314"/>
                    <a:pt x="239" y="372"/>
                  </a:cubicBezTo>
                  <a:lnTo>
                    <a:pt x="239" y="591"/>
                  </a:lnTo>
                  <a:cubicBezTo>
                    <a:pt x="239" y="610"/>
                    <a:pt x="231" y="620"/>
                    <a:pt x="215" y="620"/>
                  </a:cubicBezTo>
                  <a:cubicBezTo>
                    <a:pt x="206" y="620"/>
                    <a:pt x="195" y="617"/>
                    <a:pt x="182" y="610"/>
                  </a:cubicBezTo>
                  <a:cubicBezTo>
                    <a:pt x="163" y="601"/>
                    <a:pt x="143" y="582"/>
                    <a:pt x="143" y="553"/>
                  </a:cubicBezTo>
                  <a:cubicBezTo>
                    <a:pt x="134" y="524"/>
                    <a:pt x="124" y="477"/>
                    <a:pt x="124" y="410"/>
                  </a:cubicBezTo>
                  <a:lnTo>
                    <a:pt x="124" y="314"/>
                  </a:lnTo>
                  <a:cubicBezTo>
                    <a:pt x="124" y="257"/>
                    <a:pt x="134" y="209"/>
                    <a:pt x="143" y="190"/>
                  </a:cubicBezTo>
                  <a:cubicBezTo>
                    <a:pt x="143" y="179"/>
                    <a:pt x="150" y="174"/>
                    <a:pt x="159" y="174"/>
                  </a:cubicBezTo>
                  <a:close/>
                  <a:moveTo>
                    <a:pt x="99" y="1"/>
                  </a:moveTo>
                  <a:cubicBezTo>
                    <a:pt x="83" y="1"/>
                    <a:pt x="69" y="6"/>
                    <a:pt x="57" y="18"/>
                  </a:cubicBezTo>
                  <a:cubicBezTo>
                    <a:pt x="19" y="47"/>
                    <a:pt x="0" y="123"/>
                    <a:pt x="0" y="266"/>
                  </a:cubicBezTo>
                  <a:lnTo>
                    <a:pt x="0" y="314"/>
                  </a:lnTo>
                  <a:cubicBezTo>
                    <a:pt x="0" y="429"/>
                    <a:pt x="10" y="515"/>
                    <a:pt x="38" y="591"/>
                  </a:cubicBezTo>
                  <a:cubicBezTo>
                    <a:pt x="57" y="658"/>
                    <a:pt x="105" y="706"/>
                    <a:pt x="163" y="744"/>
                  </a:cubicBezTo>
                  <a:cubicBezTo>
                    <a:pt x="184" y="758"/>
                    <a:pt x="204" y="767"/>
                    <a:pt x="222" y="767"/>
                  </a:cubicBezTo>
                  <a:cubicBezTo>
                    <a:pt x="228" y="767"/>
                    <a:pt x="234" y="766"/>
                    <a:pt x="239" y="763"/>
                  </a:cubicBezTo>
                  <a:lnTo>
                    <a:pt x="239" y="935"/>
                  </a:lnTo>
                  <a:cubicBezTo>
                    <a:pt x="239" y="993"/>
                    <a:pt x="239" y="1031"/>
                    <a:pt x="239" y="1031"/>
                  </a:cubicBezTo>
                  <a:lnTo>
                    <a:pt x="220" y="1060"/>
                  </a:lnTo>
                  <a:cubicBezTo>
                    <a:pt x="220" y="1064"/>
                    <a:pt x="218" y="1066"/>
                    <a:pt x="215" y="1066"/>
                  </a:cubicBezTo>
                  <a:cubicBezTo>
                    <a:pt x="210" y="1066"/>
                    <a:pt x="202" y="1061"/>
                    <a:pt x="191" y="1050"/>
                  </a:cubicBezTo>
                  <a:cubicBezTo>
                    <a:pt x="172" y="1040"/>
                    <a:pt x="153" y="1021"/>
                    <a:pt x="143" y="993"/>
                  </a:cubicBezTo>
                  <a:cubicBezTo>
                    <a:pt x="143" y="964"/>
                    <a:pt x="134" y="916"/>
                    <a:pt x="134" y="849"/>
                  </a:cubicBezTo>
                  <a:lnTo>
                    <a:pt x="134" y="821"/>
                  </a:lnTo>
                  <a:lnTo>
                    <a:pt x="10" y="754"/>
                  </a:lnTo>
                  <a:lnTo>
                    <a:pt x="10" y="811"/>
                  </a:lnTo>
                  <a:cubicBezTo>
                    <a:pt x="10" y="916"/>
                    <a:pt x="29" y="1002"/>
                    <a:pt x="57" y="1060"/>
                  </a:cubicBezTo>
                  <a:cubicBezTo>
                    <a:pt x="86" y="1126"/>
                    <a:pt x="124" y="1174"/>
                    <a:pt x="191" y="1203"/>
                  </a:cubicBezTo>
                  <a:cubicBezTo>
                    <a:pt x="220" y="1222"/>
                    <a:pt x="246" y="1232"/>
                    <a:pt x="269" y="1232"/>
                  </a:cubicBezTo>
                  <a:cubicBezTo>
                    <a:pt x="292" y="1232"/>
                    <a:pt x="311" y="1222"/>
                    <a:pt x="325" y="1203"/>
                  </a:cubicBezTo>
                  <a:cubicBezTo>
                    <a:pt x="354" y="1165"/>
                    <a:pt x="373" y="1079"/>
                    <a:pt x="373" y="954"/>
                  </a:cubicBezTo>
                  <a:lnTo>
                    <a:pt x="373" y="496"/>
                  </a:lnTo>
                  <a:cubicBezTo>
                    <a:pt x="373" y="410"/>
                    <a:pt x="363" y="343"/>
                    <a:pt x="354" y="286"/>
                  </a:cubicBezTo>
                  <a:cubicBezTo>
                    <a:pt x="354" y="238"/>
                    <a:pt x="335" y="190"/>
                    <a:pt x="306" y="142"/>
                  </a:cubicBezTo>
                  <a:cubicBezTo>
                    <a:pt x="277" y="95"/>
                    <a:pt x="239" y="56"/>
                    <a:pt x="182" y="28"/>
                  </a:cubicBezTo>
                  <a:cubicBezTo>
                    <a:pt x="148" y="11"/>
                    <a:pt x="121" y="1"/>
                    <a:pt x="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9" name="Google Shape;1639;p63"/>
            <p:cNvSpPr/>
            <p:nvPr/>
          </p:nvSpPr>
          <p:spPr>
            <a:xfrm>
              <a:off x="2709575" y="1993575"/>
              <a:ext cx="9575" cy="14100"/>
            </a:xfrm>
            <a:custGeom>
              <a:rect b="b" l="l" r="r" t="t"/>
              <a:pathLst>
                <a:path extrusionOk="0" h="564" w="383">
                  <a:moveTo>
                    <a:pt x="144" y="0"/>
                  </a:moveTo>
                  <a:lnTo>
                    <a:pt x="163" y="191"/>
                  </a:lnTo>
                  <a:lnTo>
                    <a:pt x="48" y="19"/>
                  </a:lnTo>
                  <a:lnTo>
                    <a:pt x="1" y="96"/>
                  </a:lnTo>
                  <a:lnTo>
                    <a:pt x="134" y="249"/>
                  </a:lnTo>
                  <a:lnTo>
                    <a:pt x="10" y="249"/>
                  </a:lnTo>
                  <a:lnTo>
                    <a:pt x="48" y="382"/>
                  </a:lnTo>
                  <a:lnTo>
                    <a:pt x="163" y="335"/>
                  </a:lnTo>
                  <a:lnTo>
                    <a:pt x="144" y="516"/>
                  </a:lnTo>
                  <a:lnTo>
                    <a:pt x="240" y="564"/>
                  </a:lnTo>
                  <a:lnTo>
                    <a:pt x="230" y="373"/>
                  </a:lnTo>
                  <a:lnTo>
                    <a:pt x="230" y="373"/>
                  </a:lnTo>
                  <a:lnTo>
                    <a:pt x="335" y="554"/>
                  </a:lnTo>
                  <a:lnTo>
                    <a:pt x="383" y="478"/>
                  </a:lnTo>
                  <a:lnTo>
                    <a:pt x="259" y="315"/>
                  </a:lnTo>
                  <a:lnTo>
                    <a:pt x="383" y="315"/>
                  </a:lnTo>
                  <a:lnTo>
                    <a:pt x="335" y="182"/>
                  </a:lnTo>
                  <a:lnTo>
                    <a:pt x="230" y="229"/>
                  </a:lnTo>
                  <a:lnTo>
                    <a:pt x="240" y="57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0" name="Google Shape;1640;p63"/>
            <p:cNvSpPr/>
            <p:nvPr/>
          </p:nvSpPr>
          <p:spPr>
            <a:xfrm>
              <a:off x="2734675" y="1998550"/>
              <a:ext cx="9800" cy="30875"/>
            </a:xfrm>
            <a:custGeom>
              <a:rect b="b" l="l" r="r" t="t"/>
              <a:pathLst>
                <a:path extrusionOk="0" h="1235" w="392">
                  <a:moveTo>
                    <a:pt x="182" y="174"/>
                  </a:moveTo>
                  <a:lnTo>
                    <a:pt x="210" y="193"/>
                  </a:lnTo>
                  <a:cubicBezTo>
                    <a:pt x="239" y="222"/>
                    <a:pt x="258" y="279"/>
                    <a:pt x="258" y="365"/>
                  </a:cubicBezTo>
                  <a:lnTo>
                    <a:pt x="258" y="919"/>
                  </a:lnTo>
                  <a:cubicBezTo>
                    <a:pt x="258" y="996"/>
                    <a:pt x="248" y="1034"/>
                    <a:pt x="239" y="1053"/>
                  </a:cubicBezTo>
                  <a:cubicBezTo>
                    <a:pt x="233" y="1058"/>
                    <a:pt x="225" y="1064"/>
                    <a:pt x="215" y="1064"/>
                  </a:cubicBezTo>
                  <a:cubicBezTo>
                    <a:pt x="207" y="1064"/>
                    <a:pt x="199" y="1061"/>
                    <a:pt x="191" y="1053"/>
                  </a:cubicBezTo>
                  <a:cubicBezTo>
                    <a:pt x="172" y="1043"/>
                    <a:pt x="153" y="1024"/>
                    <a:pt x="143" y="996"/>
                  </a:cubicBezTo>
                  <a:cubicBezTo>
                    <a:pt x="134" y="967"/>
                    <a:pt x="134" y="919"/>
                    <a:pt x="134" y="852"/>
                  </a:cubicBezTo>
                  <a:lnTo>
                    <a:pt x="134" y="288"/>
                  </a:lnTo>
                  <a:cubicBezTo>
                    <a:pt x="134" y="231"/>
                    <a:pt x="134" y="193"/>
                    <a:pt x="143" y="183"/>
                  </a:cubicBezTo>
                  <a:lnTo>
                    <a:pt x="182" y="174"/>
                  </a:lnTo>
                  <a:close/>
                  <a:moveTo>
                    <a:pt x="100" y="0"/>
                  </a:moveTo>
                  <a:cubicBezTo>
                    <a:pt x="79" y="0"/>
                    <a:pt x="61" y="8"/>
                    <a:pt x="48" y="21"/>
                  </a:cubicBezTo>
                  <a:cubicBezTo>
                    <a:pt x="19" y="59"/>
                    <a:pt x="0" y="126"/>
                    <a:pt x="0" y="222"/>
                  </a:cubicBezTo>
                  <a:lnTo>
                    <a:pt x="0" y="776"/>
                  </a:lnTo>
                  <a:cubicBezTo>
                    <a:pt x="0" y="881"/>
                    <a:pt x="19" y="967"/>
                    <a:pt x="48" y="1043"/>
                  </a:cubicBezTo>
                  <a:cubicBezTo>
                    <a:pt x="76" y="1110"/>
                    <a:pt x="124" y="1168"/>
                    <a:pt x="191" y="1206"/>
                  </a:cubicBezTo>
                  <a:cubicBezTo>
                    <a:pt x="225" y="1225"/>
                    <a:pt x="256" y="1234"/>
                    <a:pt x="282" y="1234"/>
                  </a:cubicBezTo>
                  <a:cubicBezTo>
                    <a:pt x="308" y="1234"/>
                    <a:pt x="330" y="1225"/>
                    <a:pt x="344" y="1206"/>
                  </a:cubicBezTo>
                  <a:cubicBezTo>
                    <a:pt x="373" y="1177"/>
                    <a:pt x="392" y="1101"/>
                    <a:pt x="392" y="996"/>
                  </a:cubicBezTo>
                  <a:lnTo>
                    <a:pt x="392" y="451"/>
                  </a:lnTo>
                  <a:cubicBezTo>
                    <a:pt x="392" y="346"/>
                    <a:pt x="373" y="260"/>
                    <a:pt x="344" y="193"/>
                  </a:cubicBezTo>
                  <a:cubicBezTo>
                    <a:pt x="306" y="126"/>
                    <a:pt x="258" y="69"/>
                    <a:pt x="191" y="30"/>
                  </a:cubicBezTo>
                  <a:cubicBezTo>
                    <a:pt x="155" y="10"/>
                    <a:pt x="125" y="0"/>
                    <a:pt x="1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1" name="Google Shape;1641;p63"/>
            <p:cNvSpPr/>
            <p:nvPr/>
          </p:nvSpPr>
          <p:spPr>
            <a:xfrm>
              <a:off x="2760950" y="2017925"/>
              <a:ext cx="10775" cy="23675"/>
            </a:xfrm>
            <a:custGeom>
              <a:rect b="b" l="l" r="r" t="t"/>
              <a:pathLst>
                <a:path extrusionOk="0" h="947" w="431">
                  <a:moveTo>
                    <a:pt x="172" y="345"/>
                  </a:moveTo>
                  <a:lnTo>
                    <a:pt x="277" y="402"/>
                  </a:lnTo>
                  <a:lnTo>
                    <a:pt x="258" y="593"/>
                  </a:lnTo>
                  <a:lnTo>
                    <a:pt x="153" y="526"/>
                  </a:lnTo>
                  <a:lnTo>
                    <a:pt x="172" y="345"/>
                  </a:lnTo>
                  <a:close/>
                  <a:moveTo>
                    <a:pt x="153" y="1"/>
                  </a:moveTo>
                  <a:lnTo>
                    <a:pt x="124" y="240"/>
                  </a:lnTo>
                  <a:lnTo>
                    <a:pt x="29" y="182"/>
                  </a:lnTo>
                  <a:lnTo>
                    <a:pt x="29" y="259"/>
                  </a:lnTo>
                  <a:lnTo>
                    <a:pt x="115" y="316"/>
                  </a:lnTo>
                  <a:lnTo>
                    <a:pt x="96" y="498"/>
                  </a:lnTo>
                  <a:lnTo>
                    <a:pt x="0" y="440"/>
                  </a:lnTo>
                  <a:lnTo>
                    <a:pt x="0" y="517"/>
                  </a:lnTo>
                  <a:lnTo>
                    <a:pt x="86" y="565"/>
                  </a:lnTo>
                  <a:lnTo>
                    <a:pt x="57" y="813"/>
                  </a:lnTo>
                  <a:lnTo>
                    <a:pt x="124" y="851"/>
                  </a:lnTo>
                  <a:lnTo>
                    <a:pt x="143" y="603"/>
                  </a:lnTo>
                  <a:lnTo>
                    <a:pt x="249" y="660"/>
                  </a:lnTo>
                  <a:lnTo>
                    <a:pt x="220" y="909"/>
                  </a:lnTo>
                  <a:lnTo>
                    <a:pt x="287" y="947"/>
                  </a:lnTo>
                  <a:lnTo>
                    <a:pt x="306" y="698"/>
                  </a:lnTo>
                  <a:lnTo>
                    <a:pt x="401" y="756"/>
                  </a:lnTo>
                  <a:lnTo>
                    <a:pt x="401" y="670"/>
                  </a:lnTo>
                  <a:lnTo>
                    <a:pt x="315" y="622"/>
                  </a:lnTo>
                  <a:lnTo>
                    <a:pt x="335" y="440"/>
                  </a:lnTo>
                  <a:lnTo>
                    <a:pt x="430" y="498"/>
                  </a:lnTo>
                  <a:lnTo>
                    <a:pt x="430" y="412"/>
                  </a:lnTo>
                  <a:lnTo>
                    <a:pt x="344" y="364"/>
                  </a:lnTo>
                  <a:lnTo>
                    <a:pt x="373" y="125"/>
                  </a:lnTo>
                  <a:lnTo>
                    <a:pt x="315" y="96"/>
                  </a:lnTo>
                  <a:lnTo>
                    <a:pt x="287" y="335"/>
                  </a:lnTo>
                  <a:lnTo>
                    <a:pt x="182" y="268"/>
                  </a:lnTo>
                  <a:lnTo>
                    <a:pt x="210" y="29"/>
                  </a:lnTo>
                  <a:lnTo>
                    <a:pt x="15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2" name="Google Shape;1642;p63"/>
            <p:cNvSpPr/>
            <p:nvPr/>
          </p:nvSpPr>
          <p:spPr>
            <a:xfrm>
              <a:off x="2708625" y="2103000"/>
              <a:ext cx="61900" cy="89900"/>
            </a:xfrm>
            <a:custGeom>
              <a:rect b="b" l="l" r="r" t="t"/>
              <a:pathLst>
                <a:path extrusionOk="0" h="3596" w="2476">
                  <a:moveTo>
                    <a:pt x="741" y="0"/>
                  </a:moveTo>
                  <a:cubicBezTo>
                    <a:pt x="306" y="0"/>
                    <a:pt x="0" y="405"/>
                    <a:pt x="0" y="1079"/>
                  </a:cubicBezTo>
                  <a:cubicBezTo>
                    <a:pt x="0" y="1996"/>
                    <a:pt x="555" y="3048"/>
                    <a:pt x="1233" y="3449"/>
                  </a:cubicBezTo>
                  <a:cubicBezTo>
                    <a:pt x="1408" y="3548"/>
                    <a:pt x="1574" y="3595"/>
                    <a:pt x="1725" y="3595"/>
                  </a:cubicBezTo>
                  <a:cubicBezTo>
                    <a:pt x="2167" y="3595"/>
                    <a:pt x="2475" y="3190"/>
                    <a:pt x="2475" y="2512"/>
                  </a:cubicBezTo>
                  <a:cubicBezTo>
                    <a:pt x="2475" y="1605"/>
                    <a:pt x="1921" y="544"/>
                    <a:pt x="1233" y="152"/>
                  </a:cubicBezTo>
                  <a:cubicBezTo>
                    <a:pt x="1058" y="49"/>
                    <a:pt x="892" y="0"/>
                    <a:pt x="741" y="0"/>
                  </a:cubicBezTo>
                  <a:close/>
                </a:path>
              </a:pathLst>
            </a:custGeom>
            <a:solidFill>
              <a:srgbClr val="15233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3" name="Google Shape;1643;p63"/>
            <p:cNvSpPr/>
            <p:nvPr/>
          </p:nvSpPr>
          <p:spPr>
            <a:xfrm>
              <a:off x="2711975" y="2117475"/>
              <a:ext cx="44925" cy="65125"/>
            </a:xfrm>
            <a:custGeom>
              <a:rect b="b" l="l" r="r" t="t"/>
              <a:pathLst>
                <a:path extrusionOk="0" h="2605" w="1797">
                  <a:moveTo>
                    <a:pt x="546" y="1"/>
                  </a:moveTo>
                  <a:cubicBezTo>
                    <a:pt x="228" y="1"/>
                    <a:pt x="0" y="296"/>
                    <a:pt x="0" y="787"/>
                  </a:cubicBezTo>
                  <a:cubicBezTo>
                    <a:pt x="0" y="1446"/>
                    <a:pt x="411" y="2211"/>
                    <a:pt x="898" y="2497"/>
                  </a:cubicBezTo>
                  <a:cubicBezTo>
                    <a:pt x="1025" y="2570"/>
                    <a:pt x="1146" y="2605"/>
                    <a:pt x="1255" y="2605"/>
                  </a:cubicBezTo>
                  <a:cubicBezTo>
                    <a:pt x="1574" y="2605"/>
                    <a:pt x="1797" y="2310"/>
                    <a:pt x="1797" y="1819"/>
                  </a:cubicBezTo>
                  <a:cubicBezTo>
                    <a:pt x="1797" y="1159"/>
                    <a:pt x="1395" y="395"/>
                    <a:pt x="898" y="108"/>
                  </a:cubicBezTo>
                  <a:cubicBezTo>
                    <a:pt x="774" y="35"/>
                    <a:pt x="655" y="1"/>
                    <a:pt x="546" y="1"/>
                  </a:cubicBezTo>
                  <a:close/>
                </a:path>
              </a:pathLst>
            </a:custGeom>
            <a:solidFill>
              <a:srgbClr val="1E3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4" name="Google Shape;1644;p63"/>
            <p:cNvSpPr/>
            <p:nvPr/>
          </p:nvSpPr>
          <p:spPr>
            <a:xfrm>
              <a:off x="2648675" y="2125300"/>
              <a:ext cx="102500" cy="92850"/>
            </a:xfrm>
            <a:custGeom>
              <a:rect b="b" l="l" r="r" t="t"/>
              <a:pathLst>
                <a:path extrusionOk="0" h="3714" w="4100">
                  <a:moveTo>
                    <a:pt x="3098" y="1"/>
                  </a:moveTo>
                  <a:cubicBezTo>
                    <a:pt x="3035" y="1"/>
                    <a:pt x="2977" y="15"/>
                    <a:pt x="2924" y="44"/>
                  </a:cubicBezTo>
                  <a:lnTo>
                    <a:pt x="0" y="1726"/>
                  </a:lnTo>
                  <a:lnTo>
                    <a:pt x="946" y="3713"/>
                  </a:lnTo>
                  <a:lnTo>
                    <a:pt x="3880" y="2012"/>
                  </a:lnTo>
                  <a:cubicBezTo>
                    <a:pt x="4013" y="1917"/>
                    <a:pt x="4099" y="1726"/>
                    <a:pt x="4099" y="1458"/>
                  </a:cubicBezTo>
                  <a:cubicBezTo>
                    <a:pt x="4099" y="932"/>
                    <a:pt x="3774" y="311"/>
                    <a:pt x="3373" y="82"/>
                  </a:cubicBezTo>
                  <a:cubicBezTo>
                    <a:pt x="3274" y="27"/>
                    <a:pt x="3182" y="1"/>
                    <a:pt x="30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5" name="Google Shape;1645;p63"/>
            <p:cNvSpPr/>
            <p:nvPr/>
          </p:nvSpPr>
          <p:spPr>
            <a:xfrm>
              <a:off x="2643175" y="2166775"/>
              <a:ext cx="35850" cy="52300"/>
            </a:xfrm>
            <a:custGeom>
              <a:rect b="b" l="l" r="r" t="t"/>
              <a:pathLst>
                <a:path extrusionOk="0" h="2092" w="1434">
                  <a:moveTo>
                    <a:pt x="436" y="0"/>
                  </a:moveTo>
                  <a:cubicBezTo>
                    <a:pt x="181" y="0"/>
                    <a:pt x="0" y="238"/>
                    <a:pt x="0" y="630"/>
                  </a:cubicBezTo>
                  <a:cubicBezTo>
                    <a:pt x="0" y="1165"/>
                    <a:pt x="325" y="1777"/>
                    <a:pt x="717" y="2006"/>
                  </a:cubicBezTo>
                  <a:cubicBezTo>
                    <a:pt x="819" y="2064"/>
                    <a:pt x="915" y="2092"/>
                    <a:pt x="1002" y="2092"/>
                  </a:cubicBezTo>
                  <a:cubicBezTo>
                    <a:pt x="1258" y="2092"/>
                    <a:pt x="1434" y="1854"/>
                    <a:pt x="1434" y="1462"/>
                  </a:cubicBezTo>
                  <a:cubicBezTo>
                    <a:pt x="1434" y="936"/>
                    <a:pt x="1118" y="315"/>
                    <a:pt x="717" y="86"/>
                  </a:cubicBezTo>
                  <a:cubicBezTo>
                    <a:pt x="618" y="28"/>
                    <a:pt x="523" y="0"/>
                    <a:pt x="436" y="0"/>
                  </a:cubicBezTo>
                  <a:close/>
                </a:path>
              </a:pathLst>
            </a:custGeom>
            <a:solidFill>
              <a:srgbClr val="86B1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6" name="Google Shape;1646;p63"/>
            <p:cNvSpPr/>
            <p:nvPr/>
          </p:nvSpPr>
          <p:spPr>
            <a:xfrm>
              <a:off x="2640775" y="2142875"/>
              <a:ext cx="24400" cy="24625"/>
            </a:xfrm>
            <a:custGeom>
              <a:rect b="b" l="l" r="r" t="t"/>
              <a:pathLst>
                <a:path extrusionOk="0" h="985" w="976">
                  <a:moveTo>
                    <a:pt x="574" y="0"/>
                  </a:moveTo>
                  <a:lnTo>
                    <a:pt x="1" y="344"/>
                  </a:lnTo>
                  <a:lnTo>
                    <a:pt x="383" y="984"/>
                  </a:lnTo>
                  <a:lnTo>
                    <a:pt x="975" y="401"/>
                  </a:lnTo>
                  <a:lnTo>
                    <a:pt x="574" y="0"/>
                  </a:lnTo>
                  <a:close/>
                </a:path>
              </a:pathLst>
            </a:custGeom>
            <a:solidFill>
              <a:srgbClr val="6E9E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7" name="Google Shape;1647;p63"/>
            <p:cNvSpPr/>
            <p:nvPr/>
          </p:nvSpPr>
          <p:spPr>
            <a:xfrm>
              <a:off x="2943675" y="2367425"/>
              <a:ext cx="21300" cy="22475"/>
            </a:xfrm>
            <a:custGeom>
              <a:rect b="b" l="l" r="r" t="t"/>
              <a:pathLst>
                <a:path extrusionOk="0" h="899" w="852">
                  <a:moveTo>
                    <a:pt x="737" y="0"/>
                  </a:moveTo>
                  <a:lnTo>
                    <a:pt x="1" y="564"/>
                  </a:lnTo>
                  <a:lnTo>
                    <a:pt x="316" y="898"/>
                  </a:lnTo>
                  <a:lnTo>
                    <a:pt x="851" y="583"/>
                  </a:lnTo>
                  <a:lnTo>
                    <a:pt x="737" y="0"/>
                  </a:lnTo>
                  <a:close/>
                </a:path>
              </a:pathLst>
            </a:custGeom>
            <a:solidFill>
              <a:srgbClr val="6E9E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8" name="Google Shape;1648;p63"/>
            <p:cNvSpPr/>
            <p:nvPr/>
          </p:nvSpPr>
          <p:spPr>
            <a:xfrm>
              <a:off x="2648900" y="2141675"/>
              <a:ext cx="322050" cy="242000"/>
            </a:xfrm>
            <a:custGeom>
              <a:rect b="b" l="l" r="r" t="t"/>
              <a:pathLst>
                <a:path extrusionOk="0" h="9680" w="12882">
                  <a:moveTo>
                    <a:pt x="441" y="1"/>
                  </a:moveTo>
                  <a:cubicBezTo>
                    <a:pt x="182" y="1"/>
                    <a:pt x="1" y="241"/>
                    <a:pt x="1" y="641"/>
                  </a:cubicBezTo>
                  <a:lnTo>
                    <a:pt x="1" y="1606"/>
                  </a:lnTo>
                  <a:cubicBezTo>
                    <a:pt x="1" y="2141"/>
                    <a:pt x="326" y="2762"/>
                    <a:pt x="727" y="2991"/>
                  </a:cubicBezTo>
                  <a:lnTo>
                    <a:pt x="12155" y="9594"/>
                  </a:lnTo>
                  <a:cubicBezTo>
                    <a:pt x="12256" y="9652"/>
                    <a:pt x="12353" y="9679"/>
                    <a:pt x="12441" y="9679"/>
                  </a:cubicBezTo>
                  <a:cubicBezTo>
                    <a:pt x="12700" y="9679"/>
                    <a:pt x="12881" y="9439"/>
                    <a:pt x="12881" y="9040"/>
                  </a:cubicBezTo>
                  <a:lnTo>
                    <a:pt x="12881" y="8075"/>
                  </a:lnTo>
                  <a:cubicBezTo>
                    <a:pt x="12881" y="7539"/>
                    <a:pt x="12556" y="6909"/>
                    <a:pt x="12155" y="6679"/>
                  </a:cubicBezTo>
                  <a:lnTo>
                    <a:pt x="727" y="86"/>
                  </a:lnTo>
                  <a:cubicBezTo>
                    <a:pt x="625" y="28"/>
                    <a:pt x="529" y="1"/>
                    <a:pt x="4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9" name="Google Shape;1649;p63"/>
            <p:cNvSpPr/>
            <p:nvPr/>
          </p:nvSpPr>
          <p:spPr>
            <a:xfrm>
              <a:off x="2635050" y="2149900"/>
              <a:ext cx="321800" cy="241900"/>
            </a:xfrm>
            <a:custGeom>
              <a:rect b="b" l="l" r="r" t="t"/>
              <a:pathLst>
                <a:path extrusionOk="0" h="9676" w="12872">
                  <a:moveTo>
                    <a:pt x="435" y="1"/>
                  </a:moveTo>
                  <a:cubicBezTo>
                    <a:pt x="179" y="1"/>
                    <a:pt x="0" y="240"/>
                    <a:pt x="0" y="636"/>
                  </a:cubicBezTo>
                  <a:lnTo>
                    <a:pt x="0" y="1611"/>
                  </a:lnTo>
                  <a:cubicBezTo>
                    <a:pt x="0" y="2137"/>
                    <a:pt x="325" y="2767"/>
                    <a:pt x="727" y="2997"/>
                  </a:cubicBezTo>
                  <a:lnTo>
                    <a:pt x="12145" y="9590"/>
                  </a:lnTo>
                  <a:cubicBezTo>
                    <a:pt x="12247" y="9648"/>
                    <a:pt x="12344" y="9675"/>
                    <a:pt x="12432" y="9675"/>
                  </a:cubicBezTo>
                  <a:cubicBezTo>
                    <a:pt x="12690" y="9675"/>
                    <a:pt x="12871" y="9437"/>
                    <a:pt x="12871" y="9045"/>
                  </a:cubicBezTo>
                  <a:lnTo>
                    <a:pt x="12871" y="8070"/>
                  </a:lnTo>
                  <a:cubicBezTo>
                    <a:pt x="12871" y="7535"/>
                    <a:pt x="12547" y="6914"/>
                    <a:pt x="12145" y="6685"/>
                  </a:cubicBezTo>
                  <a:lnTo>
                    <a:pt x="727" y="92"/>
                  </a:lnTo>
                  <a:cubicBezTo>
                    <a:pt x="623" y="30"/>
                    <a:pt x="524" y="1"/>
                    <a:pt x="4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0" name="Google Shape;1650;p63"/>
            <p:cNvSpPr/>
            <p:nvPr/>
          </p:nvSpPr>
          <p:spPr>
            <a:xfrm>
              <a:off x="2639000" y="2155725"/>
              <a:ext cx="313900" cy="230250"/>
            </a:xfrm>
            <a:custGeom>
              <a:rect b="b" l="l" r="r" t="t"/>
              <a:pathLst>
                <a:path extrusionOk="0" h="9210" w="12556">
                  <a:moveTo>
                    <a:pt x="346" y="0"/>
                  </a:moveTo>
                  <a:cubicBezTo>
                    <a:pt x="143" y="0"/>
                    <a:pt x="0" y="186"/>
                    <a:pt x="0" y="499"/>
                  </a:cubicBezTo>
                  <a:lnTo>
                    <a:pt x="0" y="1464"/>
                  </a:lnTo>
                  <a:cubicBezTo>
                    <a:pt x="0" y="1884"/>
                    <a:pt x="258" y="2372"/>
                    <a:pt x="574" y="2544"/>
                  </a:cubicBezTo>
                  <a:lnTo>
                    <a:pt x="11992" y="9146"/>
                  </a:lnTo>
                  <a:cubicBezTo>
                    <a:pt x="12071" y="9189"/>
                    <a:pt x="12145" y="9210"/>
                    <a:pt x="12213" y="9210"/>
                  </a:cubicBezTo>
                  <a:cubicBezTo>
                    <a:pt x="12416" y="9210"/>
                    <a:pt x="12556" y="9025"/>
                    <a:pt x="12556" y="8716"/>
                  </a:cubicBezTo>
                  <a:lnTo>
                    <a:pt x="12556" y="7742"/>
                  </a:lnTo>
                  <a:cubicBezTo>
                    <a:pt x="12556" y="7331"/>
                    <a:pt x="12308" y="6844"/>
                    <a:pt x="11992" y="6662"/>
                  </a:cubicBezTo>
                  <a:lnTo>
                    <a:pt x="574" y="69"/>
                  </a:lnTo>
                  <a:cubicBezTo>
                    <a:pt x="493" y="22"/>
                    <a:pt x="416" y="0"/>
                    <a:pt x="3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1" name="Google Shape;1651;p63"/>
            <p:cNvSpPr/>
            <p:nvPr/>
          </p:nvSpPr>
          <p:spPr>
            <a:xfrm>
              <a:off x="2684500" y="1756350"/>
              <a:ext cx="131400" cy="75275"/>
            </a:xfrm>
            <a:custGeom>
              <a:rect b="b" l="l" r="r" t="t"/>
              <a:pathLst>
                <a:path extrusionOk="0" h="3011" w="5256">
                  <a:moveTo>
                    <a:pt x="870" y="1"/>
                  </a:moveTo>
                  <a:lnTo>
                    <a:pt x="0" y="479"/>
                  </a:lnTo>
                  <a:lnTo>
                    <a:pt x="4377" y="3011"/>
                  </a:lnTo>
                  <a:lnTo>
                    <a:pt x="5256" y="2533"/>
                  </a:lnTo>
                  <a:lnTo>
                    <a:pt x="8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652" name="Google Shape;1652;p63"/>
          <p:cNvCxnSpPr/>
          <p:nvPr/>
        </p:nvCxnSpPr>
        <p:spPr>
          <a:xfrm>
            <a:off x="2886229" y="140275"/>
            <a:ext cx="0" cy="16074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1653" name="Google Shape;1653;p63"/>
          <p:cNvCxnSpPr/>
          <p:nvPr/>
        </p:nvCxnSpPr>
        <p:spPr>
          <a:xfrm>
            <a:off x="3003079" y="140275"/>
            <a:ext cx="0" cy="10305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1654" name="Google Shape;1654;p63"/>
          <p:cNvCxnSpPr/>
          <p:nvPr/>
        </p:nvCxnSpPr>
        <p:spPr>
          <a:xfrm rot="10800000">
            <a:off x="6857897" y="4091425"/>
            <a:ext cx="21588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1655" name="Google Shape;1655;p63"/>
          <p:cNvCxnSpPr/>
          <p:nvPr/>
        </p:nvCxnSpPr>
        <p:spPr>
          <a:xfrm rot="10800000">
            <a:off x="7608797" y="4215975"/>
            <a:ext cx="14079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oval"/>
          </a:ln>
        </p:spPr>
      </p:cxnSp>
      <p:grpSp>
        <p:nvGrpSpPr>
          <p:cNvPr id="1656" name="Google Shape;1656;p63"/>
          <p:cNvGrpSpPr/>
          <p:nvPr/>
        </p:nvGrpSpPr>
        <p:grpSpPr>
          <a:xfrm>
            <a:off x="8008149" y="445541"/>
            <a:ext cx="831725" cy="680221"/>
            <a:chOff x="3458975" y="1001825"/>
            <a:chExt cx="578350" cy="473000"/>
          </a:xfrm>
        </p:grpSpPr>
        <p:sp>
          <p:nvSpPr>
            <p:cNvPr id="1657" name="Google Shape;1657;p63"/>
            <p:cNvSpPr/>
            <p:nvPr/>
          </p:nvSpPr>
          <p:spPr>
            <a:xfrm>
              <a:off x="3970650" y="1224750"/>
              <a:ext cx="66675" cy="99100"/>
            </a:xfrm>
            <a:custGeom>
              <a:rect b="b" l="l" r="r" t="t"/>
              <a:pathLst>
                <a:path extrusionOk="0" h="3964" w="2667">
                  <a:moveTo>
                    <a:pt x="921" y="1"/>
                  </a:moveTo>
                  <a:cubicBezTo>
                    <a:pt x="806" y="1"/>
                    <a:pt x="699" y="30"/>
                    <a:pt x="602" y="84"/>
                  </a:cubicBezTo>
                  <a:lnTo>
                    <a:pt x="593" y="74"/>
                  </a:lnTo>
                  <a:lnTo>
                    <a:pt x="1" y="428"/>
                  </a:lnTo>
                  <a:lnTo>
                    <a:pt x="173" y="820"/>
                  </a:lnTo>
                  <a:cubicBezTo>
                    <a:pt x="153" y="906"/>
                    <a:pt x="144" y="1001"/>
                    <a:pt x="144" y="1106"/>
                  </a:cubicBezTo>
                  <a:cubicBezTo>
                    <a:pt x="144" y="2005"/>
                    <a:pt x="679" y="3037"/>
                    <a:pt x="1338" y="3467"/>
                  </a:cubicBezTo>
                  <a:lnTo>
                    <a:pt x="1558" y="3963"/>
                  </a:lnTo>
                  <a:lnTo>
                    <a:pt x="2236" y="3572"/>
                  </a:lnTo>
                  <a:cubicBezTo>
                    <a:pt x="2504" y="3409"/>
                    <a:pt x="2666" y="3065"/>
                    <a:pt x="2666" y="2559"/>
                  </a:cubicBezTo>
                  <a:cubicBezTo>
                    <a:pt x="2666" y="1632"/>
                    <a:pt x="2103" y="552"/>
                    <a:pt x="1405" y="151"/>
                  </a:cubicBezTo>
                  <a:cubicBezTo>
                    <a:pt x="1233" y="49"/>
                    <a:pt x="1070" y="1"/>
                    <a:pt x="9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8" name="Google Shape;1658;p63"/>
            <p:cNvSpPr/>
            <p:nvPr/>
          </p:nvSpPr>
          <p:spPr>
            <a:xfrm>
              <a:off x="3959425" y="1233350"/>
              <a:ext cx="63075" cy="91625"/>
            </a:xfrm>
            <a:custGeom>
              <a:rect b="b" l="l" r="r" t="t"/>
              <a:pathLst>
                <a:path extrusionOk="0" h="3665" w="2523">
                  <a:moveTo>
                    <a:pt x="762" y="0"/>
                  </a:moveTo>
                  <a:cubicBezTo>
                    <a:pt x="314" y="0"/>
                    <a:pt x="0" y="415"/>
                    <a:pt x="0" y="1106"/>
                  </a:cubicBezTo>
                  <a:cubicBezTo>
                    <a:pt x="0" y="2033"/>
                    <a:pt x="564" y="3113"/>
                    <a:pt x="1262" y="3514"/>
                  </a:cubicBezTo>
                  <a:cubicBezTo>
                    <a:pt x="1439" y="3616"/>
                    <a:pt x="1608" y="3665"/>
                    <a:pt x="1761" y="3665"/>
                  </a:cubicBezTo>
                  <a:cubicBezTo>
                    <a:pt x="2210" y="3665"/>
                    <a:pt x="2523" y="3250"/>
                    <a:pt x="2523" y="2559"/>
                  </a:cubicBezTo>
                  <a:cubicBezTo>
                    <a:pt x="2523" y="1632"/>
                    <a:pt x="1959" y="552"/>
                    <a:pt x="1262" y="151"/>
                  </a:cubicBezTo>
                  <a:cubicBezTo>
                    <a:pt x="1084" y="49"/>
                    <a:pt x="915" y="0"/>
                    <a:pt x="7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9" name="Google Shape;1659;p63"/>
            <p:cNvSpPr/>
            <p:nvPr/>
          </p:nvSpPr>
          <p:spPr>
            <a:xfrm>
              <a:off x="3706925" y="1266525"/>
              <a:ext cx="291450" cy="208300"/>
            </a:xfrm>
            <a:custGeom>
              <a:rect b="b" l="l" r="r" t="t"/>
              <a:pathLst>
                <a:path extrusionOk="0" h="8332" w="11658">
                  <a:moveTo>
                    <a:pt x="11111" y="0"/>
                  </a:moveTo>
                  <a:cubicBezTo>
                    <a:pt x="11059" y="0"/>
                    <a:pt x="11014" y="17"/>
                    <a:pt x="10979" y="47"/>
                  </a:cubicBezTo>
                  <a:cubicBezTo>
                    <a:pt x="10636" y="248"/>
                    <a:pt x="6947" y="2407"/>
                    <a:pt x="5428" y="3248"/>
                  </a:cubicBezTo>
                  <a:cubicBezTo>
                    <a:pt x="5208" y="3372"/>
                    <a:pt x="4998" y="3487"/>
                    <a:pt x="4807" y="3582"/>
                  </a:cubicBezTo>
                  <a:cubicBezTo>
                    <a:pt x="3546" y="4261"/>
                    <a:pt x="2714" y="4710"/>
                    <a:pt x="2322" y="6258"/>
                  </a:cubicBezTo>
                  <a:cubicBezTo>
                    <a:pt x="2170" y="6842"/>
                    <a:pt x="1695" y="7131"/>
                    <a:pt x="1385" y="7131"/>
                  </a:cubicBezTo>
                  <a:cubicBezTo>
                    <a:pt x="1365" y="7131"/>
                    <a:pt x="1347" y="7130"/>
                    <a:pt x="1329" y="7127"/>
                  </a:cubicBezTo>
                  <a:cubicBezTo>
                    <a:pt x="1252" y="7118"/>
                    <a:pt x="1204" y="7108"/>
                    <a:pt x="1204" y="6927"/>
                  </a:cubicBezTo>
                  <a:lnTo>
                    <a:pt x="1204" y="3019"/>
                  </a:lnTo>
                  <a:lnTo>
                    <a:pt x="1" y="3019"/>
                  </a:lnTo>
                  <a:lnTo>
                    <a:pt x="1" y="6927"/>
                  </a:lnTo>
                  <a:cubicBezTo>
                    <a:pt x="1" y="7682"/>
                    <a:pt x="459" y="8226"/>
                    <a:pt x="1176" y="8322"/>
                  </a:cubicBezTo>
                  <a:cubicBezTo>
                    <a:pt x="1243" y="8331"/>
                    <a:pt x="1310" y="8331"/>
                    <a:pt x="1386" y="8331"/>
                  </a:cubicBezTo>
                  <a:cubicBezTo>
                    <a:pt x="2227" y="8331"/>
                    <a:pt x="3192" y="7710"/>
                    <a:pt x="3479" y="6554"/>
                  </a:cubicBezTo>
                  <a:cubicBezTo>
                    <a:pt x="3746" y="5522"/>
                    <a:pt x="4224" y="5264"/>
                    <a:pt x="5380" y="4643"/>
                  </a:cubicBezTo>
                  <a:cubicBezTo>
                    <a:pt x="5571" y="4538"/>
                    <a:pt x="5781" y="4423"/>
                    <a:pt x="6011" y="4299"/>
                  </a:cubicBezTo>
                  <a:cubicBezTo>
                    <a:pt x="7606" y="3410"/>
                    <a:pt x="11476" y="1155"/>
                    <a:pt x="11515" y="1127"/>
                  </a:cubicBezTo>
                  <a:cubicBezTo>
                    <a:pt x="11601" y="1079"/>
                    <a:pt x="11658" y="974"/>
                    <a:pt x="11658" y="811"/>
                  </a:cubicBezTo>
                  <a:cubicBezTo>
                    <a:pt x="11658" y="515"/>
                    <a:pt x="11486" y="171"/>
                    <a:pt x="11266" y="47"/>
                  </a:cubicBezTo>
                  <a:cubicBezTo>
                    <a:pt x="11211" y="15"/>
                    <a:pt x="11158" y="0"/>
                    <a:pt x="11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0" name="Google Shape;1660;p63"/>
            <p:cNvSpPr/>
            <p:nvPr/>
          </p:nvSpPr>
          <p:spPr>
            <a:xfrm>
              <a:off x="3494325" y="1001825"/>
              <a:ext cx="455325" cy="449100"/>
            </a:xfrm>
            <a:custGeom>
              <a:rect b="b" l="l" r="r" t="t"/>
              <a:pathLst>
                <a:path extrusionOk="0" h="17964" w="18213">
                  <a:moveTo>
                    <a:pt x="12527" y="0"/>
                  </a:moveTo>
                  <a:cubicBezTo>
                    <a:pt x="12374" y="0"/>
                    <a:pt x="12222" y="48"/>
                    <a:pt x="12078" y="134"/>
                  </a:cubicBezTo>
                  <a:lnTo>
                    <a:pt x="0" y="7033"/>
                  </a:lnTo>
                  <a:lnTo>
                    <a:pt x="5514" y="17964"/>
                  </a:lnTo>
                  <a:lnTo>
                    <a:pt x="17668" y="11036"/>
                  </a:lnTo>
                  <a:lnTo>
                    <a:pt x="17668" y="11017"/>
                  </a:lnTo>
                  <a:cubicBezTo>
                    <a:pt x="17792" y="10960"/>
                    <a:pt x="17907" y="10864"/>
                    <a:pt x="17993" y="10740"/>
                  </a:cubicBezTo>
                  <a:cubicBezTo>
                    <a:pt x="18136" y="10539"/>
                    <a:pt x="18213" y="10262"/>
                    <a:pt x="18213" y="9957"/>
                  </a:cubicBezTo>
                  <a:lnTo>
                    <a:pt x="18213" y="4520"/>
                  </a:lnTo>
                  <a:cubicBezTo>
                    <a:pt x="18213" y="3736"/>
                    <a:pt x="17744" y="2857"/>
                    <a:pt x="17142" y="2513"/>
                  </a:cubicBezTo>
                  <a:lnTo>
                    <a:pt x="13072" y="153"/>
                  </a:lnTo>
                  <a:cubicBezTo>
                    <a:pt x="12890" y="48"/>
                    <a:pt x="12709" y="0"/>
                    <a:pt x="125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1" name="Google Shape;1661;p63"/>
            <p:cNvSpPr/>
            <p:nvPr/>
          </p:nvSpPr>
          <p:spPr>
            <a:xfrm>
              <a:off x="3949400" y="1109550"/>
              <a:ext cx="250" cy="139050"/>
            </a:xfrm>
            <a:custGeom>
              <a:rect b="b" l="l" r="r" t="t"/>
              <a:pathLst>
                <a:path extrusionOk="0" h="5562" w="10">
                  <a:moveTo>
                    <a:pt x="0" y="0"/>
                  </a:moveTo>
                  <a:lnTo>
                    <a:pt x="0" y="5562"/>
                  </a:lnTo>
                  <a:lnTo>
                    <a:pt x="10" y="5562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D0E3F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2" name="Google Shape;1662;p63"/>
            <p:cNvSpPr/>
            <p:nvPr/>
          </p:nvSpPr>
          <p:spPr>
            <a:xfrm>
              <a:off x="3660825" y="1109775"/>
              <a:ext cx="288825" cy="305575"/>
            </a:xfrm>
            <a:custGeom>
              <a:rect b="b" l="l" r="r" t="t"/>
              <a:pathLst>
                <a:path extrusionOk="0" h="12223" w="11553">
                  <a:moveTo>
                    <a:pt x="11543" y="1"/>
                  </a:moveTo>
                  <a:lnTo>
                    <a:pt x="0" y="6661"/>
                  </a:lnTo>
                  <a:lnTo>
                    <a:pt x="0" y="12222"/>
                  </a:lnTo>
                  <a:lnTo>
                    <a:pt x="11553" y="5553"/>
                  </a:lnTo>
                  <a:lnTo>
                    <a:pt x="11553" y="202"/>
                  </a:lnTo>
                  <a:cubicBezTo>
                    <a:pt x="11553" y="135"/>
                    <a:pt x="11553" y="68"/>
                    <a:pt x="11543" y="1"/>
                  </a:cubicBezTo>
                  <a:close/>
                </a:path>
              </a:pathLst>
            </a:custGeom>
            <a:solidFill>
              <a:srgbClr val="CFE3F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3" name="Google Shape;1663;p63"/>
            <p:cNvSpPr/>
            <p:nvPr/>
          </p:nvSpPr>
          <p:spPr>
            <a:xfrm>
              <a:off x="3634550" y="1244025"/>
              <a:ext cx="43975" cy="205700"/>
            </a:xfrm>
            <a:custGeom>
              <a:rect b="b" l="l" r="r" t="t"/>
              <a:pathLst>
                <a:path extrusionOk="0" h="8228" w="1759">
                  <a:moveTo>
                    <a:pt x="1758" y="1"/>
                  </a:moveTo>
                  <a:lnTo>
                    <a:pt x="0" y="441"/>
                  </a:lnTo>
                  <a:lnTo>
                    <a:pt x="0" y="8228"/>
                  </a:lnTo>
                  <a:lnTo>
                    <a:pt x="1758" y="7225"/>
                  </a:lnTo>
                  <a:lnTo>
                    <a:pt x="175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4" name="Google Shape;1664;p63"/>
            <p:cNvSpPr/>
            <p:nvPr/>
          </p:nvSpPr>
          <p:spPr>
            <a:xfrm>
              <a:off x="3481175" y="1175250"/>
              <a:ext cx="165100" cy="277825"/>
            </a:xfrm>
            <a:custGeom>
              <a:rect b="b" l="l" r="r" t="t"/>
              <a:pathLst>
                <a:path extrusionOk="0" h="11113" w="6604">
                  <a:moveTo>
                    <a:pt x="918" y="0"/>
                  </a:moveTo>
                  <a:cubicBezTo>
                    <a:pt x="479" y="0"/>
                    <a:pt x="1" y="363"/>
                    <a:pt x="1" y="1156"/>
                  </a:cubicBezTo>
                  <a:lnTo>
                    <a:pt x="1" y="6593"/>
                  </a:lnTo>
                  <a:cubicBezTo>
                    <a:pt x="1" y="7367"/>
                    <a:pt x="469" y="8256"/>
                    <a:pt x="1071" y="8600"/>
                  </a:cubicBezTo>
                  <a:lnTo>
                    <a:pt x="5142" y="10950"/>
                  </a:lnTo>
                  <a:cubicBezTo>
                    <a:pt x="5323" y="11055"/>
                    <a:pt x="5505" y="11113"/>
                    <a:pt x="5686" y="11113"/>
                  </a:cubicBezTo>
                  <a:cubicBezTo>
                    <a:pt x="5963" y="11113"/>
                    <a:pt x="6212" y="10979"/>
                    <a:pt x="6384" y="10740"/>
                  </a:cubicBezTo>
                  <a:cubicBezTo>
                    <a:pt x="6527" y="10539"/>
                    <a:pt x="6603" y="10272"/>
                    <a:pt x="6603" y="9957"/>
                  </a:cubicBezTo>
                  <a:lnTo>
                    <a:pt x="6603" y="4520"/>
                  </a:lnTo>
                  <a:cubicBezTo>
                    <a:pt x="6603" y="3736"/>
                    <a:pt x="6135" y="2857"/>
                    <a:pt x="5533" y="2513"/>
                  </a:cubicBezTo>
                  <a:lnTo>
                    <a:pt x="1453" y="153"/>
                  </a:lnTo>
                  <a:cubicBezTo>
                    <a:pt x="1272" y="57"/>
                    <a:pt x="1090" y="0"/>
                    <a:pt x="9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5" name="Google Shape;1665;p63"/>
            <p:cNvSpPr/>
            <p:nvPr/>
          </p:nvSpPr>
          <p:spPr>
            <a:xfrm>
              <a:off x="3490725" y="1184825"/>
              <a:ext cx="145750" cy="258425"/>
            </a:xfrm>
            <a:custGeom>
              <a:rect b="b" l="l" r="r" t="t"/>
              <a:pathLst>
                <a:path extrusionOk="0" h="10337" w="5830">
                  <a:moveTo>
                    <a:pt x="536" y="1"/>
                  </a:moveTo>
                  <a:cubicBezTo>
                    <a:pt x="224" y="1"/>
                    <a:pt x="1" y="289"/>
                    <a:pt x="1" y="773"/>
                  </a:cubicBezTo>
                  <a:lnTo>
                    <a:pt x="1" y="6210"/>
                  </a:lnTo>
                  <a:cubicBezTo>
                    <a:pt x="1" y="6850"/>
                    <a:pt x="402" y="7605"/>
                    <a:pt x="880" y="7882"/>
                  </a:cubicBezTo>
                  <a:lnTo>
                    <a:pt x="4960" y="10233"/>
                  </a:lnTo>
                  <a:cubicBezTo>
                    <a:pt x="5082" y="10303"/>
                    <a:pt x="5198" y="10337"/>
                    <a:pt x="5303" y="10337"/>
                  </a:cubicBezTo>
                  <a:cubicBezTo>
                    <a:pt x="5612" y="10337"/>
                    <a:pt x="5830" y="10051"/>
                    <a:pt x="5830" y="9574"/>
                  </a:cubicBezTo>
                  <a:lnTo>
                    <a:pt x="5830" y="4137"/>
                  </a:lnTo>
                  <a:cubicBezTo>
                    <a:pt x="5830" y="3496"/>
                    <a:pt x="5438" y="2742"/>
                    <a:pt x="4960" y="2465"/>
                  </a:cubicBezTo>
                  <a:lnTo>
                    <a:pt x="880" y="104"/>
                  </a:lnTo>
                  <a:cubicBezTo>
                    <a:pt x="759" y="34"/>
                    <a:pt x="642" y="1"/>
                    <a:pt x="5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6" name="Google Shape;1666;p63"/>
            <p:cNvSpPr/>
            <p:nvPr/>
          </p:nvSpPr>
          <p:spPr>
            <a:xfrm>
              <a:off x="3514875" y="1227425"/>
              <a:ext cx="97725" cy="173350"/>
            </a:xfrm>
            <a:custGeom>
              <a:rect b="b" l="l" r="r" t="t"/>
              <a:pathLst>
                <a:path extrusionOk="0" h="6934" w="3909">
                  <a:moveTo>
                    <a:pt x="348" y="0"/>
                  </a:moveTo>
                  <a:cubicBezTo>
                    <a:pt x="142" y="0"/>
                    <a:pt x="0" y="193"/>
                    <a:pt x="0" y="512"/>
                  </a:cubicBezTo>
                  <a:lnTo>
                    <a:pt x="0" y="4162"/>
                  </a:lnTo>
                  <a:cubicBezTo>
                    <a:pt x="0" y="4592"/>
                    <a:pt x="258" y="5099"/>
                    <a:pt x="583" y="5290"/>
                  </a:cubicBezTo>
                  <a:lnTo>
                    <a:pt x="3316" y="6866"/>
                  </a:lnTo>
                  <a:cubicBezTo>
                    <a:pt x="3397" y="6912"/>
                    <a:pt x="3475" y="6933"/>
                    <a:pt x="3545" y="6933"/>
                  </a:cubicBezTo>
                  <a:cubicBezTo>
                    <a:pt x="3758" y="6933"/>
                    <a:pt x="3908" y="6740"/>
                    <a:pt x="3908" y="6417"/>
                  </a:cubicBezTo>
                  <a:lnTo>
                    <a:pt x="3908" y="2777"/>
                  </a:lnTo>
                  <a:cubicBezTo>
                    <a:pt x="3908" y="2337"/>
                    <a:pt x="3641" y="1840"/>
                    <a:pt x="3316" y="1649"/>
                  </a:cubicBezTo>
                  <a:lnTo>
                    <a:pt x="583" y="73"/>
                  </a:lnTo>
                  <a:cubicBezTo>
                    <a:pt x="499" y="23"/>
                    <a:pt x="420" y="0"/>
                    <a:pt x="3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7" name="Google Shape;1667;p63"/>
            <p:cNvSpPr/>
            <p:nvPr/>
          </p:nvSpPr>
          <p:spPr>
            <a:xfrm>
              <a:off x="3526575" y="1260200"/>
              <a:ext cx="69050" cy="100300"/>
            </a:xfrm>
            <a:custGeom>
              <a:rect b="b" l="l" r="r" t="t"/>
              <a:pathLst>
                <a:path extrusionOk="0" h="4012" w="2762">
                  <a:moveTo>
                    <a:pt x="833" y="1"/>
                  </a:moveTo>
                  <a:cubicBezTo>
                    <a:pt x="345" y="1"/>
                    <a:pt x="0" y="453"/>
                    <a:pt x="0" y="1208"/>
                  </a:cubicBezTo>
                  <a:cubicBezTo>
                    <a:pt x="0" y="2230"/>
                    <a:pt x="621" y="3405"/>
                    <a:pt x="1376" y="3845"/>
                  </a:cubicBezTo>
                  <a:cubicBezTo>
                    <a:pt x="1573" y="3958"/>
                    <a:pt x="1760" y="4012"/>
                    <a:pt x="1929" y="4012"/>
                  </a:cubicBezTo>
                  <a:cubicBezTo>
                    <a:pt x="2419" y="4012"/>
                    <a:pt x="2762" y="3563"/>
                    <a:pt x="2762" y="2803"/>
                  </a:cubicBezTo>
                  <a:cubicBezTo>
                    <a:pt x="2762" y="1791"/>
                    <a:pt x="2141" y="606"/>
                    <a:pt x="1376" y="166"/>
                  </a:cubicBezTo>
                  <a:cubicBezTo>
                    <a:pt x="1184" y="54"/>
                    <a:pt x="1000" y="1"/>
                    <a:pt x="8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8" name="Google Shape;1668;p63"/>
            <p:cNvSpPr/>
            <p:nvPr/>
          </p:nvSpPr>
          <p:spPr>
            <a:xfrm>
              <a:off x="3536850" y="1275325"/>
              <a:ext cx="48500" cy="70275"/>
            </a:xfrm>
            <a:custGeom>
              <a:rect b="b" l="l" r="r" t="t"/>
              <a:pathLst>
                <a:path extrusionOk="0" h="2811" w="1940">
                  <a:moveTo>
                    <a:pt x="581" y="0"/>
                  </a:moveTo>
                  <a:cubicBezTo>
                    <a:pt x="239" y="0"/>
                    <a:pt x="0" y="315"/>
                    <a:pt x="0" y="842"/>
                  </a:cubicBezTo>
                  <a:cubicBezTo>
                    <a:pt x="0" y="1558"/>
                    <a:pt x="430" y="2380"/>
                    <a:pt x="965" y="2695"/>
                  </a:cubicBezTo>
                  <a:cubicBezTo>
                    <a:pt x="1102" y="2773"/>
                    <a:pt x="1232" y="2810"/>
                    <a:pt x="1350" y="2810"/>
                  </a:cubicBezTo>
                  <a:cubicBezTo>
                    <a:pt x="1696" y="2810"/>
                    <a:pt x="1940" y="2494"/>
                    <a:pt x="1940" y="1960"/>
                  </a:cubicBezTo>
                  <a:cubicBezTo>
                    <a:pt x="1940" y="1252"/>
                    <a:pt x="1500" y="421"/>
                    <a:pt x="965" y="115"/>
                  </a:cubicBezTo>
                  <a:cubicBezTo>
                    <a:pt x="829" y="37"/>
                    <a:pt x="699" y="0"/>
                    <a:pt x="5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9" name="Google Shape;1669;p63"/>
            <p:cNvSpPr/>
            <p:nvPr/>
          </p:nvSpPr>
          <p:spPr>
            <a:xfrm>
              <a:off x="3551425" y="1296350"/>
              <a:ext cx="19375" cy="28175"/>
            </a:xfrm>
            <a:custGeom>
              <a:rect b="b" l="l" r="r" t="t"/>
              <a:pathLst>
                <a:path extrusionOk="0" h="1127" w="775">
                  <a:moveTo>
                    <a:pt x="227" y="0"/>
                  </a:moveTo>
                  <a:cubicBezTo>
                    <a:pt x="94" y="0"/>
                    <a:pt x="0" y="123"/>
                    <a:pt x="0" y="335"/>
                  </a:cubicBezTo>
                  <a:cubicBezTo>
                    <a:pt x="0" y="622"/>
                    <a:pt x="172" y="956"/>
                    <a:pt x="382" y="1080"/>
                  </a:cubicBezTo>
                  <a:cubicBezTo>
                    <a:pt x="438" y="1112"/>
                    <a:pt x="491" y="1127"/>
                    <a:pt x="538" y="1127"/>
                  </a:cubicBezTo>
                  <a:cubicBezTo>
                    <a:pt x="678" y="1127"/>
                    <a:pt x="774" y="998"/>
                    <a:pt x="774" y="784"/>
                  </a:cubicBezTo>
                  <a:cubicBezTo>
                    <a:pt x="774" y="497"/>
                    <a:pt x="602" y="173"/>
                    <a:pt x="382" y="48"/>
                  </a:cubicBezTo>
                  <a:cubicBezTo>
                    <a:pt x="327" y="16"/>
                    <a:pt x="275" y="0"/>
                    <a:pt x="2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0" name="Google Shape;1670;p63"/>
            <p:cNvSpPr/>
            <p:nvPr/>
          </p:nvSpPr>
          <p:spPr>
            <a:xfrm>
              <a:off x="3521325" y="1331975"/>
              <a:ext cx="12925" cy="18750"/>
            </a:xfrm>
            <a:custGeom>
              <a:rect b="b" l="l" r="r" t="t"/>
              <a:pathLst>
                <a:path extrusionOk="0" h="750" w="517">
                  <a:moveTo>
                    <a:pt x="159" y="0"/>
                  </a:moveTo>
                  <a:cubicBezTo>
                    <a:pt x="65" y="0"/>
                    <a:pt x="0" y="85"/>
                    <a:pt x="0" y="229"/>
                  </a:cubicBezTo>
                  <a:cubicBezTo>
                    <a:pt x="0" y="420"/>
                    <a:pt x="115" y="639"/>
                    <a:pt x="258" y="716"/>
                  </a:cubicBezTo>
                  <a:cubicBezTo>
                    <a:pt x="296" y="739"/>
                    <a:pt x="332" y="749"/>
                    <a:pt x="364" y="749"/>
                  </a:cubicBezTo>
                  <a:cubicBezTo>
                    <a:pt x="454" y="749"/>
                    <a:pt x="516" y="666"/>
                    <a:pt x="516" y="525"/>
                  </a:cubicBezTo>
                  <a:cubicBezTo>
                    <a:pt x="516" y="334"/>
                    <a:pt x="401" y="114"/>
                    <a:pt x="258" y="28"/>
                  </a:cubicBezTo>
                  <a:cubicBezTo>
                    <a:pt x="223" y="9"/>
                    <a:pt x="189" y="0"/>
                    <a:pt x="1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1" name="Google Shape;1671;p63"/>
            <p:cNvSpPr/>
            <p:nvPr/>
          </p:nvSpPr>
          <p:spPr>
            <a:xfrm>
              <a:off x="3592500" y="1373875"/>
              <a:ext cx="12925" cy="18900"/>
            </a:xfrm>
            <a:custGeom>
              <a:rect b="b" l="l" r="r" t="t"/>
              <a:pathLst>
                <a:path extrusionOk="0" h="756" w="517">
                  <a:moveTo>
                    <a:pt x="153" y="0"/>
                  </a:moveTo>
                  <a:cubicBezTo>
                    <a:pt x="63" y="0"/>
                    <a:pt x="1" y="84"/>
                    <a:pt x="1" y="225"/>
                  </a:cubicBezTo>
                  <a:cubicBezTo>
                    <a:pt x="1" y="416"/>
                    <a:pt x="115" y="636"/>
                    <a:pt x="259" y="722"/>
                  </a:cubicBezTo>
                  <a:cubicBezTo>
                    <a:pt x="296" y="744"/>
                    <a:pt x="332" y="755"/>
                    <a:pt x="364" y="755"/>
                  </a:cubicBezTo>
                  <a:cubicBezTo>
                    <a:pt x="454" y="755"/>
                    <a:pt x="517" y="671"/>
                    <a:pt x="517" y="531"/>
                  </a:cubicBezTo>
                  <a:cubicBezTo>
                    <a:pt x="517" y="339"/>
                    <a:pt x="402" y="120"/>
                    <a:pt x="259" y="34"/>
                  </a:cubicBezTo>
                  <a:cubicBezTo>
                    <a:pt x="221" y="11"/>
                    <a:pt x="185" y="0"/>
                    <a:pt x="1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2" name="Google Shape;1672;p63"/>
            <p:cNvSpPr/>
            <p:nvPr/>
          </p:nvSpPr>
          <p:spPr>
            <a:xfrm>
              <a:off x="3521325" y="1236075"/>
              <a:ext cx="12925" cy="18850"/>
            </a:xfrm>
            <a:custGeom>
              <a:rect b="b" l="l" r="r" t="t"/>
              <a:pathLst>
                <a:path extrusionOk="0" h="754" w="517">
                  <a:moveTo>
                    <a:pt x="157" y="1"/>
                  </a:moveTo>
                  <a:cubicBezTo>
                    <a:pt x="64" y="1"/>
                    <a:pt x="0" y="90"/>
                    <a:pt x="0" y="233"/>
                  </a:cubicBezTo>
                  <a:cubicBezTo>
                    <a:pt x="0" y="415"/>
                    <a:pt x="115" y="644"/>
                    <a:pt x="258" y="720"/>
                  </a:cubicBezTo>
                  <a:cubicBezTo>
                    <a:pt x="296" y="743"/>
                    <a:pt x="332" y="754"/>
                    <a:pt x="364" y="754"/>
                  </a:cubicBezTo>
                  <a:cubicBezTo>
                    <a:pt x="454" y="754"/>
                    <a:pt x="516" y="670"/>
                    <a:pt x="516" y="529"/>
                  </a:cubicBezTo>
                  <a:cubicBezTo>
                    <a:pt x="516" y="338"/>
                    <a:pt x="401" y="118"/>
                    <a:pt x="258" y="32"/>
                  </a:cubicBezTo>
                  <a:cubicBezTo>
                    <a:pt x="222" y="11"/>
                    <a:pt x="188" y="1"/>
                    <a:pt x="1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3" name="Google Shape;1673;p63"/>
            <p:cNvSpPr/>
            <p:nvPr/>
          </p:nvSpPr>
          <p:spPr>
            <a:xfrm>
              <a:off x="3592500" y="1278075"/>
              <a:ext cx="12925" cy="18850"/>
            </a:xfrm>
            <a:custGeom>
              <a:rect b="b" l="l" r="r" t="t"/>
              <a:pathLst>
                <a:path extrusionOk="0" h="754" w="517">
                  <a:moveTo>
                    <a:pt x="153" y="1"/>
                  </a:moveTo>
                  <a:cubicBezTo>
                    <a:pt x="63" y="1"/>
                    <a:pt x="1" y="84"/>
                    <a:pt x="1" y="225"/>
                  </a:cubicBezTo>
                  <a:cubicBezTo>
                    <a:pt x="1" y="416"/>
                    <a:pt x="115" y="636"/>
                    <a:pt x="259" y="722"/>
                  </a:cubicBezTo>
                  <a:cubicBezTo>
                    <a:pt x="295" y="744"/>
                    <a:pt x="329" y="754"/>
                    <a:pt x="360" y="754"/>
                  </a:cubicBezTo>
                  <a:cubicBezTo>
                    <a:pt x="452" y="754"/>
                    <a:pt x="517" y="664"/>
                    <a:pt x="517" y="521"/>
                  </a:cubicBezTo>
                  <a:cubicBezTo>
                    <a:pt x="517" y="340"/>
                    <a:pt x="402" y="110"/>
                    <a:pt x="259" y="34"/>
                  </a:cubicBezTo>
                  <a:cubicBezTo>
                    <a:pt x="221" y="11"/>
                    <a:pt x="185" y="1"/>
                    <a:pt x="1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4" name="Google Shape;1674;p63"/>
            <p:cNvSpPr/>
            <p:nvPr/>
          </p:nvSpPr>
          <p:spPr>
            <a:xfrm>
              <a:off x="3458975" y="1150875"/>
              <a:ext cx="216925" cy="134750"/>
            </a:xfrm>
            <a:custGeom>
              <a:rect b="b" l="l" r="r" t="t"/>
              <a:pathLst>
                <a:path extrusionOk="0" h="5390" w="8677">
                  <a:moveTo>
                    <a:pt x="2756" y="0"/>
                  </a:moveTo>
                  <a:cubicBezTo>
                    <a:pt x="2578" y="0"/>
                    <a:pt x="2399" y="48"/>
                    <a:pt x="2236" y="144"/>
                  </a:cubicBezTo>
                  <a:lnTo>
                    <a:pt x="459" y="1166"/>
                  </a:lnTo>
                  <a:cubicBezTo>
                    <a:pt x="0" y="1434"/>
                    <a:pt x="325" y="2055"/>
                    <a:pt x="1510" y="2733"/>
                  </a:cubicBezTo>
                  <a:cubicBezTo>
                    <a:pt x="1644" y="2810"/>
                    <a:pt x="1787" y="2896"/>
                    <a:pt x="1921" y="2972"/>
                  </a:cubicBezTo>
                  <a:cubicBezTo>
                    <a:pt x="2991" y="3584"/>
                    <a:pt x="4052" y="4205"/>
                    <a:pt x="4052" y="4205"/>
                  </a:cubicBezTo>
                  <a:cubicBezTo>
                    <a:pt x="4195" y="4281"/>
                    <a:pt x="4329" y="4358"/>
                    <a:pt x="4462" y="4444"/>
                  </a:cubicBezTo>
                  <a:cubicBezTo>
                    <a:pt x="5305" y="4926"/>
                    <a:pt x="6089" y="5162"/>
                    <a:pt x="6637" y="5162"/>
                  </a:cubicBezTo>
                  <a:cubicBezTo>
                    <a:pt x="6860" y="5162"/>
                    <a:pt x="7044" y="5123"/>
                    <a:pt x="7176" y="5046"/>
                  </a:cubicBezTo>
                  <a:cubicBezTo>
                    <a:pt x="7310" y="4979"/>
                    <a:pt x="7482" y="4864"/>
                    <a:pt x="7683" y="4759"/>
                  </a:cubicBezTo>
                  <a:cubicBezTo>
                    <a:pt x="7773" y="4712"/>
                    <a:pt x="7852" y="4692"/>
                    <a:pt x="7922" y="4692"/>
                  </a:cubicBezTo>
                  <a:cubicBezTo>
                    <a:pt x="8332" y="4692"/>
                    <a:pt x="8409" y="5390"/>
                    <a:pt x="8409" y="5390"/>
                  </a:cubicBezTo>
                  <a:cubicBezTo>
                    <a:pt x="8409" y="5390"/>
                    <a:pt x="8571" y="5342"/>
                    <a:pt x="8600" y="5275"/>
                  </a:cubicBezTo>
                  <a:cubicBezTo>
                    <a:pt x="8600" y="4549"/>
                    <a:pt x="8676" y="3240"/>
                    <a:pt x="8285" y="3039"/>
                  </a:cubicBezTo>
                  <a:cubicBezTo>
                    <a:pt x="7969" y="2886"/>
                    <a:pt x="7176" y="2399"/>
                    <a:pt x="7176" y="2399"/>
                  </a:cubicBezTo>
                  <a:lnTo>
                    <a:pt x="5045" y="1166"/>
                  </a:lnTo>
                  <a:lnTo>
                    <a:pt x="3268" y="144"/>
                  </a:lnTo>
                  <a:cubicBezTo>
                    <a:pt x="3110" y="48"/>
                    <a:pt x="2934" y="0"/>
                    <a:pt x="27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5" name="Google Shape;1675;p63"/>
            <p:cNvSpPr/>
            <p:nvPr/>
          </p:nvSpPr>
          <p:spPr>
            <a:xfrm>
              <a:off x="3458975" y="1145800"/>
              <a:ext cx="222900" cy="129125"/>
            </a:xfrm>
            <a:custGeom>
              <a:rect b="b" l="l" r="r" t="t"/>
              <a:pathLst>
                <a:path extrusionOk="0" h="5165" w="8916">
                  <a:moveTo>
                    <a:pt x="2756" y="0"/>
                  </a:moveTo>
                  <a:cubicBezTo>
                    <a:pt x="2578" y="0"/>
                    <a:pt x="2399" y="46"/>
                    <a:pt x="2236" y="137"/>
                  </a:cubicBezTo>
                  <a:lnTo>
                    <a:pt x="459" y="1169"/>
                  </a:lnTo>
                  <a:cubicBezTo>
                    <a:pt x="0" y="1436"/>
                    <a:pt x="325" y="2048"/>
                    <a:pt x="1510" y="2736"/>
                  </a:cubicBezTo>
                  <a:cubicBezTo>
                    <a:pt x="1644" y="2812"/>
                    <a:pt x="1787" y="2888"/>
                    <a:pt x="1921" y="2974"/>
                  </a:cubicBezTo>
                  <a:cubicBezTo>
                    <a:pt x="2991" y="3586"/>
                    <a:pt x="4052" y="4198"/>
                    <a:pt x="4052" y="4198"/>
                  </a:cubicBezTo>
                  <a:cubicBezTo>
                    <a:pt x="4195" y="4284"/>
                    <a:pt x="4329" y="4360"/>
                    <a:pt x="4462" y="4436"/>
                  </a:cubicBezTo>
                  <a:cubicBezTo>
                    <a:pt x="5306" y="4926"/>
                    <a:pt x="6091" y="5164"/>
                    <a:pt x="6639" y="5164"/>
                  </a:cubicBezTo>
                  <a:cubicBezTo>
                    <a:pt x="6861" y="5164"/>
                    <a:pt x="7044" y="5125"/>
                    <a:pt x="7176" y="5048"/>
                  </a:cubicBezTo>
                  <a:cubicBezTo>
                    <a:pt x="7644" y="4780"/>
                    <a:pt x="8781" y="4121"/>
                    <a:pt x="8781" y="4121"/>
                  </a:cubicBezTo>
                  <a:cubicBezTo>
                    <a:pt x="8781" y="4121"/>
                    <a:pt x="8915" y="3357"/>
                    <a:pt x="8390" y="3099"/>
                  </a:cubicBezTo>
                  <a:cubicBezTo>
                    <a:pt x="8074" y="2936"/>
                    <a:pt x="7176" y="2392"/>
                    <a:pt x="7176" y="2392"/>
                  </a:cubicBezTo>
                  <a:lnTo>
                    <a:pt x="5045" y="1169"/>
                  </a:lnTo>
                  <a:lnTo>
                    <a:pt x="3268" y="137"/>
                  </a:lnTo>
                  <a:cubicBezTo>
                    <a:pt x="3110" y="46"/>
                    <a:pt x="2934" y="0"/>
                    <a:pt x="2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6" name="Google Shape;1676;p63"/>
            <p:cNvSpPr/>
            <p:nvPr/>
          </p:nvSpPr>
          <p:spPr>
            <a:xfrm>
              <a:off x="3670239" y="1169500"/>
              <a:ext cx="280225" cy="183500"/>
            </a:xfrm>
            <a:custGeom>
              <a:rect b="b" l="l" r="r" t="t"/>
              <a:pathLst>
                <a:path extrusionOk="0" h="7340" w="11209">
                  <a:moveTo>
                    <a:pt x="11209" y="1"/>
                  </a:moveTo>
                  <a:lnTo>
                    <a:pt x="0" y="6470"/>
                  </a:lnTo>
                  <a:lnTo>
                    <a:pt x="0" y="7339"/>
                  </a:lnTo>
                  <a:lnTo>
                    <a:pt x="11209" y="861"/>
                  </a:lnTo>
                  <a:lnTo>
                    <a:pt x="1120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2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Google Shape;963;p46"/>
          <p:cNvSpPr txBox="1"/>
          <p:nvPr>
            <p:ph type="title"/>
          </p:nvPr>
        </p:nvSpPr>
        <p:spPr>
          <a:xfrm>
            <a:off x="720000" y="368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Integrantes</a:t>
            </a:r>
            <a:endParaRPr/>
          </a:p>
        </p:txBody>
      </p:sp>
      <p:sp>
        <p:nvSpPr>
          <p:cNvPr id="964" name="Google Shape;964;p46"/>
          <p:cNvSpPr txBox="1"/>
          <p:nvPr/>
        </p:nvSpPr>
        <p:spPr>
          <a:xfrm>
            <a:off x="1284388" y="1435350"/>
            <a:ext cx="1975500" cy="466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Simón Escolar</a:t>
            </a:r>
            <a:endParaRPr b="1" sz="2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965" name="Google Shape;965;p46"/>
          <p:cNvSpPr txBox="1"/>
          <p:nvPr/>
        </p:nvSpPr>
        <p:spPr>
          <a:xfrm>
            <a:off x="2431087" y="3775288"/>
            <a:ext cx="1975500" cy="5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Programación Back</a:t>
            </a:r>
            <a:r>
              <a:rPr lang="es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966" name="Google Shape;966;p46"/>
          <p:cNvSpPr txBox="1"/>
          <p:nvPr/>
        </p:nvSpPr>
        <p:spPr>
          <a:xfrm>
            <a:off x="1285150" y="1749149"/>
            <a:ext cx="1975500" cy="3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Hardware</a:t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967" name="Google Shape;967;p46"/>
          <p:cNvSpPr txBox="1"/>
          <p:nvPr/>
        </p:nvSpPr>
        <p:spPr>
          <a:xfrm>
            <a:off x="2431078" y="3461510"/>
            <a:ext cx="1975500" cy="466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Luca Chami</a:t>
            </a:r>
            <a:endParaRPr b="1" sz="2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968" name="Google Shape;968;p46"/>
          <p:cNvSpPr txBox="1"/>
          <p:nvPr/>
        </p:nvSpPr>
        <p:spPr>
          <a:xfrm>
            <a:off x="3581707" y="1435350"/>
            <a:ext cx="1975500" cy="466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Matías Buñes</a:t>
            </a:r>
            <a:endParaRPr b="1" sz="2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969" name="Google Shape;969;p46"/>
          <p:cNvSpPr txBox="1"/>
          <p:nvPr/>
        </p:nvSpPr>
        <p:spPr>
          <a:xfrm>
            <a:off x="5819975" y="1435350"/>
            <a:ext cx="2106000" cy="466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Catalina Birger</a:t>
            </a:r>
            <a:endParaRPr b="1" sz="2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970" name="Google Shape;970;p46"/>
          <p:cNvSpPr txBox="1"/>
          <p:nvPr/>
        </p:nvSpPr>
        <p:spPr>
          <a:xfrm>
            <a:off x="3581700" y="1749149"/>
            <a:ext cx="1975500" cy="3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Hardware</a:t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971" name="Google Shape;971;p46"/>
          <p:cNvSpPr txBox="1"/>
          <p:nvPr/>
        </p:nvSpPr>
        <p:spPr>
          <a:xfrm>
            <a:off x="5883350" y="1749149"/>
            <a:ext cx="1975500" cy="3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Diseño 3D</a:t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972" name="Google Shape;972;p46"/>
          <p:cNvSpPr txBox="1"/>
          <p:nvPr/>
        </p:nvSpPr>
        <p:spPr>
          <a:xfrm>
            <a:off x="4731591" y="3775288"/>
            <a:ext cx="1975500" cy="5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Diseño-Front</a:t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973" name="Google Shape;973;p46"/>
          <p:cNvSpPr txBox="1"/>
          <p:nvPr/>
        </p:nvSpPr>
        <p:spPr>
          <a:xfrm>
            <a:off x="4614000" y="3461500"/>
            <a:ext cx="2212200" cy="466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Matías Ronconi</a:t>
            </a:r>
            <a:endParaRPr b="1" sz="2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974" name="Google Shape;974;p46"/>
          <p:cNvSpPr/>
          <p:nvPr/>
        </p:nvSpPr>
        <p:spPr>
          <a:xfrm>
            <a:off x="1985788" y="2507800"/>
            <a:ext cx="572700" cy="572700"/>
          </a:xfrm>
          <a:prstGeom prst="rect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5" name="Google Shape;975;p46"/>
          <p:cNvSpPr/>
          <p:nvPr/>
        </p:nvSpPr>
        <p:spPr>
          <a:xfrm>
            <a:off x="3132488" y="2507800"/>
            <a:ext cx="572700" cy="572700"/>
          </a:xfrm>
          <a:prstGeom prst="rect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6" name="Google Shape;976;p46"/>
          <p:cNvSpPr/>
          <p:nvPr/>
        </p:nvSpPr>
        <p:spPr>
          <a:xfrm>
            <a:off x="4283113" y="2507800"/>
            <a:ext cx="572700" cy="572700"/>
          </a:xfrm>
          <a:prstGeom prst="rect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7" name="Google Shape;977;p46"/>
          <p:cNvSpPr/>
          <p:nvPr/>
        </p:nvSpPr>
        <p:spPr>
          <a:xfrm>
            <a:off x="5433738" y="2507800"/>
            <a:ext cx="572700" cy="572700"/>
          </a:xfrm>
          <a:prstGeom prst="rect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8" name="Google Shape;978;p46"/>
          <p:cNvSpPr/>
          <p:nvPr/>
        </p:nvSpPr>
        <p:spPr>
          <a:xfrm>
            <a:off x="6584363" y="2507800"/>
            <a:ext cx="572700" cy="572700"/>
          </a:xfrm>
          <a:prstGeom prst="rect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79" name="Google Shape;979;p46"/>
          <p:cNvCxnSpPr>
            <a:stCxn id="966" idx="2"/>
            <a:endCxn id="974" idx="0"/>
          </p:cNvCxnSpPr>
          <p:nvPr/>
        </p:nvCxnSpPr>
        <p:spPr>
          <a:xfrm flipH="1">
            <a:off x="2272000" y="2074049"/>
            <a:ext cx="900" cy="4338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oval"/>
            <a:tailEnd len="med" w="med" type="none"/>
          </a:ln>
        </p:spPr>
      </p:cxnSp>
      <p:cxnSp>
        <p:nvCxnSpPr>
          <p:cNvPr id="980" name="Google Shape;980;p46"/>
          <p:cNvCxnSpPr>
            <a:stCxn id="976" idx="0"/>
            <a:endCxn id="970" idx="2"/>
          </p:cNvCxnSpPr>
          <p:nvPr/>
        </p:nvCxnSpPr>
        <p:spPr>
          <a:xfrm rot="10800000">
            <a:off x="4569463" y="2074000"/>
            <a:ext cx="0" cy="4338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981" name="Google Shape;981;p46"/>
          <p:cNvCxnSpPr>
            <a:stCxn id="977" idx="2"/>
            <a:endCxn id="973" idx="0"/>
          </p:cNvCxnSpPr>
          <p:nvPr/>
        </p:nvCxnSpPr>
        <p:spPr>
          <a:xfrm>
            <a:off x="5720088" y="3080500"/>
            <a:ext cx="0" cy="3810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982" name="Google Shape;982;p46"/>
          <p:cNvCxnSpPr>
            <a:stCxn id="974" idx="3"/>
            <a:endCxn id="975" idx="1"/>
          </p:cNvCxnSpPr>
          <p:nvPr/>
        </p:nvCxnSpPr>
        <p:spPr>
          <a:xfrm>
            <a:off x="2558488" y="2794150"/>
            <a:ext cx="5739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83" name="Google Shape;983;p46"/>
          <p:cNvCxnSpPr>
            <a:stCxn id="975" idx="3"/>
            <a:endCxn id="976" idx="1"/>
          </p:cNvCxnSpPr>
          <p:nvPr/>
        </p:nvCxnSpPr>
        <p:spPr>
          <a:xfrm>
            <a:off x="3705188" y="2794150"/>
            <a:ext cx="5778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84" name="Google Shape;984;p46"/>
          <p:cNvCxnSpPr>
            <a:stCxn id="976" idx="3"/>
            <a:endCxn id="977" idx="1"/>
          </p:cNvCxnSpPr>
          <p:nvPr/>
        </p:nvCxnSpPr>
        <p:spPr>
          <a:xfrm>
            <a:off x="4855813" y="2794150"/>
            <a:ext cx="5778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85" name="Google Shape;985;p46"/>
          <p:cNvCxnSpPr>
            <a:stCxn id="977" idx="3"/>
            <a:endCxn id="978" idx="1"/>
          </p:cNvCxnSpPr>
          <p:nvPr/>
        </p:nvCxnSpPr>
        <p:spPr>
          <a:xfrm>
            <a:off x="6006438" y="2794150"/>
            <a:ext cx="5778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86" name="Google Shape;986;p46"/>
          <p:cNvCxnSpPr>
            <a:stCxn id="978" idx="3"/>
          </p:cNvCxnSpPr>
          <p:nvPr/>
        </p:nvCxnSpPr>
        <p:spPr>
          <a:xfrm>
            <a:off x="7157063" y="2794150"/>
            <a:ext cx="5781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87" name="Google Shape;987;p46"/>
          <p:cNvCxnSpPr>
            <a:endCxn id="974" idx="1"/>
          </p:cNvCxnSpPr>
          <p:nvPr/>
        </p:nvCxnSpPr>
        <p:spPr>
          <a:xfrm>
            <a:off x="1407688" y="2794150"/>
            <a:ext cx="5781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988" name="Google Shape;988;p46"/>
          <p:cNvCxnSpPr>
            <a:stCxn id="978" idx="0"/>
            <a:endCxn id="971" idx="2"/>
          </p:cNvCxnSpPr>
          <p:nvPr/>
        </p:nvCxnSpPr>
        <p:spPr>
          <a:xfrm flipH="1" rot="10800000">
            <a:off x="6870713" y="2074000"/>
            <a:ext cx="300" cy="4338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989" name="Google Shape;989;p46"/>
          <p:cNvCxnSpPr>
            <a:stCxn id="975" idx="2"/>
            <a:endCxn id="967" idx="0"/>
          </p:cNvCxnSpPr>
          <p:nvPr/>
        </p:nvCxnSpPr>
        <p:spPr>
          <a:xfrm>
            <a:off x="3418838" y="3080500"/>
            <a:ext cx="0" cy="3810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oval"/>
          </a:ln>
        </p:spPr>
      </p:cxnSp>
      <p:grpSp>
        <p:nvGrpSpPr>
          <p:cNvPr id="990" name="Google Shape;990;p46"/>
          <p:cNvGrpSpPr/>
          <p:nvPr/>
        </p:nvGrpSpPr>
        <p:grpSpPr>
          <a:xfrm>
            <a:off x="6705724" y="2603314"/>
            <a:ext cx="329879" cy="381698"/>
            <a:chOff x="2416800" y="2487134"/>
            <a:chExt cx="407611" cy="471640"/>
          </a:xfrm>
        </p:grpSpPr>
        <p:sp>
          <p:nvSpPr>
            <p:cNvPr id="991" name="Google Shape;991;p46"/>
            <p:cNvSpPr/>
            <p:nvPr/>
          </p:nvSpPr>
          <p:spPr>
            <a:xfrm>
              <a:off x="2416800" y="2487134"/>
              <a:ext cx="407611" cy="471640"/>
            </a:xfrm>
            <a:custGeom>
              <a:rect b="b" l="l" r="r" t="t"/>
              <a:pathLst>
                <a:path extrusionOk="0" h="22518" w="19461">
                  <a:moveTo>
                    <a:pt x="1211" y="0"/>
                  </a:moveTo>
                  <a:cubicBezTo>
                    <a:pt x="543" y="0"/>
                    <a:pt x="0" y="543"/>
                    <a:pt x="0" y="1211"/>
                  </a:cubicBezTo>
                  <a:lnTo>
                    <a:pt x="0" y="2287"/>
                  </a:lnTo>
                  <a:cubicBezTo>
                    <a:pt x="0" y="2469"/>
                    <a:pt x="148" y="2618"/>
                    <a:pt x="331" y="2618"/>
                  </a:cubicBezTo>
                  <a:cubicBezTo>
                    <a:pt x="513" y="2618"/>
                    <a:pt x="660" y="2469"/>
                    <a:pt x="660" y="2287"/>
                  </a:cubicBezTo>
                  <a:lnTo>
                    <a:pt x="660" y="1211"/>
                  </a:lnTo>
                  <a:cubicBezTo>
                    <a:pt x="660" y="908"/>
                    <a:pt x="906" y="660"/>
                    <a:pt x="1211" y="660"/>
                  </a:cubicBezTo>
                  <a:lnTo>
                    <a:pt x="10321" y="660"/>
                  </a:lnTo>
                  <a:cubicBezTo>
                    <a:pt x="10625" y="660"/>
                    <a:pt x="10872" y="908"/>
                    <a:pt x="10872" y="1211"/>
                  </a:cubicBezTo>
                  <a:lnTo>
                    <a:pt x="10872" y="14528"/>
                  </a:lnTo>
                  <a:lnTo>
                    <a:pt x="5804" y="14528"/>
                  </a:lnTo>
                  <a:cubicBezTo>
                    <a:pt x="5026" y="14528"/>
                    <a:pt x="4292" y="14804"/>
                    <a:pt x="3738" y="15357"/>
                  </a:cubicBezTo>
                  <a:cubicBezTo>
                    <a:pt x="2636" y="16460"/>
                    <a:pt x="2636" y="18255"/>
                    <a:pt x="3738" y="19358"/>
                  </a:cubicBezTo>
                  <a:cubicBezTo>
                    <a:pt x="4291" y="19910"/>
                    <a:pt x="5015" y="20185"/>
                    <a:pt x="5740" y="20185"/>
                  </a:cubicBezTo>
                  <a:cubicBezTo>
                    <a:pt x="7132" y="20185"/>
                    <a:pt x="8352" y="19127"/>
                    <a:pt x="8542" y="17747"/>
                  </a:cubicBezTo>
                  <a:cubicBezTo>
                    <a:pt x="8611" y="17243"/>
                    <a:pt x="9058" y="16863"/>
                    <a:pt x="9582" y="16863"/>
                  </a:cubicBezTo>
                  <a:lnTo>
                    <a:pt x="10872" y="16863"/>
                  </a:lnTo>
                  <a:lnTo>
                    <a:pt x="10872" y="21309"/>
                  </a:lnTo>
                  <a:cubicBezTo>
                    <a:pt x="10872" y="21612"/>
                    <a:pt x="10625" y="21858"/>
                    <a:pt x="10321" y="21858"/>
                  </a:cubicBezTo>
                  <a:lnTo>
                    <a:pt x="1211" y="21858"/>
                  </a:lnTo>
                  <a:cubicBezTo>
                    <a:pt x="906" y="21858"/>
                    <a:pt x="660" y="21612"/>
                    <a:pt x="660" y="21309"/>
                  </a:cubicBezTo>
                  <a:lnTo>
                    <a:pt x="660" y="4091"/>
                  </a:lnTo>
                  <a:cubicBezTo>
                    <a:pt x="660" y="3909"/>
                    <a:pt x="513" y="3760"/>
                    <a:pt x="331" y="3760"/>
                  </a:cubicBezTo>
                  <a:cubicBezTo>
                    <a:pt x="148" y="3760"/>
                    <a:pt x="0" y="3909"/>
                    <a:pt x="0" y="4091"/>
                  </a:cubicBezTo>
                  <a:lnTo>
                    <a:pt x="0" y="21309"/>
                  </a:lnTo>
                  <a:cubicBezTo>
                    <a:pt x="0" y="21975"/>
                    <a:pt x="543" y="22518"/>
                    <a:pt x="1211" y="22518"/>
                  </a:cubicBezTo>
                  <a:lnTo>
                    <a:pt x="10321" y="22518"/>
                  </a:lnTo>
                  <a:cubicBezTo>
                    <a:pt x="10989" y="22518"/>
                    <a:pt x="11531" y="21975"/>
                    <a:pt x="11531" y="21309"/>
                  </a:cubicBezTo>
                  <a:lnTo>
                    <a:pt x="11531" y="16863"/>
                  </a:lnTo>
                  <a:lnTo>
                    <a:pt x="14567" y="16863"/>
                  </a:lnTo>
                  <a:cubicBezTo>
                    <a:pt x="14750" y="16863"/>
                    <a:pt x="14897" y="16716"/>
                    <a:pt x="14897" y="16534"/>
                  </a:cubicBezTo>
                  <a:cubicBezTo>
                    <a:pt x="14897" y="16352"/>
                    <a:pt x="14750" y="16204"/>
                    <a:pt x="14567" y="16204"/>
                  </a:cubicBezTo>
                  <a:lnTo>
                    <a:pt x="9582" y="16204"/>
                  </a:lnTo>
                  <a:cubicBezTo>
                    <a:pt x="8731" y="16204"/>
                    <a:pt x="8002" y="16829"/>
                    <a:pt x="7889" y="17656"/>
                  </a:cubicBezTo>
                  <a:cubicBezTo>
                    <a:pt x="7744" y="18712"/>
                    <a:pt x="6803" y="19527"/>
                    <a:pt x="5740" y="19527"/>
                  </a:cubicBezTo>
                  <a:cubicBezTo>
                    <a:pt x="5161" y="19527"/>
                    <a:pt x="4615" y="19302"/>
                    <a:pt x="4205" y="18893"/>
                  </a:cubicBezTo>
                  <a:cubicBezTo>
                    <a:pt x="3360" y="18046"/>
                    <a:pt x="3360" y="16669"/>
                    <a:pt x="4205" y="15824"/>
                  </a:cubicBezTo>
                  <a:cubicBezTo>
                    <a:pt x="4668" y="15361"/>
                    <a:pt x="5206" y="15243"/>
                    <a:pt x="5831" y="15189"/>
                  </a:cubicBezTo>
                  <a:lnTo>
                    <a:pt x="18293" y="15189"/>
                  </a:lnTo>
                  <a:cubicBezTo>
                    <a:pt x="18572" y="15189"/>
                    <a:pt x="18799" y="15416"/>
                    <a:pt x="18799" y="15696"/>
                  </a:cubicBezTo>
                  <a:cubicBezTo>
                    <a:pt x="18799" y="15977"/>
                    <a:pt x="18572" y="16204"/>
                    <a:pt x="18293" y="16204"/>
                  </a:cubicBezTo>
                  <a:lnTo>
                    <a:pt x="16322" y="16204"/>
                  </a:lnTo>
                  <a:cubicBezTo>
                    <a:pt x="16141" y="16204"/>
                    <a:pt x="15993" y="16352"/>
                    <a:pt x="15993" y="16534"/>
                  </a:cubicBezTo>
                  <a:cubicBezTo>
                    <a:pt x="15993" y="16716"/>
                    <a:pt x="16141" y="16863"/>
                    <a:pt x="16322" y="16863"/>
                  </a:cubicBezTo>
                  <a:lnTo>
                    <a:pt x="18293" y="16863"/>
                  </a:lnTo>
                  <a:cubicBezTo>
                    <a:pt x="18935" y="16863"/>
                    <a:pt x="19460" y="16340"/>
                    <a:pt x="19460" y="15696"/>
                  </a:cubicBezTo>
                  <a:cubicBezTo>
                    <a:pt x="19460" y="15053"/>
                    <a:pt x="18935" y="14528"/>
                    <a:pt x="18293" y="14528"/>
                  </a:cubicBezTo>
                  <a:lnTo>
                    <a:pt x="11531" y="14528"/>
                  </a:lnTo>
                  <a:lnTo>
                    <a:pt x="11531" y="1211"/>
                  </a:lnTo>
                  <a:cubicBezTo>
                    <a:pt x="11531" y="543"/>
                    <a:pt x="10989" y="0"/>
                    <a:pt x="103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" name="Google Shape;992;p46"/>
            <p:cNvSpPr/>
            <p:nvPr/>
          </p:nvSpPr>
          <p:spPr>
            <a:xfrm>
              <a:off x="2505376" y="2843785"/>
              <a:ext cx="38560" cy="38539"/>
            </a:xfrm>
            <a:custGeom>
              <a:rect b="b" l="l" r="r" t="t"/>
              <a:pathLst>
                <a:path extrusionOk="0" h="1840" w="1841">
                  <a:moveTo>
                    <a:pt x="330" y="0"/>
                  </a:moveTo>
                  <a:cubicBezTo>
                    <a:pt x="148" y="0"/>
                    <a:pt x="1" y="148"/>
                    <a:pt x="1" y="330"/>
                  </a:cubicBezTo>
                  <a:cubicBezTo>
                    <a:pt x="1" y="1149"/>
                    <a:pt x="692" y="1840"/>
                    <a:pt x="1511" y="1840"/>
                  </a:cubicBezTo>
                  <a:cubicBezTo>
                    <a:pt x="1693" y="1840"/>
                    <a:pt x="1840" y="1693"/>
                    <a:pt x="1840" y="1511"/>
                  </a:cubicBezTo>
                  <a:cubicBezTo>
                    <a:pt x="1840" y="1328"/>
                    <a:pt x="1693" y="1180"/>
                    <a:pt x="1511" y="1180"/>
                  </a:cubicBezTo>
                  <a:cubicBezTo>
                    <a:pt x="1058" y="1180"/>
                    <a:pt x="660" y="782"/>
                    <a:pt x="660" y="330"/>
                  </a:cubicBezTo>
                  <a:cubicBezTo>
                    <a:pt x="660" y="148"/>
                    <a:pt x="513" y="0"/>
                    <a:pt x="3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" name="Google Shape;993;p46"/>
            <p:cNvSpPr/>
            <p:nvPr/>
          </p:nvSpPr>
          <p:spPr>
            <a:xfrm>
              <a:off x="2448406" y="2517630"/>
              <a:ext cx="178326" cy="235170"/>
            </a:xfrm>
            <a:custGeom>
              <a:rect b="b" l="l" r="r" t="t"/>
              <a:pathLst>
                <a:path extrusionOk="0" h="11228" w="8514">
                  <a:moveTo>
                    <a:pt x="2596" y="660"/>
                  </a:moveTo>
                  <a:lnTo>
                    <a:pt x="2596" y="2662"/>
                  </a:lnTo>
                  <a:lnTo>
                    <a:pt x="660" y="2662"/>
                  </a:lnTo>
                  <a:lnTo>
                    <a:pt x="660" y="849"/>
                  </a:lnTo>
                  <a:cubicBezTo>
                    <a:pt x="660" y="746"/>
                    <a:pt x="745" y="660"/>
                    <a:pt x="849" y="660"/>
                  </a:cubicBezTo>
                  <a:close/>
                  <a:moveTo>
                    <a:pt x="5257" y="660"/>
                  </a:moveTo>
                  <a:lnTo>
                    <a:pt x="5257" y="2662"/>
                  </a:lnTo>
                  <a:lnTo>
                    <a:pt x="3257" y="2662"/>
                  </a:lnTo>
                  <a:lnTo>
                    <a:pt x="3257" y="660"/>
                  </a:lnTo>
                  <a:close/>
                  <a:moveTo>
                    <a:pt x="7665" y="660"/>
                  </a:moveTo>
                  <a:cubicBezTo>
                    <a:pt x="7768" y="660"/>
                    <a:pt x="7854" y="746"/>
                    <a:pt x="7854" y="849"/>
                  </a:cubicBezTo>
                  <a:lnTo>
                    <a:pt x="7854" y="2662"/>
                  </a:lnTo>
                  <a:lnTo>
                    <a:pt x="5918" y="2662"/>
                  </a:lnTo>
                  <a:lnTo>
                    <a:pt x="5918" y="660"/>
                  </a:lnTo>
                  <a:close/>
                  <a:moveTo>
                    <a:pt x="2596" y="3322"/>
                  </a:moveTo>
                  <a:lnTo>
                    <a:pt x="2596" y="5285"/>
                  </a:lnTo>
                  <a:lnTo>
                    <a:pt x="660" y="5285"/>
                  </a:lnTo>
                  <a:lnTo>
                    <a:pt x="660" y="3322"/>
                  </a:lnTo>
                  <a:close/>
                  <a:moveTo>
                    <a:pt x="5257" y="3322"/>
                  </a:moveTo>
                  <a:lnTo>
                    <a:pt x="5257" y="5285"/>
                  </a:lnTo>
                  <a:lnTo>
                    <a:pt x="3257" y="5285"/>
                  </a:lnTo>
                  <a:lnTo>
                    <a:pt x="3257" y="3322"/>
                  </a:lnTo>
                  <a:close/>
                  <a:moveTo>
                    <a:pt x="7854" y="3322"/>
                  </a:moveTo>
                  <a:lnTo>
                    <a:pt x="7854" y="5285"/>
                  </a:lnTo>
                  <a:lnTo>
                    <a:pt x="5918" y="5285"/>
                  </a:lnTo>
                  <a:lnTo>
                    <a:pt x="5918" y="3322"/>
                  </a:lnTo>
                  <a:close/>
                  <a:moveTo>
                    <a:pt x="2596" y="5945"/>
                  </a:moveTo>
                  <a:lnTo>
                    <a:pt x="2596" y="7906"/>
                  </a:lnTo>
                  <a:lnTo>
                    <a:pt x="660" y="7906"/>
                  </a:lnTo>
                  <a:lnTo>
                    <a:pt x="660" y="5945"/>
                  </a:lnTo>
                  <a:close/>
                  <a:moveTo>
                    <a:pt x="5257" y="5945"/>
                  </a:moveTo>
                  <a:lnTo>
                    <a:pt x="5257" y="7906"/>
                  </a:lnTo>
                  <a:lnTo>
                    <a:pt x="3257" y="7906"/>
                  </a:lnTo>
                  <a:lnTo>
                    <a:pt x="3257" y="5945"/>
                  </a:lnTo>
                  <a:close/>
                  <a:moveTo>
                    <a:pt x="7854" y="5945"/>
                  </a:moveTo>
                  <a:lnTo>
                    <a:pt x="7854" y="7906"/>
                  </a:lnTo>
                  <a:lnTo>
                    <a:pt x="5918" y="7906"/>
                  </a:lnTo>
                  <a:lnTo>
                    <a:pt x="5918" y="5945"/>
                  </a:lnTo>
                  <a:close/>
                  <a:moveTo>
                    <a:pt x="2596" y="8566"/>
                  </a:moveTo>
                  <a:lnTo>
                    <a:pt x="2596" y="10568"/>
                  </a:lnTo>
                  <a:lnTo>
                    <a:pt x="849" y="10568"/>
                  </a:lnTo>
                  <a:cubicBezTo>
                    <a:pt x="745" y="10568"/>
                    <a:pt x="660" y="10484"/>
                    <a:pt x="660" y="10379"/>
                  </a:cubicBezTo>
                  <a:lnTo>
                    <a:pt x="660" y="8566"/>
                  </a:lnTo>
                  <a:close/>
                  <a:moveTo>
                    <a:pt x="5257" y="8566"/>
                  </a:moveTo>
                  <a:lnTo>
                    <a:pt x="5257" y="10568"/>
                  </a:lnTo>
                  <a:lnTo>
                    <a:pt x="3257" y="10568"/>
                  </a:lnTo>
                  <a:lnTo>
                    <a:pt x="3257" y="8566"/>
                  </a:lnTo>
                  <a:close/>
                  <a:moveTo>
                    <a:pt x="7854" y="8566"/>
                  </a:moveTo>
                  <a:lnTo>
                    <a:pt x="7854" y="10379"/>
                  </a:lnTo>
                  <a:cubicBezTo>
                    <a:pt x="7854" y="10484"/>
                    <a:pt x="7768" y="10568"/>
                    <a:pt x="7665" y="10568"/>
                  </a:cubicBezTo>
                  <a:lnTo>
                    <a:pt x="5918" y="10568"/>
                  </a:lnTo>
                  <a:lnTo>
                    <a:pt x="5918" y="8566"/>
                  </a:lnTo>
                  <a:close/>
                  <a:moveTo>
                    <a:pt x="849" y="1"/>
                  </a:moveTo>
                  <a:cubicBezTo>
                    <a:pt x="380" y="1"/>
                    <a:pt x="0" y="382"/>
                    <a:pt x="0" y="849"/>
                  </a:cubicBezTo>
                  <a:lnTo>
                    <a:pt x="0" y="10379"/>
                  </a:lnTo>
                  <a:cubicBezTo>
                    <a:pt x="0" y="10847"/>
                    <a:pt x="380" y="11227"/>
                    <a:pt x="849" y="11227"/>
                  </a:cubicBezTo>
                  <a:lnTo>
                    <a:pt x="7665" y="11227"/>
                  </a:lnTo>
                  <a:cubicBezTo>
                    <a:pt x="8132" y="11227"/>
                    <a:pt x="8513" y="10847"/>
                    <a:pt x="8513" y="10379"/>
                  </a:cubicBezTo>
                  <a:lnTo>
                    <a:pt x="8513" y="849"/>
                  </a:lnTo>
                  <a:cubicBezTo>
                    <a:pt x="8513" y="382"/>
                    <a:pt x="8132" y="1"/>
                    <a:pt x="76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994" name="Google Shape;994;p46"/>
          <p:cNvCxnSpPr/>
          <p:nvPr/>
        </p:nvCxnSpPr>
        <p:spPr>
          <a:xfrm>
            <a:off x="649354" y="140275"/>
            <a:ext cx="0" cy="16038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995" name="Google Shape;995;p46"/>
          <p:cNvCxnSpPr/>
          <p:nvPr/>
        </p:nvCxnSpPr>
        <p:spPr>
          <a:xfrm>
            <a:off x="801279" y="140275"/>
            <a:ext cx="0" cy="10185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996" name="Google Shape;996;p46"/>
          <p:cNvCxnSpPr/>
          <p:nvPr/>
        </p:nvCxnSpPr>
        <p:spPr>
          <a:xfrm rot="10800000">
            <a:off x="7484604" y="4091425"/>
            <a:ext cx="15321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997" name="Google Shape;997;p46"/>
          <p:cNvCxnSpPr/>
          <p:nvPr/>
        </p:nvCxnSpPr>
        <p:spPr>
          <a:xfrm rot="10800000">
            <a:off x="8164704" y="4215975"/>
            <a:ext cx="8520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oval"/>
          </a:ln>
        </p:spPr>
      </p:cxnSp>
      <p:grpSp>
        <p:nvGrpSpPr>
          <p:cNvPr id="998" name="Google Shape;998;p46"/>
          <p:cNvGrpSpPr/>
          <p:nvPr/>
        </p:nvGrpSpPr>
        <p:grpSpPr>
          <a:xfrm>
            <a:off x="4365183" y="2585853"/>
            <a:ext cx="408459" cy="416599"/>
            <a:chOff x="1588090" y="2487134"/>
            <a:chExt cx="462424" cy="471640"/>
          </a:xfrm>
        </p:grpSpPr>
        <p:sp>
          <p:nvSpPr>
            <p:cNvPr id="999" name="Google Shape;999;p46"/>
            <p:cNvSpPr/>
            <p:nvPr/>
          </p:nvSpPr>
          <p:spPr>
            <a:xfrm>
              <a:off x="1695391" y="2594226"/>
              <a:ext cx="83989" cy="101290"/>
            </a:xfrm>
            <a:custGeom>
              <a:rect b="b" l="l" r="r" t="t"/>
              <a:pathLst>
                <a:path extrusionOk="0" h="4836" w="4010">
                  <a:moveTo>
                    <a:pt x="2005" y="660"/>
                  </a:moveTo>
                  <a:cubicBezTo>
                    <a:pt x="2835" y="660"/>
                    <a:pt x="3350" y="1193"/>
                    <a:pt x="3350" y="1686"/>
                  </a:cubicBezTo>
                  <a:lnTo>
                    <a:pt x="3350" y="3597"/>
                  </a:lnTo>
                  <a:cubicBezTo>
                    <a:pt x="3350" y="3916"/>
                    <a:pt x="3090" y="4177"/>
                    <a:pt x="2770" y="4177"/>
                  </a:cubicBezTo>
                  <a:lnTo>
                    <a:pt x="1239" y="4177"/>
                  </a:lnTo>
                  <a:cubicBezTo>
                    <a:pt x="920" y="4177"/>
                    <a:pt x="660" y="3916"/>
                    <a:pt x="660" y="3597"/>
                  </a:cubicBezTo>
                  <a:lnTo>
                    <a:pt x="660" y="1686"/>
                  </a:lnTo>
                  <a:cubicBezTo>
                    <a:pt x="660" y="1201"/>
                    <a:pt x="1212" y="660"/>
                    <a:pt x="2005" y="660"/>
                  </a:cubicBezTo>
                  <a:close/>
                  <a:moveTo>
                    <a:pt x="2005" y="1"/>
                  </a:moveTo>
                  <a:cubicBezTo>
                    <a:pt x="919" y="1"/>
                    <a:pt x="0" y="772"/>
                    <a:pt x="0" y="1686"/>
                  </a:cubicBezTo>
                  <a:lnTo>
                    <a:pt x="0" y="3597"/>
                  </a:lnTo>
                  <a:cubicBezTo>
                    <a:pt x="0" y="4280"/>
                    <a:pt x="557" y="4836"/>
                    <a:pt x="1239" y="4836"/>
                  </a:cubicBezTo>
                  <a:lnTo>
                    <a:pt x="2770" y="4836"/>
                  </a:lnTo>
                  <a:cubicBezTo>
                    <a:pt x="3453" y="4836"/>
                    <a:pt x="4010" y="4280"/>
                    <a:pt x="4010" y="3597"/>
                  </a:cubicBezTo>
                  <a:lnTo>
                    <a:pt x="4010" y="1686"/>
                  </a:lnTo>
                  <a:cubicBezTo>
                    <a:pt x="4010" y="1243"/>
                    <a:pt x="3796" y="806"/>
                    <a:pt x="3424" y="491"/>
                  </a:cubicBezTo>
                  <a:cubicBezTo>
                    <a:pt x="3050" y="174"/>
                    <a:pt x="2546" y="1"/>
                    <a:pt x="20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" name="Google Shape;1000;p46"/>
            <p:cNvSpPr/>
            <p:nvPr/>
          </p:nvSpPr>
          <p:spPr>
            <a:xfrm>
              <a:off x="1711372" y="2781935"/>
              <a:ext cx="52027" cy="13824"/>
            </a:xfrm>
            <a:custGeom>
              <a:rect b="b" l="l" r="r" t="t"/>
              <a:pathLst>
                <a:path extrusionOk="0" h="660" w="2484">
                  <a:moveTo>
                    <a:pt x="330" y="0"/>
                  </a:moveTo>
                  <a:cubicBezTo>
                    <a:pt x="147" y="0"/>
                    <a:pt x="0" y="148"/>
                    <a:pt x="0" y="331"/>
                  </a:cubicBezTo>
                  <a:cubicBezTo>
                    <a:pt x="0" y="512"/>
                    <a:pt x="147" y="660"/>
                    <a:pt x="330" y="660"/>
                  </a:cubicBezTo>
                  <a:lnTo>
                    <a:pt x="2153" y="660"/>
                  </a:lnTo>
                  <a:cubicBezTo>
                    <a:pt x="2335" y="660"/>
                    <a:pt x="2484" y="512"/>
                    <a:pt x="2484" y="331"/>
                  </a:cubicBezTo>
                  <a:cubicBezTo>
                    <a:pt x="2484" y="148"/>
                    <a:pt x="2335" y="0"/>
                    <a:pt x="21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" name="Google Shape;1001;p46"/>
            <p:cNvSpPr/>
            <p:nvPr/>
          </p:nvSpPr>
          <p:spPr>
            <a:xfrm>
              <a:off x="1697151" y="2808891"/>
              <a:ext cx="80471" cy="13845"/>
            </a:xfrm>
            <a:custGeom>
              <a:rect b="b" l="l" r="r" t="t"/>
              <a:pathLst>
                <a:path extrusionOk="0" h="661" w="3842">
                  <a:moveTo>
                    <a:pt x="331" y="1"/>
                  </a:moveTo>
                  <a:cubicBezTo>
                    <a:pt x="148" y="1"/>
                    <a:pt x="0" y="148"/>
                    <a:pt x="0" y="331"/>
                  </a:cubicBezTo>
                  <a:cubicBezTo>
                    <a:pt x="0" y="513"/>
                    <a:pt x="148" y="660"/>
                    <a:pt x="331" y="660"/>
                  </a:cubicBezTo>
                  <a:lnTo>
                    <a:pt x="3511" y="660"/>
                  </a:lnTo>
                  <a:cubicBezTo>
                    <a:pt x="3693" y="660"/>
                    <a:pt x="3842" y="513"/>
                    <a:pt x="3842" y="331"/>
                  </a:cubicBezTo>
                  <a:cubicBezTo>
                    <a:pt x="3842" y="148"/>
                    <a:pt x="3693" y="1"/>
                    <a:pt x="35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" name="Google Shape;1002;p46"/>
            <p:cNvSpPr/>
            <p:nvPr/>
          </p:nvSpPr>
          <p:spPr>
            <a:xfrm>
              <a:off x="1588090" y="2487134"/>
              <a:ext cx="462424" cy="471640"/>
            </a:xfrm>
            <a:custGeom>
              <a:rect b="b" l="l" r="r" t="t"/>
              <a:pathLst>
                <a:path extrusionOk="0" h="22518" w="22078">
                  <a:moveTo>
                    <a:pt x="8388" y="2199"/>
                  </a:moveTo>
                  <a:cubicBezTo>
                    <a:pt x="10410" y="2199"/>
                    <a:pt x="12055" y="3844"/>
                    <a:pt x="12055" y="5867"/>
                  </a:cubicBezTo>
                  <a:lnTo>
                    <a:pt x="12055" y="9723"/>
                  </a:lnTo>
                  <a:cubicBezTo>
                    <a:pt x="12055" y="11001"/>
                    <a:pt x="11392" y="12173"/>
                    <a:pt x="10329" y="12836"/>
                  </a:cubicBezTo>
                  <a:lnTo>
                    <a:pt x="10329" y="7186"/>
                  </a:lnTo>
                  <a:cubicBezTo>
                    <a:pt x="10329" y="5422"/>
                    <a:pt x="8893" y="3987"/>
                    <a:pt x="7128" y="3987"/>
                  </a:cubicBezTo>
                  <a:cubicBezTo>
                    <a:pt x="5363" y="3987"/>
                    <a:pt x="3927" y="5422"/>
                    <a:pt x="3927" y="7186"/>
                  </a:cubicBezTo>
                  <a:lnTo>
                    <a:pt x="3927" y="12836"/>
                  </a:lnTo>
                  <a:cubicBezTo>
                    <a:pt x="2864" y="12173"/>
                    <a:pt x="2200" y="11001"/>
                    <a:pt x="2200" y="9723"/>
                  </a:cubicBezTo>
                  <a:lnTo>
                    <a:pt x="2200" y="5867"/>
                  </a:lnTo>
                  <a:cubicBezTo>
                    <a:pt x="2200" y="3844"/>
                    <a:pt x="3846" y="2199"/>
                    <a:pt x="5868" y="2199"/>
                  </a:cubicBezTo>
                  <a:close/>
                  <a:moveTo>
                    <a:pt x="1099" y="0"/>
                  </a:moveTo>
                  <a:cubicBezTo>
                    <a:pt x="493" y="0"/>
                    <a:pt x="0" y="495"/>
                    <a:pt x="0" y="1100"/>
                  </a:cubicBezTo>
                  <a:lnTo>
                    <a:pt x="0" y="2287"/>
                  </a:lnTo>
                  <a:cubicBezTo>
                    <a:pt x="0" y="2501"/>
                    <a:pt x="165" y="2607"/>
                    <a:pt x="330" y="2607"/>
                  </a:cubicBezTo>
                  <a:cubicBezTo>
                    <a:pt x="495" y="2607"/>
                    <a:pt x="660" y="2501"/>
                    <a:pt x="660" y="2287"/>
                  </a:cubicBezTo>
                  <a:lnTo>
                    <a:pt x="660" y="1100"/>
                  </a:lnTo>
                  <a:cubicBezTo>
                    <a:pt x="660" y="858"/>
                    <a:pt x="857" y="660"/>
                    <a:pt x="1099" y="660"/>
                  </a:cubicBezTo>
                  <a:lnTo>
                    <a:pt x="13156" y="660"/>
                  </a:lnTo>
                  <a:cubicBezTo>
                    <a:pt x="13398" y="660"/>
                    <a:pt x="13596" y="858"/>
                    <a:pt x="13596" y="1100"/>
                  </a:cubicBezTo>
                  <a:lnTo>
                    <a:pt x="13596" y="11488"/>
                  </a:lnTo>
                  <a:cubicBezTo>
                    <a:pt x="13011" y="12273"/>
                    <a:pt x="12664" y="13245"/>
                    <a:pt x="12664" y="14297"/>
                  </a:cubicBezTo>
                  <a:lnTo>
                    <a:pt x="12664" y="14930"/>
                  </a:lnTo>
                  <a:lnTo>
                    <a:pt x="10329" y="14930"/>
                  </a:lnTo>
                  <a:lnTo>
                    <a:pt x="10329" y="13592"/>
                  </a:lnTo>
                  <a:cubicBezTo>
                    <a:pt x="11786" y="12860"/>
                    <a:pt x="12715" y="11366"/>
                    <a:pt x="12715" y="9723"/>
                  </a:cubicBezTo>
                  <a:lnTo>
                    <a:pt x="12715" y="5867"/>
                  </a:lnTo>
                  <a:cubicBezTo>
                    <a:pt x="12715" y="3481"/>
                    <a:pt x="10774" y="1540"/>
                    <a:pt x="8388" y="1540"/>
                  </a:cubicBezTo>
                  <a:lnTo>
                    <a:pt x="5868" y="1540"/>
                  </a:lnTo>
                  <a:cubicBezTo>
                    <a:pt x="3482" y="1540"/>
                    <a:pt x="1541" y="3481"/>
                    <a:pt x="1541" y="5867"/>
                  </a:cubicBezTo>
                  <a:lnTo>
                    <a:pt x="1541" y="9723"/>
                  </a:lnTo>
                  <a:cubicBezTo>
                    <a:pt x="1541" y="11366"/>
                    <a:pt x="2470" y="12860"/>
                    <a:pt x="3927" y="13592"/>
                  </a:cubicBezTo>
                  <a:lnTo>
                    <a:pt x="3927" y="14930"/>
                  </a:lnTo>
                  <a:lnTo>
                    <a:pt x="1100" y="14930"/>
                  </a:lnTo>
                  <a:cubicBezTo>
                    <a:pt x="857" y="14930"/>
                    <a:pt x="660" y="14733"/>
                    <a:pt x="660" y="14490"/>
                  </a:cubicBezTo>
                  <a:lnTo>
                    <a:pt x="660" y="4091"/>
                  </a:lnTo>
                  <a:cubicBezTo>
                    <a:pt x="660" y="3877"/>
                    <a:pt x="495" y="3771"/>
                    <a:pt x="330" y="3771"/>
                  </a:cubicBezTo>
                  <a:cubicBezTo>
                    <a:pt x="165" y="3771"/>
                    <a:pt x="0" y="3877"/>
                    <a:pt x="0" y="4091"/>
                  </a:cubicBezTo>
                  <a:lnTo>
                    <a:pt x="0" y="14490"/>
                  </a:lnTo>
                  <a:cubicBezTo>
                    <a:pt x="0" y="15097"/>
                    <a:pt x="493" y="15590"/>
                    <a:pt x="1100" y="15590"/>
                  </a:cubicBezTo>
                  <a:lnTo>
                    <a:pt x="3927" y="15590"/>
                  </a:lnTo>
                  <a:lnTo>
                    <a:pt x="3927" y="22189"/>
                  </a:lnTo>
                  <a:cubicBezTo>
                    <a:pt x="3927" y="22370"/>
                    <a:pt x="4074" y="22518"/>
                    <a:pt x="4256" y="22518"/>
                  </a:cubicBezTo>
                  <a:cubicBezTo>
                    <a:pt x="4439" y="22518"/>
                    <a:pt x="4586" y="22370"/>
                    <a:pt x="4586" y="22189"/>
                  </a:cubicBezTo>
                  <a:lnTo>
                    <a:pt x="4586" y="7186"/>
                  </a:lnTo>
                  <a:cubicBezTo>
                    <a:pt x="4586" y="5786"/>
                    <a:pt x="5726" y="4647"/>
                    <a:pt x="7128" y="4647"/>
                  </a:cubicBezTo>
                  <a:cubicBezTo>
                    <a:pt x="8530" y="4647"/>
                    <a:pt x="9669" y="5786"/>
                    <a:pt x="9669" y="7186"/>
                  </a:cubicBezTo>
                  <a:lnTo>
                    <a:pt x="9669" y="22189"/>
                  </a:lnTo>
                  <a:cubicBezTo>
                    <a:pt x="9669" y="22370"/>
                    <a:pt x="9817" y="22518"/>
                    <a:pt x="9999" y="22518"/>
                  </a:cubicBezTo>
                  <a:cubicBezTo>
                    <a:pt x="10182" y="22518"/>
                    <a:pt x="10329" y="22370"/>
                    <a:pt x="10329" y="22189"/>
                  </a:cubicBezTo>
                  <a:lnTo>
                    <a:pt x="10329" y="15590"/>
                  </a:lnTo>
                  <a:lnTo>
                    <a:pt x="12664" y="15590"/>
                  </a:lnTo>
                  <a:lnTo>
                    <a:pt x="12664" y="17810"/>
                  </a:lnTo>
                  <a:cubicBezTo>
                    <a:pt x="12664" y="20406"/>
                    <a:pt x="14775" y="22518"/>
                    <a:pt x="17370" y="22518"/>
                  </a:cubicBezTo>
                  <a:cubicBezTo>
                    <a:pt x="18120" y="22518"/>
                    <a:pt x="18866" y="22337"/>
                    <a:pt x="19529" y="21995"/>
                  </a:cubicBezTo>
                  <a:cubicBezTo>
                    <a:pt x="19690" y="21912"/>
                    <a:pt x="19753" y="21712"/>
                    <a:pt x="19670" y="21550"/>
                  </a:cubicBezTo>
                  <a:cubicBezTo>
                    <a:pt x="19612" y="21437"/>
                    <a:pt x="19496" y="21372"/>
                    <a:pt x="19377" y="21372"/>
                  </a:cubicBezTo>
                  <a:cubicBezTo>
                    <a:pt x="19326" y="21372"/>
                    <a:pt x="19274" y="21384"/>
                    <a:pt x="19226" y="21409"/>
                  </a:cubicBezTo>
                  <a:cubicBezTo>
                    <a:pt x="18649" y="21707"/>
                    <a:pt x="18024" y="21858"/>
                    <a:pt x="17370" y="21858"/>
                  </a:cubicBezTo>
                  <a:cubicBezTo>
                    <a:pt x="15139" y="21858"/>
                    <a:pt x="13323" y="20042"/>
                    <a:pt x="13323" y="17810"/>
                  </a:cubicBezTo>
                  <a:lnTo>
                    <a:pt x="13323" y="14297"/>
                  </a:lnTo>
                  <a:cubicBezTo>
                    <a:pt x="13323" y="12065"/>
                    <a:pt x="15139" y="10251"/>
                    <a:pt x="17370" y="10251"/>
                  </a:cubicBezTo>
                  <a:cubicBezTo>
                    <a:pt x="19602" y="10251"/>
                    <a:pt x="21418" y="12065"/>
                    <a:pt x="21418" y="14297"/>
                  </a:cubicBezTo>
                  <a:lnTo>
                    <a:pt x="21418" y="17810"/>
                  </a:lnTo>
                  <a:cubicBezTo>
                    <a:pt x="21418" y="18763"/>
                    <a:pt x="21080" y="19690"/>
                    <a:pt x="20466" y="20417"/>
                  </a:cubicBezTo>
                  <a:cubicBezTo>
                    <a:pt x="20349" y="20557"/>
                    <a:pt x="20367" y="20765"/>
                    <a:pt x="20506" y="20882"/>
                  </a:cubicBezTo>
                  <a:cubicBezTo>
                    <a:pt x="20568" y="20934"/>
                    <a:pt x="20643" y="20959"/>
                    <a:pt x="20718" y="20959"/>
                  </a:cubicBezTo>
                  <a:cubicBezTo>
                    <a:pt x="20812" y="20959"/>
                    <a:pt x="20905" y="20920"/>
                    <a:pt x="20970" y="20842"/>
                  </a:cubicBezTo>
                  <a:cubicBezTo>
                    <a:pt x="21685" y="19995"/>
                    <a:pt x="22077" y="18919"/>
                    <a:pt x="22077" y="17810"/>
                  </a:cubicBezTo>
                  <a:lnTo>
                    <a:pt x="22077" y="14297"/>
                  </a:lnTo>
                  <a:cubicBezTo>
                    <a:pt x="22077" y="11702"/>
                    <a:pt x="19966" y="9590"/>
                    <a:pt x="17370" y="9590"/>
                  </a:cubicBezTo>
                  <a:cubicBezTo>
                    <a:pt x="16178" y="9590"/>
                    <a:pt x="15086" y="10037"/>
                    <a:pt x="14256" y="10771"/>
                  </a:cubicBezTo>
                  <a:lnTo>
                    <a:pt x="14256" y="1100"/>
                  </a:lnTo>
                  <a:cubicBezTo>
                    <a:pt x="14256" y="495"/>
                    <a:pt x="13763" y="0"/>
                    <a:pt x="131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" name="Google Shape;1003;p46"/>
            <p:cNvSpPr/>
            <p:nvPr/>
          </p:nvSpPr>
          <p:spPr>
            <a:xfrm>
              <a:off x="1883645" y="2816473"/>
              <a:ext cx="42958" cy="99216"/>
            </a:xfrm>
            <a:custGeom>
              <a:rect b="b" l="l" r="r" t="t"/>
              <a:pathLst>
                <a:path extrusionOk="0" h="4737" w="2051">
                  <a:moveTo>
                    <a:pt x="329" y="1"/>
                  </a:moveTo>
                  <a:cubicBezTo>
                    <a:pt x="147" y="1"/>
                    <a:pt x="0" y="148"/>
                    <a:pt x="0" y="330"/>
                  </a:cubicBezTo>
                  <a:lnTo>
                    <a:pt x="0" y="1942"/>
                  </a:lnTo>
                  <a:cubicBezTo>
                    <a:pt x="0" y="3054"/>
                    <a:pt x="559" y="4080"/>
                    <a:pt x="1495" y="4683"/>
                  </a:cubicBezTo>
                  <a:cubicBezTo>
                    <a:pt x="1557" y="4718"/>
                    <a:pt x="1616" y="4736"/>
                    <a:pt x="1674" y="4736"/>
                  </a:cubicBezTo>
                  <a:cubicBezTo>
                    <a:pt x="1772" y="4736"/>
                    <a:pt x="1864" y="4686"/>
                    <a:pt x="1951" y="4585"/>
                  </a:cubicBezTo>
                  <a:cubicBezTo>
                    <a:pt x="2050" y="4431"/>
                    <a:pt x="2006" y="4227"/>
                    <a:pt x="1853" y="4130"/>
                  </a:cubicBezTo>
                  <a:cubicBezTo>
                    <a:pt x="1106" y="3648"/>
                    <a:pt x="659" y="2830"/>
                    <a:pt x="659" y="1942"/>
                  </a:cubicBezTo>
                  <a:lnTo>
                    <a:pt x="659" y="330"/>
                  </a:lnTo>
                  <a:cubicBezTo>
                    <a:pt x="659" y="148"/>
                    <a:pt x="512" y="1"/>
                    <a:pt x="3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" name="Google Shape;1004;p46"/>
            <p:cNvSpPr/>
            <p:nvPr/>
          </p:nvSpPr>
          <p:spPr>
            <a:xfrm>
              <a:off x="1944993" y="2850216"/>
              <a:ext cx="75213" cy="75193"/>
            </a:xfrm>
            <a:custGeom>
              <a:rect b="b" l="l" r="r" t="t"/>
              <a:pathLst>
                <a:path extrusionOk="0" h="3590" w="3591">
                  <a:moveTo>
                    <a:pt x="3261" y="0"/>
                  </a:moveTo>
                  <a:cubicBezTo>
                    <a:pt x="3078" y="0"/>
                    <a:pt x="2931" y="148"/>
                    <a:pt x="2931" y="331"/>
                  </a:cubicBezTo>
                  <a:cubicBezTo>
                    <a:pt x="2931" y="1764"/>
                    <a:pt x="1764" y="2930"/>
                    <a:pt x="330" y="2930"/>
                  </a:cubicBezTo>
                  <a:cubicBezTo>
                    <a:pt x="148" y="2930"/>
                    <a:pt x="1" y="3079"/>
                    <a:pt x="1" y="3261"/>
                  </a:cubicBezTo>
                  <a:cubicBezTo>
                    <a:pt x="1" y="3442"/>
                    <a:pt x="148" y="3590"/>
                    <a:pt x="330" y="3590"/>
                  </a:cubicBezTo>
                  <a:cubicBezTo>
                    <a:pt x="2128" y="3590"/>
                    <a:pt x="3590" y="2128"/>
                    <a:pt x="3590" y="331"/>
                  </a:cubicBezTo>
                  <a:cubicBezTo>
                    <a:pt x="3590" y="148"/>
                    <a:pt x="3443" y="0"/>
                    <a:pt x="32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" name="Google Shape;1005;p46"/>
            <p:cNvSpPr/>
            <p:nvPr/>
          </p:nvSpPr>
          <p:spPr>
            <a:xfrm>
              <a:off x="1974693" y="2729551"/>
              <a:ext cx="45513" cy="100766"/>
            </a:xfrm>
            <a:custGeom>
              <a:rect b="b" l="l" r="r" t="t"/>
              <a:pathLst>
                <a:path extrusionOk="0" h="4811" w="2173">
                  <a:moveTo>
                    <a:pt x="378" y="1"/>
                  </a:moveTo>
                  <a:cubicBezTo>
                    <a:pt x="264" y="1"/>
                    <a:pt x="153" y="60"/>
                    <a:pt x="92" y="165"/>
                  </a:cubicBezTo>
                  <a:cubicBezTo>
                    <a:pt x="1" y="323"/>
                    <a:pt x="55" y="524"/>
                    <a:pt x="213" y="616"/>
                  </a:cubicBezTo>
                  <a:cubicBezTo>
                    <a:pt x="1014" y="1080"/>
                    <a:pt x="1513" y="1944"/>
                    <a:pt x="1513" y="2869"/>
                  </a:cubicBezTo>
                  <a:lnTo>
                    <a:pt x="1513" y="4480"/>
                  </a:lnTo>
                  <a:cubicBezTo>
                    <a:pt x="1513" y="4663"/>
                    <a:pt x="1660" y="4810"/>
                    <a:pt x="1843" y="4810"/>
                  </a:cubicBezTo>
                  <a:cubicBezTo>
                    <a:pt x="2025" y="4810"/>
                    <a:pt x="2172" y="4663"/>
                    <a:pt x="2172" y="4480"/>
                  </a:cubicBezTo>
                  <a:lnTo>
                    <a:pt x="2172" y="2869"/>
                  </a:lnTo>
                  <a:cubicBezTo>
                    <a:pt x="2172" y="1708"/>
                    <a:pt x="1548" y="626"/>
                    <a:pt x="543" y="45"/>
                  </a:cubicBezTo>
                  <a:cubicBezTo>
                    <a:pt x="491" y="15"/>
                    <a:pt x="434" y="1"/>
                    <a:pt x="3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" name="Google Shape;1006;p46"/>
            <p:cNvSpPr/>
            <p:nvPr/>
          </p:nvSpPr>
          <p:spPr>
            <a:xfrm>
              <a:off x="1883645" y="2721341"/>
              <a:ext cx="75193" cy="75193"/>
            </a:xfrm>
            <a:custGeom>
              <a:rect b="b" l="l" r="r" t="t"/>
              <a:pathLst>
                <a:path extrusionOk="0" h="3590" w="3590">
                  <a:moveTo>
                    <a:pt x="3259" y="1"/>
                  </a:moveTo>
                  <a:cubicBezTo>
                    <a:pt x="1462" y="1"/>
                    <a:pt x="0" y="1463"/>
                    <a:pt x="0" y="3261"/>
                  </a:cubicBezTo>
                  <a:cubicBezTo>
                    <a:pt x="0" y="3443"/>
                    <a:pt x="147" y="3590"/>
                    <a:pt x="329" y="3590"/>
                  </a:cubicBezTo>
                  <a:cubicBezTo>
                    <a:pt x="512" y="3590"/>
                    <a:pt x="659" y="3443"/>
                    <a:pt x="659" y="3261"/>
                  </a:cubicBezTo>
                  <a:cubicBezTo>
                    <a:pt x="659" y="1826"/>
                    <a:pt x="1826" y="660"/>
                    <a:pt x="3259" y="660"/>
                  </a:cubicBezTo>
                  <a:cubicBezTo>
                    <a:pt x="3442" y="660"/>
                    <a:pt x="3589" y="513"/>
                    <a:pt x="3589" y="330"/>
                  </a:cubicBezTo>
                  <a:cubicBezTo>
                    <a:pt x="3589" y="148"/>
                    <a:pt x="3442" y="1"/>
                    <a:pt x="3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" name="Google Shape;1007;p46"/>
            <p:cNvSpPr/>
            <p:nvPr/>
          </p:nvSpPr>
          <p:spPr>
            <a:xfrm>
              <a:off x="1908151" y="2747878"/>
              <a:ext cx="87529" cy="82440"/>
            </a:xfrm>
            <a:custGeom>
              <a:rect b="b" l="l" r="r" t="t"/>
              <a:pathLst>
                <a:path extrusionOk="0" h="3936" w="4179">
                  <a:moveTo>
                    <a:pt x="2089" y="0"/>
                  </a:moveTo>
                  <a:cubicBezTo>
                    <a:pt x="938" y="0"/>
                    <a:pt x="0" y="938"/>
                    <a:pt x="0" y="2089"/>
                  </a:cubicBezTo>
                  <a:lnTo>
                    <a:pt x="0" y="3605"/>
                  </a:lnTo>
                  <a:cubicBezTo>
                    <a:pt x="0" y="3788"/>
                    <a:pt x="148" y="3935"/>
                    <a:pt x="331" y="3935"/>
                  </a:cubicBezTo>
                  <a:cubicBezTo>
                    <a:pt x="512" y="3935"/>
                    <a:pt x="660" y="3788"/>
                    <a:pt x="660" y="3605"/>
                  </a:cubicBezTo>
                  <a:lnTo>
                    <a:pt x="660" y="2089"/>
                  </a:lnTo>
                  <a:cubicBezTo>
                    <a:pt x="660" y="1301"/>
                    <a:pt x="1301" y="660"/>
                    <a:pt x="2089" y="660"/>
                  </a:cubicBezTo>
                  <a:cubicBezTo>
                    <a:pt x="2878" y="660"/>
                    <a:pt x="3519" y="1301"/>
                    <a:pt x="3519" y="2089"/>
                  </a:cubicBezTo>
                  <a:cubicBezTo>
                    <a:pt x="3519" y="2272"/>
                    <a:pt x="3667" y="2419"/>
                    <a:pt x="3848" y="2419"/>
                  </a:cubicBezTo>
                  <a:cubicBezTo>
                    <a:pt x="4032" y="2419"/>
                    <a:pt x="4179" y="2272"/>
                    <a:pt x="4179" y="2089"/>
                  </a:cubicBezTo>
                  <a:cubicBezTo>
                    <a:pt x="4179" y="938"/>
                    <a:pt x="3241" y="0"/>
                    <a:pt x="20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" name="Google Shape;1008;p46"/>
            <p:cNvSpPr/>
            <p:nvPr/>
          </p:nvSpPr>
          <p:spPr>
            <a:xfrm>
              <a:off x="1908151" y="2816473"/>
              <a:ext cx="87529" cy="82419"/>
            </a:xfrm>
            <a:custGeom>
              <a:rect b="b" l="l" r="r" t="t"/>
              <a:pathLst>
                <a:path extrusionOk="0" h="3935" w="4179">
                  <a:moveTo>
                    <a:pt x="3848" y="1"/>
                  </a:moveTo>
                  <a:cubicBezTo>
                    <a:pt x="3667" y="1"/>
                    <a:pt x="3519" y="148"/>
                    <a:pt x="3519" y="330"/>
                  </a:cubicBezTo>
                  <a:lnTo>
                    <a:pt x="3519" y="1846"/>
                  </a:lnTo>
                  <a:cubicBezTo>
                    <a:pt x="3519" y="2633"/>
                    <a:pt x="2878" y="3275"/>
                    <a:pt x="2089" y="3275"/>
                  </a:cubicBezTo>
                  <a:cubicBezTo>
                    <a:pt x="1301" y="3275"/>
                    <a:pt x="660" y="2633"/>
                    <a:pt x="660" y="1846"/>
                  </a:cubicBezTo>
                  <a:cubicBezTo>
                    <a:pt x="660" y="1664"/>
                    <a:pt x="512" y="1516"/>
                    <a:pt x="331" y="1516"/>
                  </a:cubicBezTo>
                  <a:cubicBezTo>
                    <a:pt x="148" y="1516"/>
                    <a:pt x="0" y="1664"/>
                    <a:pt x="0" y="1846"/>
                  </a:cubicBezTo>
                  <a:cubicBezTo>
                    <a:pt x="0" y="2998"/>
                    <a:pt x="938" y="3934"/>
                    <a:pt x="2089" y="3934"/>
                  </a:cubicBezTo>
                  <a:cubicBezTo>
                    <a:pt x="3241" y="3934"/>
                    <a:pt x="4179" y="2998"/>
                    <a:pt x="4179" y="1846"/>
                  </a:cubicBezTo>
                  <a:lnTo>
                    <a:pt x="4179" y="330"/>
                  </a:lnTo>
                  <a:cubicBezTo>
                    <a:pt x="4179" y="148"/>
                    <a:pt x="4032" y="1"/>
                    <a:pt x="38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" name="Google Shape;1009;p46"/>
            <p:cNvSpPr/>
            <p:nvPr/>
          </p:nvSpPr>
          <p:spPr>
            <a:xfrm>
              <a:off x="1931274" y="2831533"/>
              <a:ext cx="41283" cy="39754"/>
            </a:xfrm>
            <a:custGeom>
              <a:rect b="b" l="l" r="r" t="t"/>
              <a:pathLst>
                <a:path extrusionOk="0" h="1898" w="1971">
                  <a:moveTo>
                    <a:pt x="331" y="0"/>
                  </a:moveTo>
                  <a:cubicBezTo>
                    <a:pt x="149" y="0"/>
                    <a:pt x="0" y="148"/>
                    <a:pt x="0" y="329"/>
                  </a:cubicBezTo>
                  <a:lnTo>
                    <a:pt x="0" y="912"/>
                  </a:lnTo>
                  <a:cubicBezTo>
                    <a:pt x="0" y="1456"/>
                    <a:pt x="442" y="1898"/>
                    <a:pt x="985" y="1898"/>
                  </a:cubicBezTo>
                  <a:cubicBezTo>
                    <a:pt x="1529" y="1898"/>
                    <a:pt x="1971" y="1456"/>
                    <a:pt x="1971" y="912"/>
                  </a:cubicBezTo>
                  <a:cubicBezTo>
                    <a:pt x="1971" y="730"/>
                    <a:pt x="1822" y="583"/>
                    <a:pt x="1640" y="583"/>
                  </a:cubicBezTo>
                  <a:cubicBezTo>
                    <a:pt x="1458" y="583"/>
                    <a:pt x="1310" y="730"/>
                    <a:pt x="1310" y="912"/>
                  </a:cubicBezTo>
                  <a:cubicBezTo>
                    <a:pt x="1310" y="1092"/>
                    <a:pt x="1165" y="1238"/>
                    <a:pt x="985" y="1238"/>
                  </a:cubicBezTo>
                  <a:cubicBezTo>
                    <a:pt x="806" y="1238"/>
                    <a:pt x="660" y="1092"/>
                    <a:pt x="660" y="912"/>
                  </a:cubicBezTo>
                  <a:lnTo>
                    <a:pt x="660" y="329"/>
                  </a:lnTo>
                  <a:cubicBezTo>
                    <a:pt x="660" y="148"/>
                    <a:pt x="513" y="0"/>
                    <a:pt x="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" name="Google Shape;1010;p46"/>
            <p:cNvSpPr/>
            <p:nvPr/>
          </p:nvSpPr>
          <p:spPr>
            <a:xfrm>
              <a:off x="1931274" y="2775505"/>
              <a:ext cx="41283" cy="39586"/>
            </a:xfrm>
            <a:custGeom>
              <a:rect b="b" l="l" r="r" t="t"/>
              <a:pathLst>
                <a:path extrusionOk="0" h="1890" w="1971">
                  <a:moveTo>
                    <a:pt x="985" y="0"/>
                  </a:moveTo>
                  <a:cubicBezTo>
                    <a:pt x="442" y="0"/>
                    <a:pt x="0" y="442"/>
                    <a:pt x="0" y="985"/>
                  </a:cubicBezTo>
                  <a:cubicBezTo>
                    <a:pt x="0" y="1166"/>
                    <a:pt x="148" y="1315"/>
                    <a:pt x="331" y="1315"/>
                  </a:cubicBezTo>
                  <a:cubicBezTo>
                    <a:pt x="513" y="1315"/>
                    <a:pt x="660" y="1166"/>
                    <a:pt x="660" y="985"/>
                  </a:cubicBezTo>
                  <a:cubicBezTo>
                    <a:pt x="660" y="806"/>
                    <a:pt x="806" y="660"/>
                    <a:pt x="985" y="660"/>
                  </a:cubicBezTo>
                  <a:cubicBezTo>
                    <a:pt x="1165" y="660"/>
                    <a:pt x="1310" y="806"/>
                    <a:pt x="1310" y="985"/>
                  </a:cubicBezTo>
                  <a:lnTo>
                    <a:pt x="1310" y="1559"/>
                  </a:lnTo>
                  <a:cubicBezTo>
                    <a:pt x="1310" y="1742"/>
                    <a:pt x="1458" y="1889"/>
                    <a:pt x="1640" y="1889"/>
                  </a:cubicBezTo>
                  <a:cubicBezTo>
                    <a:pt x="1822" y="1889"/>
                    <a:pt x="1971" y="1742"/>
                    <a:pt x="1971" y="1559"/>
                  </a:cubicBezTo>
                  <a:lnTo>
                    <a:pt x="1971" y="985"/>
                  </a:lnTo>
                  <a:cubicBezTo>
                    <a:pt x="1971" y="442"/>
                    <a:pt x="1529" y="0"/>
                    <a:pt x="9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11" name="Google Shape;1011;p46"/>
          <p:cNvGrpSpPr/>
          <p:nvPr/>
        </p:nvGrpSpPr>
        <p:grpSpPr>
          <a:xfrm>
            <a:off x="3210512" y="2614329"/>
            <a:ext cx="416599" cy="359654"/>
            <a:chOff x="1583482" y="1092239"/>
            <a:chExt cx="471640" cy="407171"/>
          </a:xfrm>
        </p:grpSpPr>
        <p:sp>
          <p:nvSpPr>
            <p:cNvPr id="1012" name="Google Shape;1012;p46"/>
            <p:cNvSpPr/>
            <p:nvPr/>
          </p:nvSpPr>
          <p:spPr>
            <a:xfrm>
              <a:off x="1583482" y="1092239"/>
              <a:ext cx="471640" cy="407171"/>
            </a:xfrm>
            <a:custGeom>
              <a:rect b="b" l="l" r="r" t="t"/>
              <a:pathLst>
                <a:path extrusionOk="0" h="19440" w="22518">
                  <a:moveTo>
                    <a:pt x="11262" y="660"/>
                  </a:moveTo>
                  <a:cubicBezTo>
                    <a:pt x="12392" y="660"/>
                    <a:pt x="13342" y="1608"/>
                    <a:pt x="13342" y="2740"/>
                  </a:cubicBezTo>
                  <a:lnTo>
                    <a:pt x="13341" y="4409"/>
                  </a:lnTo>
                  <a:lnTo>
                    <a:pt x="12196" y="4409"/>
                  </a:lnTo>
                  <a:cubicBezTo>
                    <a:pt x="12014" y="4409"/>
                    <a:pt x="11865" y="4556"/>
                    <a:pt x="11865" y="4738"/>
                  </a:cubicBezTo>
                  <a:cubicBezTo>
                    <a:pt x="11865" y="4921"/>
                    <a:pt x="12014" y="5068"/>
                    <a:pt x="12196" y="5068"/>
                  </a:cubicBezTo>
                  <a:lnTo>
                    <a:pt x="13925" y="5068"/>
                  </a:lnTo>
                  <a:cubicBezTo>
                    <a:pt x="14595" y="5068"/>
                    <a:pt x="15164" y="5635"/>
                    <a:pt x="15164" y="6306"/>
                  </a:cubicBezTo>
                  <a:lnTo>
                    <a:pt x="15161" y="11638"/>
                  </a:lnTo>
                  <a:cubicBezTo>
                    <a:pt x="15161" y="12320"/>
                    <a:pt x="14606" y="12876"/>
                    <a:pt x="13923" y="12876"/>
                  </a:cubicBezTo>
                  <a:lnTo>
                    <a:pt x="8593" y="12877"/>
                  </a:lnTo>
                  <a:cubicBezTo>
                    <a:pt x="7921" y="12877"/>
                    <a:pt x="7353" y="12313"/>
                    <a:pt x="7353" y="11638"/>
                  </a:cubicBezTo>
                  <a:lnTo>
                    <a:pt x="7355" y="6307"/>
                  </a:lnTo>
                  <a:cubicBezTo>
                    <a:pt x="7356" y="5624"/>
                    <a:pt x="7911" y="5070"/>
                    <a:pt x="8594" y="5070"/>
                  </a:cubicBezTo>
                  <a:cubicBezTo>
                    <a:pt x="9208" y="5070"/>
                    <a:pt x="9823" y="5070"/>
                    <a:pt x="10437" y="5068"/>
                  </a:cubicBezTo>
                  <a:cubicBezTo>
                    <a:pt x="10619" y="5068"/>
                    <a:pt x="10768" y="4921"/>
                    <a:pt x="10768" y="4739"/>
                  </a:cubicBezTo>
                  <a:cubicBezTo>
                    <a:pt x="10768" y="4556"/>
                    <a:pt x="10619" y="4409"/>
                    <a:pt x="10437" y="4409"/>
                  </a:cubicBezTo>
                  <a:lnTo>
                    <a:pt x="9179" y="4410"/>
                  </a:lnTo>
                  <a:lnTo>
                    <a:pt x="9180" y="2741"/>
                  </a:lnTo>
                  <a:cubicBezTo>
                    <a:pt x="9180" y="1595"/>
                    <a:pt x="10114" y="661"/>
                    <a:pt x="11262" y="660"/>
                  </a:cubicBezTo>
                  <a:close/>
                  <a:moveTo>
                    <a:pt x="6695" y="8300"/>
                  </a:moveTo>
                  <a:lnTo>
                    <a:pt x="6695" y="9108"/>
                  </a:lnTo>
                  <a:lnTo>
                    <a:pt x="4239" y="9108"/>
                  </a:lnTo>
                  <a:cubicBezTo>
                    <a:pt x="4057" y="9108"/>
                    <a:pt x="3910" y="9255"/>
                    <a:pt x="3910" y="9438"/>
                  </a:cubicBezTo>
                  <a:lnTo>
                    <a:pt x="3910" y="17027"/>
                  </a:lnTo>
                  <a:lnTo>
                    <a:pt x="3048" y="17027"/>
                  </a:lnTo>
                  <a:lnTo>
                    <a:pt x="3048" y="8849"/>
                  </a:lnTo>
                  <a:cubicBezTo>
                    <a:pt x="3048" y="8546"/>
                    <a:pt x="3295" y="8300"/>
                    <a:pt x="3599" y="8300"/>
                  </a:cubicBezTo>
                  <a:close/>
                  <a:moveTo>
                    <a:pt x="17948" y="9767"/>
                  </a:moveTo>
                  <a:lnTo>
                    <a:pt x="17948" y="17027"/>
                  </a:lnTo>
                  <a:lnTo>
                    <a:pt x="4570" y="17027"/>
                  </a:lnTo>
                  <a:lnTo>
                    <a:pt x="4570" y="9767"/>
                  </a:lnTo>
                  <a:lnTo>
                    <a:pt x="6695" y="9767"/>
                  </a:lnTo>
                  <a:lnTo>
                    <a:pt x="6694" y="11638"/>
                  </a:lnTo>
                  <a:cubicBezTo>
                    <a:pt x="6694" y="12146"/>
                    <a:pt x="6891" y="12623"/>
                    <a:pt x="7250" y="12981"/>
                  </a:cubicBezTo>
                  <a:cubicBezTo>
                    <a:pt x="7600" y="13332"/>
                    <a:pt x="8097" y="13537"/>
                    <a:pt x="8593" y="13537"/>
                  </a:cubicBezTo>
                  <a:lnTo>
                    <a:pt x="13923" y="13535"/>
                  </a:lnTo>
                  <a:cubicBezTo>
                    <a:pt x="14970" y="13535"/>
                    <a:pt x="15821" y="12685"/>
                    <a:pt x="15822" y="11638"/>
                  </a:cubicBezTo>
                  <a:lnTo>
                    <a:pt x="15822" y="9767"/>
                  </a:lnTo>
                  <a:close/>
                  <a:moveTo>
                    <a:pt x="18918" y="8300"/>
                  </a:moveTo>
                  <a:cubicBezTo>
                    <a:pt x="19221" y="8300"/>
                    <a:pt x="19468" y="8546"/>
                    <a:pt x="19468" y="8849"/>
                  </a:cubicBezTo>
                  <a:lnTo>
                    <a:pt x="19468" y="17027"/>
                  </a:lnTo>
                  <a:lnTo>
                    <a:pt x="18607" y="17027"/>
                  </a:lnTo>
                  <a:lnTo>
                    <a:pt x="18607" y="9438"/>
                  </a:lnTo>
                  <a:cubicBezTo>
                    <a:pt x="18607" y="9255"/>
                    <a:pt x="18460" y="9108"/>
                    <a:pt x="18278" y="9108"/>
                  </a:cubicBezTo>
                  <a:lnTo>
                    <a:pt x="15822" y="9108"/>
                  </a:lnTo>
                  <a:lnTo>
                    <a:pt x="15822" y="8300"/>
                  </a:lnTo>
                  <a:close/>
                  <a:moveTo>
                    <a:pt x="11262" y="0"/>
                  </a:moveTo>
                  <a:cubicBezTo>
                    <a:pt x="9750" y="0"/>
                    <a:pt x="8521" y="1231"/>
                    <a:pt x="8521" y="2741"/>
                  </a:cubicBezTo>
                  <a:lnTo>
                    <a:pt x="8520" y="4411"/>
                  </a:lnTo>
                  <a:cubicBezTo>
                    <a:pt x="7508" y="4451"/>
                    <a:pt x="6695" y="5286"/>
                    <a:pt x="6695" y="6307"/>
                  </a:cubicBezTo>
                  <a:lnTo>
                    <a:pt x="6695" y="7640"/>
                  </a:lnTo>
                  <a:lnTo>
                    <a:pt x="3598" y="7640"/>
                  </a:lnTo>
                  <a:cubicBezTo>
                    <a:pt x="2931" y="7640"/>
                    <a:pt x="2389" y="8183"/>
                    <a:pt x="2389" y="8849"/>
                  </a:cubicBezTo>
                  <a:lnTo>
                    <a:pt x="2389" y="17027"/>
                  </a:lnTo>
                  <a:lnTo>
                    <a:pt x="330" y="17027"/>
                  </a:lnTo>
                  <a:cubicBezTo>
                    <a:pt x="147" y="17027"/>
                    <a:pt x="0" y="17174"/>
                    <a:pt x="0" y="17357"/>
                  </a:cubicBezTo>
                  <a:cubicBezTo>
                    <a:pt x="0" y="18504"/>
                    <a:pt x="933" y="19439"/>
                    <a:pt x="2082" y="19439"/>
                  </a:cubicBezTo>
                  <a:lnTo>
                    <a:pt x="2507" y="19439"/>
                  </a:lnTo>
                  <a:cubicBezTo>
                    <a:pt x="2934" y="19439"/>
                    <a:pt x="2934" y="18780"/>
                    <a:pt x="2507" y="18780"/>
                  </a:cubicBezTo>
                  <a:lnTo>
                    <a:pt x="2082" y="18780"/>
                  </a:lnTo>
                  <a:cubicBezTo>
                    <a:pt x="1411" y="18780"/>
                    <a:pt x="848" y="18313"/>
                    <a:pt x="698" y="17686"/>
                  </a:cubicBezTo>
                  <a:lnTo>
                    <a:pt x="21819" y="17686"/>
                  </a:lnTo>
                  <a:cubicBezTo>
                    <a:pt x="21669" y="18313"/>
                    <a:pt x="21106" y="18780"/>
                    <a:pt x="20436" y="18780"/>
                  </a:cubicBezTo>
                  <a:lnTo>
                    <a:pt x="4530" y="18780"/>
                  </a:lnTo>
                  <a:cubicBezTo>
                    <a:pt x="4103" y="18780"/>
                    <a:pt x="4103" y="19439"/>
                    <a:pt x="4530" y="19439"/>
                  </a:cubicBezTo>
                  <a:lnTo>
                    <a:pt x="20436" y="19439"/>
                  </a:lnTo>
                  <a:cubicBezTo>
                    <a:pt x="21583" y="19439"/>
                    <a:pt x="22517" y="18504"/>
                    <a:pt x="22517" y="17357"/>
                  </a:cubicBezTo>
                  <a:cubicBezTo>
                    <a:pt x="22517" y="17174"/>
                    <a:pt x="22370" y="17027"/>
                    <a:pt x="22187" y="17027"/>
                  </a:cubicBezTo>
                  <a:lnTo>
                    <a:pt x="20129" y="17027"/>
                  </a:lnTo>
                  <a:lnTo>
                    <a:pt x="20129" y="8849"/>
                  </a:lnTo>
                  <a:cubicBezTo>
                    <a:pt x="20129" y="8183"/>
                    <a:pt x="19586" y="7640"/>
                    <a:pt x="18918" y="7640"/>
                  </a:cubicBezTo>
                  <a:lnTo>
                    <a:pt x="15822" y="7640"/>
                  </a:lnTo>
                  <a:lnTo>
                    <a:pt x="15823" y="6306"/>
                  </a:lnTo>
                  <a:cubicBezTo>
                    <a:pt x="15823" y="5301"/>
                    <a:pt x="15006" y="4449"/>
                    <a:pt x="14001" y="4410"/>
                  </a:cubicBezTo>
                  <a:lnTo>
                    <a:pt x="14002" y="2740"/>
                  </a:lnTo>
                  <a:cubicBezTo>
                    <a:pt x="14002" y="1248"/>
                    <a:pt x="12753" y="0"/>
                    <a:pt x="112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" name="Google Shape;1013;p46"/>
            <p:cNvSpPr/>
            <p:nvPr/>
          </p:nvSpPr>
          <p:spPr>
            <a:xfrm>
              <a:off x="1812411" y="1252489"/>
              <a:ext cx="13824" cy="59337"/>
            </a:xfrm>
            <a:custGeom>
              <a:rect b="b" l="l" r="r" t="t"/>
              <a:pathLst>
                <a:path extrusionOk="0" h="2833" w="660">
                  <a:moveTo>
                    <a:pt x="331" y="0"/>
                  </a:moveTo>
                  <a:cubicBezTo>
                    <a:pt x="149" y="0"/>
                    <a:pt x="0" y="147"/>
                    <a:pt x="0" y="329"/>
                  </a:cubicBezTo>
                  <a:lnTo>
                    <a:pt x="0" y="2503"/>
                  </a:lnTo>
                  <a:cubicBezTo>
                    <a:pt x="0" y="2685"/>
                    <a:pt x="149" y="2832"/>
                    <a:pt x="331" y="2832"/>
                  </a:cubicBezTo>
                  <a:cubicBezTo>
                    <a:pt x="513" y="2832"/>
                    <a:pt x="660" y="2685"/>
                    <a:pt x="660" y="2503"/>
                  </a:cubicBezTo>
                  <a:lnTo>
                    <a:pt x="660" y="329"/>
                  </a:lnTo>
                  <a:cubicBezTo>
                    <a:pt x="660" y="147"/>
                    <a:pt x="513" y="0"/>
                    <a:pt x="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" name="Google Shape;1014;p46"/>
            <p:cNvSpPr/>
            <p:nvPr/>
          </p:nvSpPr>
          <p:spPr>
            <a:xfrm>
              <a:off x="1583482" y="1092239"/>
              <a:ext cx="163518" cy="59966"/>
            </a:xfrm>
            <a:custGeom>
              <a:rect b="b" l="l" r="r" t="t"/>
              <a:pathLst>
                <a:path extrusionOk="0" h="2863" w="7807">
                  <a:moveTo>
                    <a:pt x="1056" y="660"/>
                  </a:moveTo>
                  <a:cubicBezTo>
                    <a:pt x="1275" y="660"/>
                    <a:pt x="1453" y="837"/>
                    <a:pt x="1453" y="1056"/>
                  </a:cubicBezTo>
                  <a:cubicBezTo>
                    <a:pt x="1453" y="1275"/>
                    <a:pt x="1275" y="1453"/>
                    <a:pt x="1056" y="1453"/>
                  </a:cubicBezTo>
                  <a:cubicBezTo>
                    <a:pt x="837" y="1453"/>
                    <a:pt x="659" y="1275"/>
                    <a:pt x="659" y="1056"/>
                  </a:cubicBezTo>
                  <a:cubicBezTo>
                    <a:pt x="659" y="837"/>
                    <a:pt x="837" y="660"/>
                    <a:pt x="1056" y="660"/>
                  </a:cubicBezTo>
                  <a:close/>
                  <a:moveTo>
                    <a:pt x="1056" y="0"/>
                  </a:moveTo>
                  <a:cubicBezTo>
                    <a:pt x="474" y="0"/>
                    <a:pt x="0" y="474"/>
                    <a:pt x="0" y="1056"/>
                  </a:cubicBezTo>
                  <a:cubicBezTo>
                    <a:pt x="0" y="1639"/>
                    <a:pt x="474" y="2112"/>
                    <a:pt x="1056" y="2112"/>
                  </a:cubicBezTo>
                  <a:cubicBezTo>
                    <a:pt x="1532" y="2112"/>
                    <a:pt x="1934" y="1796"/>
                    <a:pt x="2067" y="1362"/>
                  </a:cubicBezTo>
                  <a:lnTo>
                    <a:pt x="3990" y="1362"/>
                  </a:lnTo>
                  <a:lnTo>
                    <a:pt x="5393" y="2766"/>
                  </a:lnTo>
                  <a:cubicBezTo>
                    <a:pt x="5455" y="2828"/>
                    <a:pt x="5539" y="2863"/>
                    <a:pt x="5627" y="2863"/>
                  </a:cubicBezTo>
                  <a:lnTo>
                    <a:pt x="7476" y="2863"/>
                  </a:lnTo>
                  <a:cubicBezTo>
                    <a:pt x="7659" y="2863"/>
                    <a:pt x="7806" y="2715"/>
                    <a:pt x="7806" y="2532"/>
                  </a:cubicBezTo>
                  <a:cubicBezTo>
                    <a:pt x="7806" y="2350"/>
                    <a:pt x="7659" y="2203"/>
                    <a:pt x="7476" y="2203"/>
                  </a:cubicBezTo>
                  <a:lnTo>
                    <a:pt x="5763" y="2203"/>
                  </a:lnTo>
                  <a:lnTo>
                    <a:pt x="4360" y="799"/>
                  </a:lnTo>
                  <a:cubicBezTo>
                    <a:pt x="4298" y="737"/>
                    <a:pt x="4214" y="702"/>
                    <a:pt x="4126" y="702"/>
                  </a:cubicBezTo>
                  <a:lnTo>
                    <a:pt x="2051" y="702"/>
                  </a:lnTo>
                  <a:cubicBezTo>
                    <a:pt x="1905" y="294"/>
                    <a:pt x="1514" y="0"/>
                    <a:pt x="10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" name="Google Shape;1015;p46"/>
            <p:cNvSpPr/>
            <p:nvPr/>
          </p:nvSpPr>
          <p:spPr>
            <a:xfrm>
              <a:off x="1633499" y="1156666"/>
              <a:ext cx="93226" cy="44236"/>
            </a:xfrm>
            <a:custGeom>
              <a:rect b="b" l="l" r="r" t="t"/>
              <a:pathLst>
                <a:path extrusionOk="0" h="2112" w="4451">
                  <a:moveTo>
                    <a:pt x="1057" y="659"/>
                  </a:moveTo>
                  <a:cubicBezTo>
                    <a:pt x="1274" y="659"/>
                    <a:pt x="1453" y="837"/>
                    <a:pt x="1453" y="1056"/>
                  </a:cubicBezTo>
                  <a:cubicBezTo>
                    <a:pt x="1453" y="1275"/>
                    <a:pt x="1274" y="1453"/>
                    <a:pt x="1057" y="1453"/>
                  </a:cubicBezTo>
                  <a:cubicBezTo>
                    <a:pt x="838" y="1453"/>
                    <a:pt x="660" y="1275"/>
                    <a:pt x="660" y="1056"/>
                  </a:cubicBezTo>
                  <a:cubicBezTo>
                    <a:pt x="660" y="837"/>
                    <a:pt x="838" y="659"/>
                    <a:pt x="1057" y="659"/>
                  </a:cubicBezTo>
                  <a:close/>
                  <a:moveTo>
                    <a:pt x="1057" y="0"/>
                  </a:moveTo>
                  <a:cubicBezTo>
                    <a:pt x="474" y="0"/>
                    <a:pt x="1" y="474"/>
                    <a:pt x="1" y="1056"/>
                  </a:cubicBezTo>
                  <a:cubicBezTo>
                    <a:pt x="1" y="1638"/>
                    <a:pt x="474" y="2112"/>
                    <a:pt x="1057" y="2112"/>
                  </a:cubicBezTo>
                  <a:cubicBezTo>
                    <a:pt x="1523" y="2112"/>
                    <a:pt x="1920" y="1808"/>
                    <a:pt x="2059" y="1386"/>
                  </a:cubicBezTo>
                  <a:lnTo>
                    <a:pt x="4121" y="1386"/>
                  </a:lnTo>
                  <a:cubicBezTo>
                    <a:pt x="4303" y="1386"/>
                    <a:pt x="4451" y="1238"/>
                    <a:pt x="4451" y="1056"/>
                  </a:cubicBezTo>
                  <a:cubicBezTo>
                    <a:pt x="4451" y="874"/>
                    <a:pt x="4303" y="726"/>
                    <a:pt x="4121" y="726"/>
                  </a:cubicBezTo>
                  <a:lnTo>
                    <a:pt x="2059" y="726"/>
                  </a:lnTo>
                  <a:cubicBezTo>
                    <a:pt x="1920" y="306"/>
                    <a:pt x="1523" y="0"/>
                    <a:pt x="10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" name="Google Shape;1016;p46"/>
            <p:cNvSpPr/>
            <p:nvPr/>
          </p:nvSpPr>
          <p:spPr>
            <a:xfrm>
              <a:off x="1891604" y="1092239"/>
              <a:ext cx="163518" cy="59966"/>
            </a:xfrm>
            <a:custGeom>
              <a:rect b="b" l="l" r="r" t="t"/>
              <a:pathLst>
                <a:path extrusionOk="0" h="2863" w="7807">
                  <a:moveTo>
                    <a:pt x="6750" y="660"/>
                  </a:moveTo>
                  <a:cubicBezTo>
                    <a:pt x="6969" y="660"/>
                    <a:pt x="7147" y="837"/>
                    <a:pt x="7147" y="1056"/>
                  </a:cubicBezTo>
                  <a:cubicBezTo>
                    <a:pt x="7147" y="1275"/>
                    <a:pt x="6969" y="1453"/>
                    <a:pt x="6750" y="1453"/>
                  </a:cubicBezTo>
                  <a:cubicBezTo>
                    <a:pt x="6531" y="1453"/>
                    <a:pt x="6354" y="1275"/>
                    <a:pt x="6354" y="1056"/>
                  </a:cubicBezTo>
                  <a:cubicBezTo>
                    <a:pt x="6354" y="837"/>
                    <a:pt x="6531" y="660"/>
                    <a:pt x="6750" y="660"/>
                  </a:cubicBezTo>
                  <a:close/>
                  <a:moveTo>
                    <a:pt x="6750" y="0"/>
                  </a:moveTo>
                  <a:cubicBezTo>
                    <a:pt x="6292" y="0"/>
                    <a:pt x="5901" y="294"/>
                    <a:pt x="5755" y="702"/>
                  </a:cubicBezTo>
                  <a:lnTo>
                    <a:pt x="3679" y="702"/>
                  </a:lnTo>
                  <a:cubicBezTo>
                    <a:pt x="3592" y="702"/>
                    <a:pt x="3508" y="737"/>
                    <a:pt x="3446" y="799"/>
                  </a:cubicBezTo>
                  <a:lnTo>
                    <a:pt x="2043" y="2203"/>
                  </a:lnTo>
                  <a:lnTo>
                    <a:pt x="330" y="2203"/>
                  </a:lnTo>
                  <a:cubicBezTo>
                    <a:pt x="147" y="2203"/>
                    <a:pt x="0" y="2350"/>
                    <a:pt x="0" y="2532"/>
                  </a:cubicBezTo>
                  <a:cubicBezTo>
                    <a:pt x="0" y="2715"/>
                    <a:pt x="147" y="2863"/>
                    <a:pt x="330" y="2863"/>
                  </a:cubicBezTo>
                  <a:lnTo>
                    <a:pt x="2179" y="2863"/>
                  </a:lnTo>
                  <a:cubicBezTo>
                    <a:pt x="2268" y="2863"/>
                    <a:pt x="2352" y="2828"/>
                    <a:pt x="2412" y="2766"/>
                  </a:cubicBezTo>
                  <a:lnTo>
                    <a:pt x="3816" y="1362"/>
                  </a:lnTo>
                  <a:lnTo>
                    <a:pt x="5740" y="1362"/>
                  </a:lnTo>
                  <a:cubicBezTo>
                    <a:pt x="5871" y="1796"/>
                    <a:pt x="6274" y="2112"/>
                    <a:pt x="6750" y="2112"/>
                  </a:cubicBezTo>
                  <a:cubicBezTo>
                    <a:pt x="7333" y="2112"/>
                    <a:pt x="7806" y="1639"/>
                    <a:pt x="7806" y="1056"/>
                  </a:cubicBezTo>
                  <a:cubicBezTo>
                    <a:pt x="7806" y="474"/>
                    <a:pt x="7333" y="0"/>
                    <a:pt x="67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" name="Google Shape;1017;p46"/>
            <p:cNvSpPr/>
            <p:nvPr/>
          </p:nvSpPr>
          <p:spPr>
            <a:xfrm>
              <a:off x="1911858" y="1156666"/>
              <a:ext cx="93226" cy="44236"/>
            </a:xfrm>
            <a:custGeom>
              <a:rect b="b" l="l" r="r" t="t"/>
              <a:pathLst>
                <a:path extrusionOk="0" h="2112" w="4451">
                  <a:moveTo>
                    <a:pt x="3395" y="659"/>
                  </a:moveTo>
                  <a:cubicBezTo>
                    <a:pt x="3614" y="659"/>
                    <a:pt x="3791" y="837"/>
                    <a:pt x="3791" y="1056"/>
                  </a:cubicBezTo>
                  <a:cubicBezTo>
                    <a:pt x="3791" y="1275"/>
                    <a:pt x="3614" y="1453"/>
                    <a:pt x="3395" y="1453"/>
                  </a:cubicBezTo>
                  <a:cubicBezTo>
                    <a:pt x="3176" y="1453"/>
                    <a:pt x="2998" y="1275"/>
                    <a:pt x="2998" y="1056"/>
                  </a:cubicBezTo>
                  <a:cubicBezTo>
                    <a:pt x="2998" y="837"/>
                    <a:pt x="3176" y="659"/>
                    <a:pt x="3395" y="659"/>
                  </a:cubicBezTo>
                  <a:close/>
                  <a:moveTo>
                    <a:pt x="3395" y="0"/>
                  </a:moveTo>
                  <a:cubicBezTo>
                    <a:pt x="2928" y="0"/>
                    <a:pt x="2530" y="306"/>
                    <a:pt x="2392" y="726"/>
                  </a:cubicBezTo>
                  <a:lnTo>
                    <a:pt x="330" y="726"/>
                  </a:lnTo>
                  <a:cubicBezTo>
                    <a:pt x="148" y="726"/>
                    <a:pt x="1" y="874"/>
                    <a:pt x="1" y="1056"/>
                  </a:cubicBezTo>
                  <a:cubicBezTo>
                    <a:pt x="1" y="1238"/>
                    <a:pt x="148" y="1386"/>
                    <a:pt x="330" y="1386"/>
                  </a:cubicBezTo>
                  <a:lnTo>
                    <a:pt x="2392" y="1386"/>
                  </a:lnTo>
                  <a:cubicBezTo>
                    <a:pt x="2530" y="1808"/>
                    <a:pt x="2928" y="2112"/>
                    <a:pt x="3395" y="2112"/>
                  </a:cubicBezTo>
                  <a:cubicBezTo>
                    <a:pt x="3977" y="2112"/>
                    <a:pt x="4451" y="1638"/>
                    <a:pt x="4451" y="1056"/>
                  </a:cubicBezTo>
                  <a:cubicBezTo>
                    <a:pt x="4451" y="474"/>
                    <a:pt x="3977" y="0"/>
                    <a:pt x="33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18" name="Google Shape;1018;p46"/>
          <p:cNvGrpSpPr/>
          <p:nvPr/>
        </p:nvGrpSpPr>
        <p:grpSpPr>
          <a:xfrm>
            <a:off x="5604920" y="2585868"/>
            <a:ext cx="230241" cy="416599"/>
            <a:chOff x="4813452" y="4013501"/>
            <a:chExt cx="260661" cy="471640"/>
          </a:xfrm>
        </p:grpSpPr>
        <p:sp>
          <p:nvSpPr>
            <p:cNvPr id="1019" name="Google Shape;1019;p46"/>
            <p:cNvSpPr/>
            <p:nvPr/>
          </p:nvSpPr>
          <p:spPr>
            <a:xfrm>
              <a:off x="4934787" y="4304343"/>
              <a:ext cx="18473" cy="13866"/>
            </a:xfrm>
            <a:custGeom>
              <a:rect b="b" l="l" r="r" t="t"/>
              <a:pathLst>
                <a:path extrusionOk="0" h="662" w="882">
                  <a:moveTo>
                    <a:pt x="441" y="0"/>
                  </a:moveTo>
                  <a:cubicBezTo>
                    <a:pt x="1" y="0"/>
                    <a:pt x="0" y="661"/>
                    <a:pt x="441" y="661"/>
                  </a:cubicBezTo>
                  <a:cubicBezTo>
                    <a:pt x="881" y="661"/>
                    <a:pt x="881" y="0"/>
                    <a:pt x="4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" name="Google Shape;1020;p46"/>
            <p:cNvSpPr/>
            <p:nvPr/>
          </p:nvSpPr>
          <p:spPr>
            <a:xfrm>
              <a:off x="4813452" y="4013501"/>
              <a:ext cx="260661" cy="471640"/>
            </a:xfrm>
            <a:custGeom>
              <a:rect b="b" l="l" r="r" t="t"/>
              <a:pathLst>
                <a:path extrusionOk="0" h="22518" w="12445">
                  <a:moveTo>
                    <a:pt x="8544" y="661"/>
                  </a:moveTo>
                  <a:lnTo>
                    <a:pt x="8182" y="1369"/>
                  </a:lnTo>
                  <a:cubicBezTo>
                    <a:pt x="8010" y="1707"/>
                    <a:pt x="7667" y="1917"/>
                    <a:pt x="7287" y="1917"/>
                  </a:cubicBezTo>
                  <a:lnTo>
                    <a:pt x="5158" y="1917"/>
                  </a:lnTo>
                  <a:cubicBezTo>
                    <a:pt x="4778" y="1917"/>
                    <a:pt x="4436" y="1707"/>
                    <a:pt x="4263" y="1369"/>
                  </a:cubicBezTo>
                  <a:lnTo>
                    <a:pt x="3903" y="661"/>
                  </a:lnTo>
                  <a:close/>
                  <a:moveTo>
                    <a:pt x="2092" y="0"/>
                  </a:moveTo>
                  <a:cubicBezTo>
                    <a:pt x="938" y="0"/>
                    <a:pt x="1" y="939"/>
                    <a:pt x="1" y="2093"/>
                  </a:cubicBezTo>
                  <a:lnTo>
                    <a:pt x="1" y="3032"/>
                  </a:lnTo>
                  <a:cubicBezTo>
                    <a:pt x="1" y="3215"/>
                    <a:pt x="148" y="3362"/>
                    <a:pt x="330" y="3362"/>
                  </a:cubicBezTo>
                  <a:cubicBezTo>
                    <a:pt x="513" y="3362"/>
                    <a:pt x="660" y="3215"/>
                    <a:pt x="660" y="3032"/>
                  </a:cubicBezTo>
                  <a:lnTo>
                    <a:pt x="660" y="2093"/>
                  </a:lnTo>
                  <a:cubicBezTo>
                    <a:pt x="660" y="1303"/>
                    <a:pt x="1303" y="661"/>
                    <a:pt x="2092" y="661"/>
                  </a:cubicBezTo>
                  <a:lnTo>
                    <a:pt x="3161" y="661"/>
                  </a:lnTo>
                  <a:lnTo>
                    <a:pt x="3674" y="1669"/>
                  </a:lnTo>
                  <a:cubicBezTo>
                    <a:pt x="3961" y="2229"/>
                    <a:pt x="4529" y="2578"/>
                    <a:pt x="5158" y="2578"/>
                  </a:cubicBezTo>
                  <a:lnTo>
                    <a:pt x="7287" y="2578"/>
                  </a:lnTo>
                  <a:cubicBezTo>
                    <a:pt x="7916" y="2578"/>
                    <a:pt x="8485" y="2229"/>
                    <a:pt x="8771" y="1669"/>
                  </a:cubicBezTo>
                  <a:lnTo>
                    <a:pt x="9285" y="661"/>
                  </a:lnTo>
                  <a:lnTo>
                    <a:pt x="10353" y="661"/>
                  </a:lnTo>
                  <a:cubicBezTo>
                    <a:pt x="11142" y="661"/>
                    <a:pt x="11785" y="1303"/>
                    <a:pt x="11785" y="2093"/>
                  </a:cubicBezTo>
                  <a:lnTo>
                    <a:pt x="11785" y="17535"/>
                  </a:lnTo>
                  <a:lnTo>
                    <a:pt x="10299" y="17535"/>
                  </a:lnTo>
                  <a:cubicBezTo>
                    <a:pt x="10116" y="17535"/>
                    <a:pt x="9969" y="17684"/>
                    <a:pt x="9969" y="17865"/>
                  </a:cubicBezTo>
                  <a:cubicBezTo>
                    <a:pt x="9969" y="18049"/>
                    <a:pt x="10116" y="18196"/>
                    <a:pt x="10299" y="18196"/>
                  </a:cubicBezTo>
                  <a:lnTo>
                    <a:pt x="11785" y="18196"/>
                  </a:lnTo>
                  <a:lnTo>
                    <a:pt x="11785" y="20425"/>
                  </a:lnTo>
                  <a:cubicBezTo>
                    <a:pt x="11785" y="21215"/>
                    <a:pt x="11142" y="21857"/>
                    <a:pt x="10353" y="21857"/>
                  </a:cubicBezTo>
                  <a:lnTo>
                    <a:pt x="2092" y="21857"/>
                  </a:lnTo>
                  <a:cubicBezTo>
                    <a:pt x="1303" y="21857"/>
                    <a:pt x="660" y="21215"/>
                    <a:pt x="660" y="20425"/>
                  </a:cubicBezTo>
                  <a:lnTo>
                    <a:pt x="660" y="18196"/>
                  </a:lnTo>
                  <a:lnTo>
                    <a:pt x="8497" y="18196"/>
                  </a:lnTo>
                  <a:cubicBezTo>
                    <a:pt x="8679" y="18196"/>
                    <a:pt x="8827" y="18049"/>
                    <a:pt x="8827" y="17865"/>
                  </a:cubicBezTo>
                  <a:cubicBezTo>
                    <a:pt x="8827" y="17684"/>
                    <a:pt x="8679" y="17535"/>
                    <a:pt x="8497" y="17535"/>
                  </a:cubicBezTo>
                  <a:lnTo>
                    <a:pt x="660" y="17535"/>
                  </a:lnTo>
                  <a:lnTo>
                    <a:pt x="660" y="4791"/>
                  </a:lnTo>
                  <a:cubicBezTo>
                    <a:pt x="660" y="4608"/>
                    <a:pt x="513" y="4461"/>
                    <a:pt x="330" y="4461"/>
                  </a:cubicBezTo>
                  <a:cubicBezTo>
                    <a:pt x="148" y="4461"/>
                    <a:pt x="1" y="4608"/>
                    <a:pt x="1" y="4791"/>
                  </a:cubicBezTo>
                  <a:lnTo>
                    <a:pt x="1" y="20425"/>
                  </a:lnTo>
                  <a:cubicBezTo>
                    <a:pt x="1" y="21579"/>
                    <a:pt x="938" y="22518"/>
                    <a:pt x="2092" y="22518"/>
                  </a:cubicBezTo>
                  <a:lnTo>
                    <a:pt x="10353" y="22518"/>
                  </a:lnTo>
                  <a:cubicBezTo>
                    <a:pt x="11507" y="22518"/>
                    <a:pt x="12444" y="21579"/>
                    <a:pt x="12444" y="20425"/>
                  </a:cubicBezTo>
                  <a:lnTo>
                    <a:pt x="12444" y="2093"/>
                  </a:lnTo>
                  <a:cubicBezTo>
                    <a:pt x="12444" y="939"/>
                    <a:pt x="11507" y="0"/>
                    <a:pt x="103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" name="Google Shape;1021;p46"/>
            <p:cNvSpPr/>
            <p:nvPr/>
          </p:nvSpPr>
          <p:spPr>
            <a:xfrm>
              <a:off x="4866757" y="4094830"/>
              <a:ext cx="162051" cy="263321"/>
            </a:xfrm>
            <a:custGeom>
              <a:rect b="b" l="l" r="r" t="t"/>
              <a:pathLst>
                <a:path extrusionOk="0" h="12572" w="7737">
                  <a:moveTo>
                    <a:pt x="3651" y="672"/>
                  </a:moveTo>
                  <a:lnTo>
                    <a:pt x="4413" y="1293"/>
                  </a:lnTo>
                  <a:lnTo>
                    <a:pt x="4413" y="1456"/>
                  </a:lnTo>
                  <a:cubicBezTo>
                    <a:pt x="3862" y="1880"/>
                    <a:pt x="3872" y="2419"/>
                    <a:pt x="4416" y="2843"/>
                  </a:cubicBezTo>
                  <a:lnTo>
                    <a:pt x="4416" y="3286"/>
                  </a:lnTo>
                  <a:cubicBezTo>
                    <a:pt x="3863" y="3713"/>
                    <a:pt x="3873" y="4244"/>
                    <a:pt x="4418" y="4671"/>
                  </a:cubicBezTo>
                  <a:lnTo>
                    <a:pt x="4424" y="5941"/>
                  </a:lnTo>
                  <a:cubicBezTo>
                    <a:pt x="4424" y="6080"/>
                    <a:pt x="4512" y="6205"/>
                    <a:pt x="4643" y="6250"/>
                  </a:cubicBezTo>
                  <a:cubicBezTo>
                    <a:pt x="6208" y="6804"/>
                    <a:pt x="7018" y="8617"/>
                    <a:pt x="6361" y="10147"/>
                  </a:cubicBezTo>
                  <a:cubicBezTo>
                    <a:pt x="6055" y="10861"/>
                    <a:pt x="5488" y="11413"/>
                    <a:pt x="4765" y="11702"/>
                  </a:cubicBezTo>
                  <a:cubicBezTo>
                    <a:pt x="4416" y="11841"/>
                    <a:pt x="4050" y="11911"/>
                    <a:pt x="3685" y="11911"/>
                  </a:cubicBezTo>
                  <a:cubicBezTo>
                    <a:pt x="3293" y="11911"/>
                    <a:pt x="2902" y="11831"/>
                    <a:pt x="2531" y="11672"/>
                  </a:cubicBezTo>
                  <a:cubicBezTo>
                    <a:pt x="1813" y="11365"/>
                    <a:pt x="1259" y="10798"/>
                    <a:pt x="969" y="10075"/>
                  </a:cubicBezTo>
                  <a:cubicBezTo>
                    <a:pt x="679" y="9352"/>
                    <a:pt x="687" y="8561"/>
                    <a:pt x="994" y="7846"/>
                  </a:cubicBezTo>
                  <a:cubicBezTo>
                    <a:pt x="1315" y="7097"/>
                    <a:pt x="1915" y="6533"/>
                    <a:pt x="2685" y="6256"/>
                  </a:cubicBezTo>
                  <a:cubicBezTo>
                    <a:pt x="2816" y="6209"/>
                    <a:pt x="2904" y="6084"/>
                    <a:pt x="2904" y="5945"/>
                  </a:cubicBezTo>
                  <a:lnTo>
                    <a:pt x="2893" y="1297"/>
                  </a:lnTo>
                  <a:lnTo>
                    <a:pt x="3651" y="672"/>
                  </a:lnTo>
                  <a:close/>
                  <a:moveTo>
                    <a:pt x="3652" y="0"/>
                  </a:moveTo>
                  <a:cubicBezTo>
                    <a:pt x="3512" y="0"/>
                    <a:pt x="3371" y="48"/>
                    <a:pt x="3256" y="142"/>
                  </a:cubicBezTo>
                  <a:lnTo>
                    <a:pt x="2459" y="798"/>
                  </a:lnTo>
                  <a:cubicBezTo>
                    <a:pt x="2315" y="917"/>
                    <a:pt x="2232" y="1093"/>
                    <a:pt x="2232" y="1280"/>
                  </a:cubicBezTo>
                  <a:lnTo>
                    <a:pt x="2243" y="5722"/>
                  </a:lnTo>
                  <a:cubicBezTo>
                    <a:pt x="1413" y="6082"/>
                    <a:pt x="744" y="6751"/>
                    <a:pt x="387" y="7586"/>
                  </a:cubicBezTo>
                  <a:cubicBezTo>
                    <a:pt x="11" y="8463"/>
                    <a:pt x="0" y="9435"/>
                    <a:pt x="355" y="10322"/>
                  </a:cubicBezTo>
                  <a:cubicBezTo>
                    <a:pt x="894" y="11662"/>
                    <a:pt x="2236" y="12571"/>
                    <a:pt x="3683" y="12571"/>
                  </a:cubicBezTo>
                  <a:cubicBezTo>
                    <a:pt x="5097" y="12571"/>
                    <a:pt x="6412" y="11707"/>
                    <a:pt x="6968" y="10407"/>
                  </a:cubicBezTo>
                  <a:cubicBezTo>
                    <a:pt x="7736" y="8618"/>
                    <a:pt x="6869" y="6479"/>
                    <a:pt x="5083" y="5713"/>
                  </a:cubicBezTo>
                  <a:lnTo>
                    <a:pt x="5079" y="4655"/>
                  </a:lnTo>
                  <a:cubicBezTo>
                    <a:pt x="5078" y="4368"/>
                    <a:pt x="4848" y="4142"/>
                    <a:pt x="4636" y="3979"/>
                  </a:cubicBezTo>
                  <a:lnTo>
                    <a:pt x="4873" y="3764"/>
                  </a:lnTo>
                  <a:cubicBezTo>
                    <a:pt x="5180" y="3484"/>
                    <a:pt x="5177" y="2639"/>
                    <a:pt x="4870" y="2362"/>
                  </a:cubicBezTo>
                  <a:lnTo>
                    <a:pt x="4633" y="2149"/>
                  </a:lnTo>
                  <a:lnTo>
                    <a:pt x="4870" y="1934"/>
                  </a:lnTo>
                  <a:cubicBezTo>
                    <a:pt x="5163" y="1667"/>
                    <a:pt x="5148" y="1041"/>
                    <a:pt x="4844" y="791"/>
                  </a:cubicBezTo>
                  <a:lnTo>
                    <a:pt x="4047" y="140"/>
                  </a:lnTo>
                  <a:cubicBezTo>
                    <a:pt x="3932" y="47"/>
                    <a:pt x="3792" y="0"/>
                    <a:pt x="36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" name="Google Shape;1022;p46"/>
            <p:cNvSpPr/>
            <p:nvPr/>
          </p:nvSpPr>
          <p:spPr>
            <a:xfrm>
              <a:off x="4917235" y="4278874"/>
              <a:ext cx="53096" cy="21678"/>
            </a:xfrm>
            <a:custGeom>
              <a:rect b="b" l="l" r="r" t="t"/>
              <a:pathLst>
                <a:path extrusionOk="0" h="1035" w="2535">
                  <a:moveTo>
                    <a:pt x="1268" y="0"/>
                  </a:moveTo>
                  <a:cubicBezTo>
                    <a:pt x="855" y="0"/>
                    <a:pt x="443" y="157"/>
                    <a:pt x="129" y="470"/>
                  </a:cubicBezTo>
                  <a:cubicBezTo>
                    <a:pt x="1" y="600"/>
                    <a:pt x="1" y="809"/>
                    <a:pt x="129" y="938"/>
                  </a:cubicBezTo>
                  <a:cubicBezTo>
                    <a:pt x="194" y="1002"/>
                    <a:pt x="278" y="1034"/>
                    <a:pt x="363" y="1034"/>
                  </a:cubicBezTo>
                  <a:cubicBezTo>
                    <a:pt x="448" y="1034"/>
                    <a:pt x="532" y="1002"/>
                    <a:pt x="597" y="938"/>
                  </a:cubicBezTo>
                  <a:cubicBezTo>
                    <a:pt x="782" y="753"/>
                    <a:pt x="1025" y="661"/>
                    <a:pt x="1268" y="661"/>
                  </a:cubicBezTo>
                  <a:cubicBezTo>
                    <a:pt x="1511" y="661"/>
                    <a:pt x="1754" y="753"/>
                    <a:pt x="1938" y="938"/>
                  </a:cubicBezTo>
                  <a:cubicBezTo>
                    <a:pt x="2016" y="1002"/>
                    <a:pt x="2094" y="1034"/>
                    <a:pt x="2172" y="1034"/>
                  </a:cubicBezTo>
                  <a:cubicBezTo>
                    <a:pt x="2250" y="1034"/>
                    <a:pt x="2328" y="1002"/>
                    <a:pt x="2406" y="938"/>
                  </a:cubicBezTo>
                  <a:cubicBezTo>
                    <a:pt x="2534" y="809"/>
                    <a:pt x="2534" y="600"/>
                    <a:pt x="2406" y="470"/>
                  </a:cubicBezTo>
                  <a:cubicBezTo>
                    <a:pt x="2092" y="157"/>
                    <a:pt x="1680" y="0"/>
                    <a:pt x="12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" name="Google Shape;1023;p46"/>
            <p:cNvSpPr/>
            <p:nvPr/>
          </p:nvSpPr>
          <p:spPr>
            <a:xfrm>
              <a:off x="4901547" y="4252483"/>
              <a:ext cx="84471" cy="28255"/>
            </a:xfrm>
            <a:custGeom>
              <a:rect b="b" l="l" r="r" t="t"/>
              <a:pathLst>
                <a:path extrusionOk="0" h="1349" w="4033">
                  <a:moveTo>
                    <a:pt x="2017" y="1"/>
                  </a:moveTo>
                  <a:cubicBezTo>
                    <a:pt x="1303" y="1"/>
                    <a:pt x="634" y="279"/>
                    <a:pt x="129" y="784"/>
                  </a:cubicBezTo>
                  <a:cubicBezTo>
                    <a:pt x="1" y="912"/>
                    <a:pt x="1" y="1122"/>
                    <a:pt x="129" y="1251"/>
                  </a:cubicBezTo>
                  <a:cubicBezTo>
                    <a:pt x="194" y="1316"/>
                    <a:pt x="278" y="1348"/>
                    <a:pt x="363" y="1348"/>
                  </a:cubicBezTo>
                  <a:cubicBezTo>
                    <a:pt x="448" y="1348"/>
                    <a:pt x="532" y="1316"/>
                    <a:pt x="597" y="1251"/>
                  </a:cubicBezTo>
                  <a:cubicBezTo>
                    <a:pt x="977" y="871"/>
                    <a:pt x="1481" y="662"/>
                    <a:pt x="2017" y="662"/>
                  </a:cubicBezTo>
                  <a:cubicBezTo>
                    <a:pt x="2552" y="662"/>
                    <a:pt x="3056" y="871"/>
                    <a:pt x="3436" y="1251"/>
                  </a:cubicBezTo>
                  <a:cubicBezTo>
                    <a:pt x="3514" y="1316"/>
                    <a:pt x="3592" y="1348"/>
                    <a:pt x="3670" y="1348"/>
                  </a:cubicBezTo>
                  <a:cubicBezTo>
                    <a:pt x="3748" y="1348"/>
                    <a:pt x="3826" y="1316"/>
                    <a:pt x="3904" y="1251"/>
                  </a:cubicBezTo>
                  <a:cubicBezTo>
                    <a:pt x="4032" y="1122"/>
                    <a:pt x="4032" y="912"/>
                    <a:pt x="3904" y="784"/>
                  </a:cubicBezTo>
                  <a:cubicBezTo>
                    <a:pt x="3399" y="279"/>
                    <a:pt x="2728" y="1"/>
                    <a:pt x="20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" name="Google Shape;1024;p46"/>
            <p:cNvSpPr/>
            <p:nvPr/>
          </p:nvSpPr>
          <p:spPr>
            <a:xfrm>
              <a:off x="4992281" y="4408670"/>
              <a:ext cx="38287" cy="48425"/>
            </a:xfrm>
            <a:custGeom>
              <a:rect b="b" l="l" r="r" t="t"/>
              <a:pathLst>
                <a:path extrusionOk="0" h="2312" w="1828">
                  <a:moveTo>
                    <a:pt x="331" y="0"/>
                  </a:moveTo>
                  <a:cubicBezTo>
                    <a:pt x="298" y="0"/>
                    <a:pt x="265" y="5"/>
                    <a:pt x="232" y="16"/>
                  </a:cubicBezTo>
                  <a:cubicBezTo>
                    <a:pt x="94" y="59"/>
                    <a:pt x="0" y="187"/>
                    <a:pt x="0" y="331"/>
                  </a:cubicBezTo>
                  <a:lnTo>
                    <a:pt x="0" y="1992"/>
                  </a:lnTo>
                  <a:cubicBezTo>
                    <a:pt x="0" y="2205"/>
                    <a:pt x="166" y="2312"/>
                    <a:pt x="331" y="2312"/>
                  </a:cubicBezTo>
                  <a:cubicBezTo>
                    <a:pt x="496" y="2312"/>
                    <a:pt x="661" y="2205"/>
                    <a:pt x="661" y="1992"/>
                  </a:cubicBezTo>
                  <a:lnTo>
                    <a:pt x="661" y="1390"/>
                  </a:lnTo>
                  <a:lnTo>
                    <a:pt x="1182" y="2144"/>
                  </a:lnTo>
                  <a:cubicBezTo>
                    <a:pt x="1256" y="2251"/>
                    <a:pt x="1361" y="2299"/>
                    <a:pt x="1466" y="2299"/>
                  </a:cubicBezTo>
                  <a:cubicBezTo>
                    <a:pt x="1648" y="2299"/>
                    <a:pt x="1827" y="2154"/>
                    <a:pt x="1827" y="1932"/>
                  </a:cubicBezTo>
                  <a:lnTo>
                    <a:pt x="1827" y="324"/>
                  </a:lnTo>
                  <a:cubicBezTo>
                    <a:pt x="1825" y="116"/>
                    <a:pt x="1655" y="9"/>
                    <a:pt x="1487" y="9"/>
                  </a:cubicBezTo>
                  <a:cubicBezTo>
                    <a:pt x="1320" y="9"/>
                    <a:pt x="1155" y="114"/>
                    <a:pt x="1157" y="331"/>
                  </a:cubicBezTo>
                  <a:lnTo>
                    <a:pt x="1157" y="945"/>
                  </a:lnTo>
                  <a:lnTo>
                    <a:pt x="602" y="142"/>
                  </a:lnTo>
                  <a:cubicBezTo>
                    <a:pt x="539" y="52"/>
                    <a:pt x="438" y="0"/>
                    <a:pt x="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" name="Google Shape;1025;p46"/>
            <p:cNvSpPr/>
            <p:nvPr/>
          </p:nvSpPr>
          <p:spPr>
            <a:xfrm>
              <a:off x="4954433" y="4408754"/>
              <a:ext cx="30454" cy="48425"/>
            </a:xfrm>
            <a:custGeom>
              <a:rect b="b" l="l" r="r" t="t"/>
              <a:pathLst>
                <a:path extrusionOk="0" h="2312" w="1454">
                  <a:moveTo>
                    <a:pt x="331" y="1"/>
                  </a:moveTo>
                  <a:cubicBezTo>
                    <a:pt x="150" y="1"/>
                    <a:pt x="1" y="148"/>
                    <a:pt x="1" y="331"/>
                  </a:cubicBezTo>
                  <a:lnTo>
                    <a:pt x="1" y="1981"/>
                  </a:lnTo>
                  <a:cubicBezTo>
                    <a:pt x="1" y="2162"/>
                    <a:pt x="150" y="2311"/>
                    <a:pt x="331" y="2311"/>
                  </a:cubicBezTo>
                  <a:lnTo>
                    <a:pt x="1027" y="2311"/>
                  </a:lnTo>
                  <a:cubicBezTo>
                    <a:pt x="1454" y="2311"/>
                    <a:pt x="1454" y="1650"/>
                    <a:pt x="1027" y="1650"/>
                  </a:cubicBezTo>
                  <a:lnTo>
                    <a:pt x="662" y="1650"/>
                  </a:lnTo>
                  <a:lnTo>
                    <a:pt x="662" y="1486"/>
                  </a:lnTo>
                  <a:lnTo>
                    <a:pt x="976" y="1486"/>
                  </a:lnTo>
                  <a:cubicBezTo>
                    <a:pt x="1403" y="1486"/>
                    <a:pt x="1403" y="826"/>
                    <a:pt x="976" y="826"/>
                  </a:cubicBezTo>
                  <a:lnTo>
                    <a:pt x="662" y="826"/>
                  </a:lnTo>
                  <a:lnTo>
                    <a:pt x="662" y="662"/>
                  </a:lnTo>
                  <a:lnTo>
                    <a:pt x="1027" y="662"/>
                  </a:lnTo>
                  <a:cubicBezTo>
                    <a:pt x="1454" y="662"/>
                    <a:pt x="1454" y="1"/>
                    <a:pt x="10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" name="Google Shape;1026;p46"/>
            <p:cNvSpPr/>
            <p:nvPr/>
          </p:nvSpPr>
          <p:spPr>
            <a:xfrm>
              <a:off x="4911454" y="4408586"/>
              <a:ext cx="33575" cy="48509"/>
            </a:xfrm>
            <a:custGeom>
              <a:rect b="b" l="l" r="r" t="t"/>
              <a:pathLst>
                <a:path extrusionOk="0" h="2316" w="1603">
                  <a:moveTo>
                    <a:pt x="793" y="661"/>
                  </a:moveTo>
                  <a:cubicBezTo>
                    <a:pt x="873" y="661"/>
                    <a:pt x="942" y="728"/>
                    <a:pt x="942" y="802"/>
                  </a:cubicBezTo>
                  <a:cubicBezTo>
                    <a:pt x="942" y="875"/>
                    <a:pt x="873" y="941"/>
                    <a:pt x="793" y="941"/>
                  </a:cubicBezTo>
                  <a:lnTo>
                    <a:pt x="662" y="941"/>
                  </a:lnTo>
                  <a:cubicBezTo>
                    <a:pt x="662" y="847"/>
                    <a:pt x="662" y="755"/>
                    <a:pt x="661" y="661"/>
                  </a:cubicBezTo>
                  <a:close/>
                  <a:moveTo>
                    <a:pt x="331" y="1"/>
                  </a:moveTo>
                  <a:cubicBezTo>
                    <a:pt x="150" y="1"/>
                    <a:pt x="0" y="152"/>
                    <a:pt x="0" y="331"/>
                  </a:cubicBezTo>
                  <a:lnTo>
                    <a:pt x="0" y="1996"/>
                  </a:lnTo>
                  <a:cubicBezTo>
                    <a:pt x="0" y="2209"/>
                    <a:pt x="165" y="2316"/>
                    <a:pt x="331" y="2316"/>
                  </a:cubicBezTo>
                  <a:cubicBezTo>
                    <a:pt x="496" y="2316"/>
                    <a:pt x="661" y="2209"/>
                    <a:pt x="661" y="1996"/>
                  </a:cubicBezTo>
                  <a:lnTo>
                    <a:pt x="661" y="1602"/>
                  </a:lnTo>
                  <a:cubicBezTo>
                    <a:pt x="712" y="1600"/>
                    <a:pt x="760" y="1600"/>
                    <a:pt x="793" y="1600"/>
                  </a:cubicBezTo>
                  <a:cubicBezTo>
                    <a:pt x="1241" y="1600"/>
                    <a:pt x="1603" y="1242"/>
                    <a:pt x="1603" y="800"/>
                  </a:cubicBezTo>
                  <a:cubicBezTo>
                    <a:pt x="1603" y="360"/>
                    <a:pt x="1241" y="1"/>
                    <a:pt x="7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" name="Google Shape;1027;p46"/>
            <p:cNvSpPr/>
            <p:nvPr/>
          </p:nvSpPr>
          <p:spPr>
            <a:xfrm>
              <a:off x="4853311" y="4408586"/>
              <a:ext cx="48718" cy="48718"/>
            </a:xfrm>
            <a:custGeom>
              <a:rect b="b" l="l" r="r" t="t"/>
              <a:pathLst>
                <a:path extrusionOk="0" h="2326" w="2326">
                  <a:moveTo>
                    <a:pt x="1164" y="661"/>
                  </a:moveTo>
                  <a:cubicBezTo>
                    <a:pt x="1441" y="661"/>
                    <a:pt x="1665" y="887"/>
                    <a:pt x="1665" y="1164"/>
                  </a:cubicBezTo>
                  <a:cubicBezTo>
                    <a:pt x="1665" y="1441"/>
                    <a:pt x="1441" y="1665"/>
                    <a:pt x="1164" y="1665"/>
                  </a:cubicBezTo>
                  <a:cubicBezTo>
                    <a:pt x="887" y="1665"/>
                    <a:pt x="661" y="1441"/>
                    <a:pt x="661" y="1164"/>
                  </a:cubicBezTo>
                  <a:cubicBezTo>
                    <a:pt x="661" y="887"/>
                    <a:pt x="887" y="661"/>
                    <a:pt x="1164" y="661"/>
                  </a:cubicBezTo>
                  <a:close/>
                  <a:moveTo>
                    <a:pt x="1164" y="1"/>
                  </a:moveTo>
                  <a:cubicBezTo>
                    <a:pt x="522" y="1"/>
                    <a:pt x="1" y="522"/>
                    <a:pt x="1" y="1164"/>
                  </a:cubicBezTo>
                  <a:cubicBezTo>
                    <a:pt x="1" y="1804"/>
                    <a:pt x="522" y="2326"/>
                    <a:pt x="1164" y="2326"/>
                  </a:cubicBezTo>
                  <a:cubicBezTo>
                    <a:pt x="1804" y="2326"/>
                    <a:pt x="2326" y="1804"/>
                    <a:pt x="2326" y="1164"/>
                  </a:cubicBezTo>
                  <a:cubicBezTo>
                    <a:pt x="2326" y="522"/>
                    <a:pt x="1804" y="1"/>
                    <a:pt x="11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28" name="Google Shape;1028;p46"/>
          <p:cNvGrpSpPr/>
          <p:nvPr/>
        </p:nvGrpSpPr>
        <p:grpSpPr>
          <a:xfrm>
            <a:off x="2061210" y="2585899"/>
            <a:ext cx="421872" cy="416562"/>
            <a:chOff x="3157478" y="4013522"/>
            <a:chExt cx="477609" cy="471598"/>
          </a:xfrm>
        </p:grpSpPr>
        <p:sp>
          <p:nvSpPr>
            <p:cNvPr id="1029" name="Google Shape;1029;p46"/>
            <p:cNvSpPr/>
            <p:nvPr/>
          </p:nvSpPr>
          <p:spPr>
            <a:xfrm>
              <a:off x="3254453" y="4205043"/>
              <a:ext cx="94902" cy="91404"/>
            </a:xfrm>
            <a:custGeom>
              <a:rect b="b" l="l" r="r" t="t"/>
              <a:pathLst>
                <a:path extrusionOk="0" h="4364" w="4531">
                  <a:moveTo>
                    <a:pt x="3447" y="660"/>
                  </a:moveTo>
                  <a:cubicBezTo>
                    <a:pt x="3532" y="660"/>
                    <a:pt x="3617" y="692"/>
                    <a:pt x="3682" y="757"/>
                  </a:cubicBezTo>
                  <a:cubicBezTo>
                    <a:pt x="3813" y="914"/>
                    <a:pt x="3813" y="1071"/>
                    <a:pt x="3682" y="1228"/>
                  </a:cubicBezTo>
                  <a:lnTo>
                    <a:pt x="3160" y="1750"/>
                  </a:lnTo>
                  <a:lnTo>
                    <a:pt x="2691" y="1279"/>
                  </a:lnTo>
                  <a:lnTo>
                    <a:pt x="3211" y="757"/>
                  </a:lnTo>
                  <a:cubicBezTo>
                    <a:pt x="3277" y="692"/>
                    <a:pt x="3362" y="660"/>
                    <a:pt x="3447" y="660"/>
                  </a:cubicBezTo>
                  <a:close/>
                  <a:moveTo>
                    <a:pt x="1869" y="1433"/>
                  </a:moveTo>
                  <a:cubicBezTo>
                    <a:pt x="1893" y="1433"/>
                    <a:pt x="1916" y="1443"/>
                    <a:pt x="1940" y="1463"/>
                  </a:cubicBezTo>
                  <a:lnTo>
                    <a:pt x="2977" y="2499"/>
                  </a:lnTo>
                  <a:cubicBezTo>
                    <a:pt x="3016" y="2547"/>
                    <a:pt x="3016" y="2594"/>
                    <a:pt x="2977" y="2642"/>
                  </a:cubicBezTo>
                  <a:lnTo>
                    <a:pt x="1940" y="3677"/>
                  </a:lnTo>
                  <a:cubicBezTo>
                    <a:pt x="1920" y="3697"/>
                    <a:pt x="1895" y="3707"/>
                    <a:pt x="1869" y="3707"/>
                  </a:cubicBezTo>
                  <a:cubicBezTo>
                    <a:pt x="1843" y="3707"/>
                    <a:pt x="1817" y="3697"/>
                    <a:pt x="1797" y="3677"/>
                  </a:cubicBezTo>
                  <a:lnTo>
                    <a:pt x="760" y="2642"/>
                  </a:lnTo>
                  <a:cubicBezTo>
                    <a:pt x="721" y="2594"/>
                    <a:pt x="721" y="2547"/>
                    <a:pt x="760" y="2499"/>
                  </a:cubicBezTo>
                  <a:lnTo>
                    <a:pt x="1797" y="1463"/>
                  </a:lnTo>
                  <a:cubicBezTo>
                    <a:pt x="1821" y="1443"/>
                    <a:pt x="1845" y="1433"/>
                    <a:pt x="1869" y="1433"/>
                  </a:cubicBezTo>
                  <a:close/>
                  <a:moveTo>
                    <a:pt x="3447" y="0"/>
                  </a:moveTo>
                  <a:cubicBezTo>
                    <a:pt x="3193" y="0"/>
                    <a:pt x="2939" y="97"/>
                    <a:pt x="2746" y="290"/>
                  </a:cubicBezTo>
                  <a:lnTo>
                    <a:pt x="2190" y="845"/>
                  </a:lnTo>
                  <a:cubicBezTo>
                    <a:pt x="2088" y="798"/>
                    <a:pt x="1978" y="774"/>
                    <a:pt x="1867" y="774"/>
                  </a:cubicBezTo>
                  <a:cubicBezTo>
                    <a:pt x="1673" y="774"/>
                    <a:pt x="1479" y="848"/>
                    <a:pt x="1330" y="995"/>
                  </a:cubicBezTo>
                  <a:lnTo>
                    <a:pt x="294" y="2032"/>
                  </a:lnTo>
                  <a:cubicBezTo>
                    <a:pt x="0" y="2325"/>
                    <a:pt x="0" y="2815"/>
                    <a:pt x="294" y="3109"/>
                  </a:cubicBezTo>
                  <a:lnTo>
                    <a:pt x="1330" y="4144"/>
                  </a:lnTo>
                  <a:cubicBezTo>
                    <a:pt x="1477" y="4291"/>
                    <a:pt x="1673" y="4364"/>
                    <a:pt x="1869" y="4364"/>
                  </a:cubicBezTo>
                  <a:cubicBezTo>
                    <a:pt x="2065" y="4364"/>
                    <a:pt x="2260" y="4291"/>
                    <a:pt x="2407" y="4144"/>
                  </a:cubicBezTo>
                  <a:lnTo>
                    <a:pt x="3444" y="3109"/>
                  </a:lnTo>
                  <a:cubicBezTo>
                    <a:pt x="3660" y="2891"/>
                    <a:pt x="3725" y="2528"/>
                    <a:pt x="3595" y="2248"/>
                  </a:cubicBezTo>
                  <a:lnTo>
                    <a:pt x="4149" y="1695"/>
                  </a:lnTo>
                  <a:cubicBezTo>
                    <a:pt x="4529" y="1315"/>
                    <a:pt x="4530" y="670"/>
                    <a:pt x="4149" y="290"/>
                  </a:cubicBezTo>
                  <a:cubicBezTo>
                    <a:pt x="3955" y="97"/>
                    <a:pt x="3701" y="0"/>
                    <a:pt x="34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" name="Google Shape;1030;p46"/>
            <p:cNvSpPr/>
            <p:nvPr/>
          </p:nvSpPr>
          <p:spPr>
            <a:xfrm>
              <a:off x="3350717" y="4301243"/>
              <a:ext cx="94881" cy="91299"/>
            </a:xfrm>
            <a:custGeom>
              <a:rect b="b" l="l" r="r" t="t"/>
              <a:pathLst>
                <a:path extrusionOk="0" h="4359" w="4530">
                  <a:moveTo>
                    <a:pt x="1869" y="1433"/>
                  </a:moveTo>
                  <a:cubicBezTo>
                    <a:pt x="1894" y="1433"/>
                    <a:pt x="1920" y="1443"/>
                    <a:pt x="1940" y="1463"/>
                  </a:cubicBezTo>
                  <a:lnTo>
                    <a:pt x="2977" y="2499"/>
                  </a:lnTo>
                  <a:cubicBezTo>
                    <a:pt x="3017" y="2547"/>
                    <a:pt x="3017" y="2594"/>
                    <a:pt x="2977" y="2642"/>
                  </a:cubicBezTo>
                  <a:lnTo>
                    <a:pt x="1940" y="3677"/>
                  </a:lnTo>
                  <a:cubicBezTo>
                    <a:pt x="1893" y="3654"/>
                    <a:pt x="1857" y="3642"/>
                    <a:pt x="1833" y="3642"/>
                  </a:cubicBezTo>
                  <a:cubicBezTo>
                    <a:pt x="1809" y="3642"/>
                    <a:pt x="1797" y="3654"/>
                    <a:pt x="1797" y="3677"/>
                  </a:cubicBezTo>
                  <a:lnTo>
                    <a:pt x="760" y="2642"/>
                  </a:lnTo>
                  <a:cubicBezTo>
                    <a:pt x="722" y="2594"/>
                    <a:pt x="722" y="2547"/>
                    <a:pt x="760" y="2499"/>
                  </a:cubicBezTo>
                  <a:lnTo>
                    <a:pt x="1797" y="1463"/>
                  </a:lnTo>
                  <a:cubicBezTo>
                    <a:pt x="1817" y="1443"/>
                    <a:pt x="1843" y="1433"/>
                    <a:pt x="1869" y="1433"/>
                  </a:cubicBezTo>
                  <a:close/>
                  <a:moveTo>
                    <a:pt x="3447" y="0"/>
                  </a:moveTo>
                  <a:cubicBezTo>
                    <a:pt x="3193" y="0"/>
                    <a:pt x="2939" y="97"/>
                    <a:pt x="2746" y="290"/>
                  </a:cubicBezTo>
                  <a:lnTo>
                    <a:pt x="2191" y="845"/>
                  </a:lnTo>
                  <a:cubicBezTo>
                    <a:pt x="2089" y="798"/>
                    <a:pt x="1978" y="774"/>
                    <a:pt x="1868" y="774"/>
                  </a:cubicBezTo>
                  <a:cubicBezTo>
                    <a:pt x="1673" y="774"/>
                    <a:pt x="1479" y="848"/>
                    <a:pt x="1330" y="997"/>
                  </a:cubicBezTo>
                  <a:lnTo>
                    <a:pt x="293" y="2032"/>
                  </a:lnTo>
                  <a:cubicBezTo>
                    <a:pt x="0" y="2325"/>
                    <a:pt x="0" y="2815"/>
                    <a:pt x="293" y="3109"/>
                  </a:cubicBezTo>
                  <a:lnTo>
                    <a:pt x="1330" y="4144"/>
                  </a:lnTo>
                  <a:cubicBezTo>
                    <a:pt x="1485" y="4283"/>
                    <a:pt x="1685" y="4358"/>
                    <a:pt x="1884" y="4358"/>
                  </a:cubicBezTo>
                  <a:cubicBezTo>
                    <a:pt x="2073" y="4358"/>
                    <a:pt x="2261" y="4290"/>
                    <a:pt x="2407" y="4144"/>
                  </a:cubicBezTo>
                  <a:lnTo>
                    <a:pt x="3444" y="3109"/>
                  </a:lnTo>
                  <a:cubicBezTo>
                    <a:pt x="3737" y="2815"/>
                    <a:pt x="3737" y="2325"/>
                    <a:pt x="3444" y="2032"/>
                  </a:cubicBezTo>
                  <a:lnTo>
                    <a:pt x="2690" y="1279"/>
                  </a:lnTo>
                  <a:lnTo>
                    <a:pt x="3212" y="758"/>
                  </a:lnTo>
                  <a:cubicBezTo>
                    <a:pt x="3277" y="693"/>
                    <a:pt x="3362" y="660"/>
                    <a:pt x="3447" y="660"/>
                  </a:cubicBezTo>
                  <a:cubicBezTo>
                    <a:pt x="3532" y="660"/>
                    <a:pt x="3618" y="693"/>
                    <a:pt x="3683" y="758"/>
                  </a:cubicBezTo>
                  <a:cubicBezTo>
                    <a:pt x="3813" y="914"/>
                    <a:pt x="3813" y="1071"/>
                    <a:pt x="3683" y="1228"/>
                  </a:cubicBezTo>
                  <a:cubicBezTo>
                    <a:pt x="3554" y="1357"/>
                    <a:pt x="3554" y="1565"/>
                    <a:pt x="3683" y="1695"/>
                  </a:cubicBezTo>
                  <a:cubicBezTo>
                    <a:pt x="3761" y="1759"/>
                    <a:pt x="3839" y="1791"/>
                    <a:pt x="3917" y="1791"/>
                  </a:cubicBezTo>
                  <a:cubicBezTo>
                    <a:pt x="3994" y="1791"/>
                    <a:pt x="4072" y="1759"/>
                    <a:pt x="4148" y="1695"/>
                  </a:cubicBezTo>
                  <a:cubicBezTo>
                    <a:pt x="4528" y="1315"/>
                    <a:pt x="4530" y="672"/>
                    <a:pt x="4148" y="290"/>
                  </a:cubicBezTo>
                  <a:cubicBezTo>
                    <a:pt x="3955" y="97"/>
                    <a:pt x="3701" y="0"/>
                    <a:pt x="34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" name="Google Shape;1031;p46"/>
            <p:cNvSpPr/>
            <p:nvPr/>
          </p:nvSpPr>
          <p:spPr>
            <a:xfrm>
              <a:off x="3211956" y="4323319"/>
              <a:ext cx="114087" cy="112684"/>
            </a:xfrm>
            <a:custGeom>
              <a:rect b="b" l="l" r="r" t="t"/>
              <a:pathLst>
                <a:path extrusionOk="0" h="5380" w="5447">
                  <a:moveTo>
                    <a:pt x="362" y="1"/>
                  </a:moveTo>
                  <a:cubicBezTo>
                    <a:pt x="278" y="1"/>
                    <a:pt x="194" y="33"/>
                    <a:pt x="130" y="97"/>
                  </a:cubicBezTo>
                  <a:cubicBezTo>
                    <a:pt x="0" y="226"/>
                    <a:pt x="0" y="435"/>
                    <a:pt x="130" y="564"/>
                  </a:cubicBezTo>
                  <a:lnTo>
                    <a:pt x="4851" y="5283"/>
                  </a:lnTo>
                  <a:cubicBezTo>
                    <a:pt x="4928" y="5347"/>
                    <a:pt x="5006" y="5379"/>
                    <a:pt x="5084" y="5379"/>
                  </a:cubicBezTo>
                  <a:cubicBezTo>
                    <a:pt x="5162" y="5379"/>
                    <a:pt x="5239" y="5347"/>
                    <a:pt x="5317" y="5283"/>
                  </a:cubicBezTo>
                  <a:cubicBezTo>
                    <a:pt x="5447" y="5154"/>
                    <a:pt x="5447" y="4944"/>
                    <a:pt x="5317" y="4816"/>
                  </a:cubicBezTo>
                  <a:lnTo>
                    <a:pt x="596" y="97"/>
                  </a:lnTo>
                  <a:cubicBezTo>
                    <a:pt x="532" y="33"/>
                    <a:pt x="447" y="1"/>
                    <a:pt x="3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" name="Google Shape;1032;p46"/>
            <p:cNvSpPr/>
            <p:nvPr/>
          </p:nvSpPr>
          <p:spPr>
            <a:xfrm>
              <a:off x="3157478" y="4013522"/>
              <a:ext cx="426629" cy="471598"/>
            </a:xfrm>
            <a:custGeom>
              <a:rect b="b" l="l" r="r" t="t"/>
              <a:pathLst>
                <a:path extrusionOk="0" h="22516" w="20369">
                  <a:moveTo>
                    <a:pt x="11664" y="5134"/>
                  </a:moveTo>
                  <a:cubicBezTo>
                    <a:pt x="11835" y="5134"/>
                    <a:pt x="12005" y="5197"/>
                    <a:pt x="12133" y="5325"/>
                  </a:cubicBezTo>
                  <a:lnTo>
                    <a:pt x="12536" y="5728"/>
                  </a:lnTo>
                  <a:cubicBezTo>
                    <a:pt x="12274" y="5819"/>
                    <a:pt x="11988" y="5866"/>
                    <a:pt x="11698" y="5866"/>
                  </a:cubicBezTo>
                  <a:cubicBezTo>
                    <a:pt x="11645" y="5866"/>
                    <a:pt x="11592" y="5865"/>
                    <a:pt x="11539" y="5862"/>
                  </a:cubicBezTo>
                  <a:cubicBezTo>
                    <a:pt x="11353" y="5851"/>
                    <a:pt x="11174" y="5820"/>
                    <a:pt x="11002" y="5773"/>
                  </a:cubicBezTo>
                  <a:cubicBezTo>
                    <a:pt x="11008" y="5604"/>
                    <a:pt x="11075" y="5446"/>
                    <a:pt x="11195" y="5325"/>
                  </a:cubicBezTo>
                  <a:cubicBezTo>
                    <a:pt x="11323" y="5197"/>
                    <a:pt x="11494" y="5134"/>
                    <a:pt x="11664" y="5134"/>
                  </a:cubicBezTo>
                  <a:close/>
                  <a:moveTo>
                    <a:pt x="13043" y="6235"/>
                  </a:moveTo>
                  <a:lnTo>
                    <a:pt x="13704" y="6896"/>
                  </a:lnTo>
                  <a:cubicBezTo>
                    <a:pt x="13960" y="7152"/>
                    <a:pt x="13960" y="7577"/>
                    <a:pt x="13704" y="7832"/>
                  </a:cubicBezTo>
                  <a:cubicBezTo>
                    <a:pt x="13575" y="7961"/>
                    <a:pt x="13405" y="8026"/>
                    <a:pt x="13235" y="8026"/>
                  </a:cubicBezTo>
                  <a:cubicBezTo>
                    <a:pt x="13065" y="8026"/>
                    <a:pt x="12895" y="7961"/>
                    <a:pt x="12766" y="7832"/>
                  </a:cubicBezTo>
                  <a:lnTo>
                    <a:pt x="11450" y="6517"/>
                  </a:lnTo>
                  <a:lnTo>
                    <a:pt x="11450" y="6517"/>
                  </a:lnTo>
                  <a:cubicBezTo>
                    <a:pt x="11531" y="6523"/>
                    <a:pt x="11613" y="6526"/>
                    <a:pt x="11695" y="6526"/>
                  </a:cubicBezTo>
                  <a:cubicBezTo>
                    <a:pt x="12158" y="6526"/>
                    <a:pt x="12624" y="6430"/>
                    <a:pt x="13043" y="6235"/>
                  </a:cubicBezTo>
                  <a:close/>
                  <a:moveTo>
                    <a:pt x="18721" y="7741"/>
                  </a:moveTo>
                  <a:cubicBezTo>
                    <a:pt x="18865" y="7741"/>
                    <a:pt x="19009" y="7795"/>
                    <a:pt x="19118" y="7905"/>
                  </a:cubicBezTo>
                  <a:cubicBezTo>
                    <a:pt x="19402" y="8188"/>
                    <a:pt x="19270" y="8611"/>
                    <a:pt x="18986" y="8833"/>
                  </a:cubicBezTo>
                  <a:lnTo>
                    <a:pt x="18190" y="8037"/>
                  </a:lnTo>
                  <a:lnTo>
                    <a:pt x="18323" y="7905"/>
                  </a:lnTo>
                  <a:cubicBezTo>
                    <a:pt x="18432" y="7795"/>
                    <a:pt x="18576" y="7741"/>
                    <a:pt x="18721" y="7741"/>
                  </a:cubicBezTo>
                  <a:close/>
                  <a:moveTo>
                    <a:pt x="11692" y="659"/>
                  </a:moveTo>
                  <a:cubicBezTo>
                    <a:pt x="11744" y="659"/>
                    <a:pt x="11796" y="661"/>
                    <a:pt x="11849" y="664"/>
                  </a:cubicBezTo>
                  <a:cubicBezTo>
                    <a:pt x="13282" y="750"/>
                    <a:pt x="14380" y="1984"/>
                    <a:pt x="14294" y="3418"/>
                  </a:cubicBezTo>
                  <a:cubicBezTo>
                    <a:pt x="14282" y="3628"/>
                    <a:pt x="14245" y="3834"/>
                    <a:pt x="14183" y="4032"/>
                  </a:cubicBezTo>
                  <a:lnTo>
                    <a:pt x="13743" y="3594"/>
                  </a:lnTo>
                  <a:cubicBezTo>
                    <a:pt x="13398" y="3248"/>
                    <a:pt x="12970" y="2991"/>
                    <a:pt x="12503" y="2852"/>
                  </a:cubicBezTo>
                  <a:cubicBezTo>
                    <a:pt x="12467" y="2841"/>
                    <a:pt x="12433" y="2836"/>
                    <a:pt x="12401" y="2836"/>
                  </a:cubicBezTo>
                  <a:cubicBezTo>
                    <a:pt x="12066" y="2836"/>
                    <a:pt x="11941" y="3373"/>
                    <a:pt x="12314" y="3484"/>
                  </a:cubicBezTo>
                  <a:cubicBezTo>
                    <a:pt x="12675" y="3593"/>
                    <a:pt x="13008" y="3792"/>
                    <a:pt x="13277" y="4061"/>
                  </a:cubicBezTo>
                  <a:lnTo>
                    <a:pt x="18754" y="9533"/>
                  </a:lnTo>
                  <a:cubicBezTo>
                    <a:pt x="19636" y="10415"/>
                    <a:pt x="19636" y="11897"/>
                    <a:pt x="18754" y="12780"/>
                  </a:cubicBezTo>
                  <a:lnTo>
                    <a:pt x="16772" y="14760"/>
                  </a:lnTo>
                  <a:lnTo>
                    <a:pt x="12411" y="10399"/>
                  </a:lnTo>
                  <a:lnTo>
                    <a:pt x="8048" y="6039"/>
                  </a:lnTo>
                  <a:lnTo>
                    <a:pt x="8994" y="5095"/>
                  </a:lnTo>
                  <a:cubicBezTo>
                    <a:pt x="9346" y="5611"/>
                    <a:pt x="9843" y="6024"/>
                    <a:pt x="10430" y="6272"/>
                  </a:cubicBezTo>
                  <a:cubicBezTo>
                    <a:pt x="10496" y="6441"/>
                    <a:pt x="10596" y="6597"/>
                    <a:pt x="10728" y="6729"/>
                  </a:cubicBezTo>
                  <a:lnTo>
                    <a:pt x="12301" y="8298"/>
                  </a:lnTo>
                  <a:cubicBezTo>
                    <a:pt x="12553" y="8551"/>
                    <a:pt x="12894" y="8678"/>
                    <a:pt x="13236" y="8678"/>
                  </a:cubicBezTo>
                  <a:cubicBezTo>
                    <a:pt x="13577" y="8678"/>
                    <a:pt x="13918" y="8552"/>
                    <a:pt x="14170" y="8298"/>
                  </a:cubicBezTo>
                  <a:cubicBezTo>
                    <a:pt x="14677" y="7790"/>
                    <a:pt x="14680" y="6938"/>
                    <a:pt x="14170" y="6429"/>
                  </a:cubicBezTo>
                  <a:lnTo>
                    <a:pt x="12599" y="4858"/>
                  </a:lnTo>
                  <a:cubicBezTo>
                    <a:pt x="12341" y="4600"/>
                    <a:pt x="12002" y="4472"/>
                    <a:pt x="11664" y="4472"/>
                  </a:cubicBezTo>
                  <a:cubicBezTo>
                    <a:pt x="11325" y="4472"/>
                    <a:pt x="10986" y="4600"/>
                    <a:pt x="10728" y="4858"/>
                  </a:cubicBezTo>
                  <a:cubicBezTo>
                    <a:pt x="10548" y="5038"/>
                    <a:pt x="10427" y="5263"/>
                    <a:pt x="10373" y="5505"/>
                  </a:cubicBezTo>
                  <a:cubicBezTo>
                    <a:pt x="10003" y="5287"/>
                    <a:pt x="9693" y="4982"/>
                    <a:pt x="9471" y="4617"/>
                  </a:cubicBezTo>
                  <a:lnTo>
                    <a:pt x="10027" y="4061"/>
                  </a:lnTo>
                  <a:cubicBezTo>
                    <a:pt x="10249" y="3839"/>
                    <a:pt x="10507" y="3668"/>
                    <a:pt x="10794" y="3554"/>
                  </a:cubicBezTo>
                  <a:cubicBezTo>
                    <a:pt x="11145" y="3412"/>
                    <a:pt x="10992" y="2915"/>
                    <a:pt x="10677" y="2915"/>
                  </a:cubicBezTo>
                  <a:cubicBezTo>
                    <a:pt x="10636" y="2915"/>
                    <a:pt x="10593" y="2923"/>
                    <a:pt x="10548" y="2941"/>
                  </a:cubicBezTo>
                  <a:cubicBezTo>
                    <a:pt x="10178" y="3090"/>
                    <a:pt x="9846" y="3309"/>
                    <a:pt x="9562" y="3594"/>
                  </a:cubicBezTo>
                  <a:lnTo>
                    <a:pt x="9186" y="3968"/>
                  </a:lnTo>
                  <a:cubicBezTo>
                    <a:pt x="9111" y="3696"/>
                    <a:pt x="9076" y="3407"/>
                    <a:pt x="9094" y="3108"/>
                  </a:cubicBezTo>
                  <a:cubicBezTo>
                    <a:pt x="9176" y="1728"/>
                    <a:pt x="10324" y="659"/>
                    <a:pt x="11692" y="659"/>
                  </a:cubicBezTo>
                  <a:close/>
                  <a:moveTo>
                    <a:pt x="7581" y="6506"/>
                  </a:moveTo>
                  <a:lnTo>
                    <a:pt x="11710" y="10632"/>
                  </a:lnTo>
                  <a:lnTo>
                    <a:pt x="6641" y="15699"/>
                  </a:lnTo>
                  <a:lnTo>
                    <a:pt x="2512" y="11572"/>
                  </a:lnTo>
                  <a:lnTo>
                    <a:pt x="7581" y="6506"/>
                  </a:lnTo>
                  <a:close/>
                  <a:moveTo>
                    <a:pt x="2045" y="12039"/>
                  </a:moveTo>
                  <a:lnTo>
                    <a:pt x="6407" y="16399"/>
                  </a:lnTo>
                  <a:lnTo>
                    <a:pt x="10770" y="20758"/>
                  </a:lnTo>
                  <a:lnTo>
                    <a:pt x="10332" y="21196"/>
                  </a:lnTo>
                  <a:cubicBezTo>
                    <a:pt x="9891" y="21637"/>
                    <a:pt x="9300" y="21857"/>
                    <a:pt x="8708" y="21857"/>
                  </a:cubicBezTo>
                  <a:cubicBezTo>
                    <a:pt x="8116" y="21857"/>
                    <a:pt x="7524" y="21637"/>
                    <a:pt x="7083" y="21196"/>
                  </a:cubicBezTo>
                  <a:lnTo>
                    <a:pt x="1607" y="15723"/>
                  </a:lnTo>
                  <a:cubicBezTo>
                    <a:pt x="725" y="14841"/>
                    <a:pt x="725" y="13358"/>
                    <a:pt x="1607" y="12476"/>
                  </a:cubicBezTo>
                  <a:lnTo>
                    <a:pt x="2045" y="12039"/>
                  </a:lnTo>
                  <a:close/>
                  <a:moveTo>
                    <a:pt x="11691" y="0"/>
                  </a:moveTo>
                  <a:cubicBezTo>
                    <a:pt x="9979" y="0"/>
                    <a:pt x="8538" y="1339"/>
                    <a:pt x="8435" y="3069"/>
                  </a:cubicBezTo>
                  <a:cubicBezTo>
                    <a:pt x="8404" y="3571"/>
                    <a:pt x="8491" y="4051"/>
                    <a:pt x="8667" y="4486"/>
                  </a:cubicBezTo>
                  <a:lnTo>
                    <a:pt x="1140" y="12009"/>
                  </a:lnTo>
                  <a:cubicBezTo>
                    <a:pt x="0" y="13149"/>
                    <a:pt x="0" y="15050"/>
                    <a:pt x="1140" y="16190"/>
                  </a:cubicBezTo>
                  <a:lnTo>
                    <a:pt x="6617" y="21663"/>
                  </a:lnTo>
                  <a:cubicBezTo>
                    <a:pt x="7186" y="22232"/>
                    <a:pt x="7946" y="22516"/>
                    <a:pt x="8707" y="22516"/>
                  </a:cubicBezTo>
                  <a:cubicBezTo>
                    <a:pt x="9468" y="22516"/>
                    <a:pt x="10229" y="22232"/>
                    <a:pt x="10798" y="21663"/>
                  </a:cubicBezTo>
                  <a:lnTo>
                    <a:pt x="12346" y="20117"/>
                  </a:lnTo>
                  <a:cubicBezTo>
                    <a:pt x="12579" y="19884"/>
                    <a:pt x="12354" y="19553"/>
                    <a:pt x="12100" y="19553"/>
                  </a:cubicBezTo>
                  <a:cubicBezTo>
                    <a:pt x="12025" y="19553"/>
                    <a:pt x="11948" y="19581"/>
                    <a:pt x="11879" y="19650"/>
                  </a:cubicBezTo>
                  <a:lnTo>
                    <a:pt x="11236" y="20293"/>
                  </a:lnTo>
                  <a:lnTo>
                    <a:pt x="7107" y="16165"/>
                  </a:lnTo>
                  <a:lnTo>
                    <a:pt x="12177" y="11099"/>
                  </a:lnTo>
                  <a:lnTo>
                    <a:pt x="16306" y="15225"/>
                  </a:lnTo>
                  <a:lnTo>
                    <a:pt x="13114" y="18415"/>
                  </a:lnTo>
                  <a:cubicBezTo>
                    <a:pt x="12881" y="18648"/>
                    <a:pt x="13107" y="18979"/>
                    <a:pt x="13360" y="18979"/>
                  </a:cubicBezTo>
                  <a:cubicBezTo>
                    <a:pt x="13435" y="18979"/>
                    <a:pt x="13512" y="18951"/>
                    <a:pt x="13581" y="18882"/>
                  </a:cubicBezTo>
                  <a:lnTo>
                    <a:pt x="19220" y="13247"/>
                  </a:lnTo>
                  <a:cubicBezTo>
                    <a:pt x="20269" y="12198"/>
                    <a:pt x="20369" y="10472"/>
                    <a:pt x="19441" y="9313"/>
                  </a:cubicBezTo>
                  <a:lnTo>
                    <a:pt x="19585" y="9169"/>
                  </a:lnTo>
                  <a:cubicBezTo>
                    <a:pt x="20053" y="8702"/>
                    <a:pt x="20053" y="7907"/>
                    <a:pt x="19585" y="7438"/>
                  </a:cubicBezTo>
                  <a:cubicBezTo>
                    <a:pt x="19345" y="7198"/>
                    <a:pt x="19045" y="7088"/>
                    <a:pt x="18744" y="7088"/>
                  </a:cubicBezTo>
                  <a:cubicBezTo>
                    <a:pt x="18367" y="7088"/>
                    <a:pt x="17988" y="7261"/>
                    <a:pt x="17724" y="7570"/>
                  </a:cubicBezTo>
                  <a:lnTo>
                    <a:pt x="14696" y="4545"/>
                  </a:lnTo>
                  <a:cubicBezTo>
                    <a:pt x="14844" y="4201"/>
                    <a:pt x="14930" y="3836"/>
                    <a:pt x="14954" y="3458"/>
                  </a:cubicBezTo>
                  <a:cubicBezTo>
                    <a:pt x="15060" y="1661"/>
                    <a:pt x="13686" y="112"/>
                    <a:pt x="11888" y="6"/>
                  </a:cubicBezTo>
                  <a:cubicBezTo>
                    <a:pt x="11822" y="2"/>
                    <a:pt x="11756" y="0"/>
                    <a:pt x="116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" name="Google Shape;1033;p46"/>
            <p:cNvSpPr/>
            <p:nvPr/>
          </p:nvSpPr>
          <p:spPr>
            <a:xfrm>
              <a:off x="3540855" y="4129411"/>
              <a:ext cx="66794" cy="64490"/>
            </a:xfrm>
            <a:custGeom>
              <a:rect b="b" l="l" r="r" t="t"/>
              <a:pathLst>
                <a:path extrusionOk="0" h="3079" w="3189">
                  <a:moveTo>
                    <a:pt x="428" y="1"/>
                  </a:moveTo>
                  <a:cubicBezTo>
                    <a:pt x="1" y="1"/>
                    <a:pt x="1" y="660"/>
                    <a:pt x="428" y="660"/>
                  </a:cubicBezTo>
                  <a:cubicBezTo>
                    <a:pt x="1585" y="660"/>
                    <a:pt x="2527" y="1602"/>
                    <a:pt x="2527" y="2759"/>
                  </a:cubicBezTo>
                  <a:cubicBezTo>
                    <a:pt x="2527" y="2972"/>
                    <a:pt x="2692" y="3079"/>
                    <a:pt x="2858" y="3079"/>
                  </a:cubicBezTo>
                  <a:cubicBezTo>
                    <a:pt x="3023" y="3079"/>
                    <a:pt x="3188" y="2972"/>
                    <a:pt x="3188" y="2759"/>
                  </a:cubicBezTo>
                  <a:cubicBezTo>
                    <a:pt x="3188" y="1239"/>
                    <a:pt x="1949" y="1"/>
                    <a:pt x="4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" name="Google Shape;1034;p46"/>
            <p:cNvSpPr/>
            <p:nvPr/>
          </p:nvSpPr>
          <p:spPr>
            <a:xfrm>
              <a:off x="3540478" y="4101973"/>
              <a:ext cx="94609" cy="92326"/>
            </a:xfrm>
            <a:custGeom>
              <a:rect b="b" l="l" r="r" t="t"/>
              <a:pathLst>
                <a:path extrusionOk="0" h="4408" w="4517">
                  <a:moveTo>
                    <a:pt x="428" y="0"/>
                  </a:moveTo>
                  <a:cubicBezTo>
                    <a:pt x="1" y="0"/>
                    <a:pt x="1" y="661"/>
                    <a:pt x="428" y="661"/>
                  </a:cubicBezTo>
                  <a:cubicBezTo>
                    <a:pt x="2318" y="661"/>
                    <a:pt x="3856" y="2199"/>
                    <a:pt x="3856" y="4088"/>
                  </a:cubicBezTo>
                  <a:cubicBezTo>
                    <a:pt x="3856" y="4301"/>
                    <a:pt x="4021" y="4408"/>
                    <a:pt x="4186" y="4408"/>
                  </a:cubicBezTo>
                  <a:cubicBezTo>
                    <a:pt x="4352" y="4408"/>
                    <a:pt x="4517" y="4301"/>
                    <a:pt x="4517" y="4088"/>
                  </a:cubicBezTo>
                  <a:cubicBezTo>
                    <a:pt x="4517" y="1834"/>
                    <a:pt x="2681" y="0"/>
                    <a:pt x="4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0" name="Shape 1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81" name="Google Shape;1681;p64"/>
          <p:cNvCxnSpPr/>
          <p:nvPr/>
        </p:nvCxnSpPr>
        <p:spPr>
          <a:xfrm>
            <a:off x="649354" y="140275"/>
            <a:ext cx="0" cy="19128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1682" name="Google Shape;1682;p64"/>
          <p:cNvCxnSpPr/>
          <p:nvPr/>
        </p:nvCxnSpPr>
        <p:spPr>
          <a:xfrm>
            <a:off x="801279" y="140275"/>
            <a:ext cx="0" cy="11025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oval"/>
          </a:ln>
        </p:spPr>
      </p:cxnSp>
      <p:grpSp>
        <p:nvGrpSpPr>
          <p:cNvPr id="1683" name="Google Shape;1683;p64"/>
          <p:cNvGrpSpPr/>
          <p:nvPr/>
        </p:nvGrpSpPr>
        <p:grpSpPr>
          <a:xfrm>
            <a:off x="7734369" y="429792"/>
            <a:ext cx="886861" cy="572680"/>
            <a:chOff x="1952075" y="1771825"/>
            <a:chExt cx="533450" cy="414475"/>
          </a:xfrm>
        </p:grpSpPr>
        <p:sp>
          <p:nvSpPr>
            <p:cNvPr id="1684" name="Google Shape;1684;p64"/>
            <p:cNvSpPr/>
            <p:nvPr/>
          </p:nvSpPr>
          <p:spPr>
            <a:xfrm>
              <a:off x="2366075" y="1775950"/>
              <a:ext cx="101075" cy="181100"/>
            </a:xfrm>
            <a:custGeom>
              <a:rect b="b" l="l" r="r" t="t"/>
              <a:pathLst>
                <a:path extrusionOk="0" h="7244" w="4043">
                  <a:moveTo>
                    <a:pt x="669" y="0"/>
                  </a:moveTo>
                  <a:lnTo>
                    <a:pt x="0" y="440"/>
                  </a:lnTo>
                  <a:lnTo>
                    <a:pt x="3411" y="7243"/>
                  </a:lnTo>
                  <a:lnTo>
                    <a:pt x="4042" y="6823"/>
                  </a:lnTo>
                  <a:lnTo>
                    <a:pt x="669" y="0"/>
                  </a:lnTo>
                  <a:close/>
                </a:path>
              </a:pathLst>
            </a:custGeom>
            <a:solidFill>
              <a:srgbClr val="BDD7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5" name="Google Shape;1685;p64"/>
            <p:cNvSpPr/>
            <p:nvPr/>
          </p:nvSpPr>
          <p:spPr>
            <a:xfrm>
              <a:off x="2361050" y="1771825"/>
              <a:ext cx="124475" cy="180975"/>
            </a:xfrm>
            <a:custGeom>
              <a:rect b="b" l="l" r="r" t="t"/>
              <a:pathLst>
                <a:path extrusionOk="0" h="7239" w="4979">
                  <a:moveTo>
                    <a:pt x="1497" y="1"/>
                  </a:moveTo>
                  <a:cubicBezTo>
                    <a:pt x="615" y="1"/>
                    <a:pt x="1" y="816"/>
                    <a:pt x="1" y="2182"/>
                  </a:cubicBezTo>
                  <a:cubicBezTo>
                    <a:pt x="1" y="4016"/>
                    <a:pt x="1109" y="6147"/>
                    <a:pt x="2485" y="6940"/>
                  </a:cubicBezTo>
                  <a:cubicBezTo>
                    <a:pt x="2836" y="7143"/>
                    <a:pt x="3171" y="7239"/>
                    <a:pt x="3475" y="7239"/>
                  </a:cubicBezTo>
                  <a:cubicBezTo>
                    <a:pt x="4359" y="7239"/>
                    <a:pt x="4979" y="6424"/>
                    <a:pt x="4979" y="5058"/>
                  </a:cubicBezTo>
                  <a:cubicBezTo>
                    <a:pt x="4979" y="3223"/>
                    <a:pt x="3861" y="1092"/>
                    <a:pt x="2485" y="299"/>
                  </a:cubicBezTo>
                  <a:cubicBezTo>
                    <a:pt x="2133" y="97"/>
                    <a:pt x="1799" y="1"/>
                    <a:pt x="14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6" name="Google Shape;1686;p64"/>
            <p:cNvSpPr/>
            <p:nvPr/>
          </p:nvSpPr>
          <p:spPr>
            <a:xfrm>
              <a:off x="2345525" y="1782225"/>
              <a:ext cx="124475" cy="180850"/>
            </a:xfrm>
            <a:custGeom>
              <a:rect b="b" l="l" r="r" t="t"/>
              <a:pathLst>
                <a:path extrusionOk="0" h="7234" w="4979">
                  <a:moveTo>
                    <a:pt x="1495" y="1"/>
                  </a:moveTo>
                  <a:cubicBezTo>
                    <a:pt x="614" y="1"/>
                    <a:pt x="0" y="821"/>
                    <a:pt x="0" y="2186"/>
                  </a:cubicBezTo>
                  <a:cubicBezTo>
                    <a:pt x="0" y="4011"/>
                    <a:pt x="1109" y="6142"/>
                    <a:pt x="2485" y="6935"/>
                  </a:cubicBezTo>
                  <a:cubicBezTo>
                    <a:pt x="2836" y="7137"/>
                    <a:pt x="3171" y="7233"/>
                    <a:pt x="3475" y="7233"/>
                  </a:cubicBezTo>
                  <a:cubicBezTo>
                    <a:pt x="4359" y="7233"/>
                    <a:pt x="4979" y="6418"/>
                    <a:pt x="4979" y="5052"/>
                  </a:cubicBezTo>
                  <a:cubicBezTo>
                    <a:pt x="4979" y="3227"/>
                    <a:pt x="3861" y="1097"/>
                    <a:pt x="2485" y="304"/>
                  </a:cubicBezTo>
                  <a:cubicBezTo>
                    <a:pt x="2133" y="98"/>
                    <a:pt x="1798" y="1"/>
                    <a:pt x="14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7" name="Google Shape;1687;p64"/>
            <p:cNvSpPr/>
            <p:nvPr/>
          </p:nvSpPr>
          <p:spPr>
            <a:xfrm>
              <a:off x="2293450" y="1839000"/>
              <a:ext cx="124950" cy="127600"/>
            </a:xfrm>
            <a:custGeom>
              <a:rect b="b" l="l" r="r" t="t"/>
              <a:pathLst>
                <a:path extrusionOk="0" h="5104" w="4998">
                  <a:moveTo>
                    <a:pt x="3545" y="1"/>
                  </a:moveTo>
                  <a:lnTo>
                    <a:pt x="0" y="2046"/>
                  </a:lnTo>
                  <a:lnTo>
                    <a:pt x="1510" y="5103"/>
                  </a:lnTo>
                  <a:lnTo>
                    <a:pt x="4998" y="3097"/>
                  </a:lnTo>
                  <a:lnTo>
                    <a:pt x="354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8" name="Google Shape;1688;p64"/>
            <p:cNvSpPr/>
            <p:nvPr/>
          </p:nvSpPr>
          <p:spPr>
            <a:xfrm>
              <a:off x="2372050" y="1837350"/>
              <a:ext cx="55675" cy="81075"/>
            </a:xfrm>
            <a:custGeom>
              <a:rect b="b" l="l" r="r" t="t"/>
              <a:pathLst>
                <a:path extrusionOk="0" h="3243" w="2227">
                  <a:moveTo>
                    <a:pt x="672" y="0"/>
                  </a:moveTo>
                  <a:cubicBezTo>
                    <a:pt x="275" y="0"/>
                    <a:pt x="0" y="363"/>
                    <a:pt x="0" y="975"/>
                  </a:cubicBezTo>
                  <a:cubicBezTo>
                    <a:pt x="0" y="1796"/>
                    <a:pt x="497" y="2752"/>
                    <a:pt x="1118" y="3105"/>
                  </a:cubicBezTo>
                  <a:cubicBezTo>
                    <a:pt x="1275" y="3199"/>
                    <a:pt x="1425" y="3243"/>
                    <a:pt x="1561" y="3243"/>
                  </a:cubicBezTo>
                  <a:cubicBezTo>
                    <a:pt x="1952" y="3243"/>
                    <a:pt x="2227" y="2875"/>
                    <a:pt x="2227" y="2265"/>
                  </a:cubicBezTo>
                  <a:cubicBezTo>
                    <a:pt x="2227" y="1443"/>
                    <a:pt x="1730" y="487"/>
                    <a:pt x="1118" y="134"/>
                  </a:cubicBezTo>
                  <a:cubicBezTo>
                    <a:pt x="959" y="43"/>
                    <a:pt x="808" y="0"/>
                    <a:pt x="6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9" name="Google Shape;1689;p64"/>
            <p:cNvSpPr/>
            <p:nvPr/>
          </p:nvSpPr>
          <p:spPr>
            <a:xfrm>
              <a:off x="2395200" y="1798050"/>
              <a:ext cx="17225" cy="25125"/>
            </a:xfrm>
            <a:custGeom>
              <a:rect b="b" l="l" r="r" t="t"/>
              <a:pathLst>
                <a:path extrusionOk="0" h="1005" w="689">
                  <a:moveTo>
                    <a:pt x="208" y="0"/>
                  </a:moveTo>
                  <a:cubicBezTo>
                    <a:pt x="86" y="0"/>
                    <a:pt x="1" y="116"/>
                    <a:pt x="1" y="301"/>
                  </a:cubicBezTo>
                  <a:cubicBezTo>
                    <a:pt x="1" y="559"/>
                    <a:pt x="154" y="855"/>
                    <a:pt x="345" y="961"/>
                  </a:cubicBezTo>
                  <a:cubicBezTo>
                    <a:pt x="395" y="991"/>
                    <a:pt x="443" y="1005"/>
                    <a:pt x="486" y="1005"/>
                  </a:cubicBezTo>
                  <a:cubicBezTo>
                    <a:pt x="606" y="1005"/>
                    <a:pt x="689" y="893"/>
                    <a:pt x="689" y="703"/>
                  </a:cubicBezTo>
                  <a:cubicBezTo>
                    <a:pt x="689" y="445"/>
                    <a:pt x="536" y="148"/>
                    <a:pt x="345" y="43"/>
                  </a:cubicBezTo>
                  <a:cubicBezTo>
                    <a:pt x="296" y="14"/>
                    <a:pt x="250" y="0"/>
                    <a:pt x="2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0" name="Google Shape;1690;p64"/>
            <p:cNvSpPr/>
            <p:nvPr/>
          </p:nvSpPr>
          <p:spPr>
            <a:xfrm>
              <a:off x="2432250" y="1921875"/>
              <a:ext cx="17225" cy="25250"/>
            </a:xfrm>
            <a:custGeom>
              <a:rect b="b" l="l" r="r" t="t"/>
              <a:pathLst>
                <a:path extrusionOk="0" h="1010" w="689">
                  <a:moveTo>
                    <a:pt x="210" y="1"/>
                  </a:moveTo>
                  <a:cubicBezTo>
                    <a:pt x="86" y="1"/>
                    <a:pt x="0" y="114"/>
                    <a:pt x="0" y="307"/>
                  </a:cubicBezTo>
                  <a:cubicBezTo>
                    <a:pt x="0" y="556"/>
                    <a:pt x="153" y="852"/>
                    <a:pt x="344" y="967"/>
                  </a:cubicBezTo>
                  <a:cubicBezTo>
                    <a:pt x="393" y="996"/>
                    <a:pt x="439" y="1010"/>
                    <a:pt x="481" y="1010"/>
                  </a:cubicBezTo>
                  <a:cubicBezTo>
                    <a:pt x="603" y="1010"/>
                    <a:pt x="688" y="894"/>
                    <a:pt x="688" y="709"/>
                  </a:cubicBezTo>
                  <a:cubicBezTo>
                    <a:pt x="688" y="451"/>
                    <a:pt x="535" y="154"/>
                    <a:pt x="344" y="40"/>
                  </a:cubicBezTo>
                  <a:cubicBezTo>
                    <a:pt x="296" y="14"/>
                    <a:pt x="251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1" name="Google Shape;1691;p64"/>
            <p:cNvSpPr/>
            <p:nvPr/>
          </p:nvSpPr>
          <p:spPr>
            <a:xfrm>
              <a:off x="1956375" y="1967175"/>
              <a:ext cx="58575" cy="50775"/>
            </a:xfrm>
            <a:custGeom>
              <a:rect b="b" l="l" r="r" t="t"/>
              <a:pathLst>
                <a:path extrusionOk="0" h="2031" w="2343">
                  <a:moveTo>
                    <a:pt x="1952" y="1"/>
                  </a:moveTo>
                  <a:cubicBezTo>
                    <a:pt x="1651" y="1"/>
                    <a:pt x="1213" y="84"/>
                    <a:pt x="775" y="464"/>
                  </a:cubicBezTo>
                  <a:cubicBezTo>
                    <a:pt x="1" y="1133"/>
                    <a:pt x="49" y="2031"/>
                    <a:pt x="49" y="2031"/>
                  </a:cubicBezTo>
                  <a:lnTo>
                    <a:pt x="1587" y="1142"/>
                  </a:lnTo>
                  <a:lnTo>
                    <a:pt x="2342" y="53"/>
                  </a:lnTo>
                  <a:cubicBezTo>
                    <a:pt x="2342" y="53"/>
                    <a:pt x="2190" y="1"/>
                    <a:pt x="19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2" name="Google Shape;1692;p64"/>
            <p:cNvSpPr/>
            <p:nvPr/>
          </p:nvSpPr>
          <p:spPr>
            <a:xfrm>
              <a:off x="2003925" y="1836625"/>
              <a:ext cx="335175" cy="342575"/>
            </a:xfrm>
            <a:custGeom>
              <a:rect b="b" l="l" r="r" t="t"/>
              <a:pathLst>
                <a:path extrusionOk="0" h="13703" w="13407">
                  <a:moveTo>
                    <a:pt x="9527" y="0"/>
                  </a:moveTo>
                  <a:lnTo>
                    <a:pt x="0" y="5495"/>
                  </a:lnTo>
                  <a:lnTo>
                    <a:pt x="4052" y="13703"/>
                  </a:lnTo>
                  <a:lnTo>
                    <a:pt x="13407" y="8304"/>
                  </a:lnTo>
                  <a:lnTo>
                    <a:pt x="952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3" name="Google Shape;1693;p64"/>
            <p:cNvSpPr/>
            <p:nvPr/>
          </p:nvSpPr>
          <p:spPr>
            <a:xfrm>
              <a:off x="1978125" y="1969050"/>
              <a:ext cx="149575" cy="217250"/>
            </a:xfrm>
            <a:custGeom>
              <a:rect b="b" l="l" r="r" t="t"/>
              <a:pathLst>
                <a:path extrusionOk="0" h="8690" w="5983">
                  <a:moveTo>
                    <a:pt x="1806" y="0"/>
                  </a:moveTo>
                  <a:cubicBezTo>
                    <a:pt x="747" y="0"/>
                    <a:pt x="1" y="979"/>
                    <a:pt x="1" y="2615"/>
                  </a:cubicBezTo>
                  <a:cubicBezTo>
                    <a:pt x="1" y="4822"/>
                    <a:pt x="1348" y="7374"/>
                    <a:pt x="2991" y="8329"/>
                  </a:cubicBezTo>
                  <a:cubicBezTo>
                    <a:pt x="3414" y="8573"/>
                    <a:pt x="3816" y="8689"/>
                    <a:pt x="4181" y="8689"/>
                  </a:cubicBezTo>
                  <a:cubicBezTo>
                    <a:pt x="5241" y="8689"/>
                    <a:pt x="5982" y="7710"/>
                    <a:pt x="5982" y="6074"/>
                  </a:cubicBezTo>
                  <a:cubicBezTo>
                    <a:pt x="5982" y="3867"/>
                    <a:pt x="4644" y="1306"/>
                    <a:pt x="2991" y="360"/>
                  </a:cubicBezTo>
                  <a:cubicBezTo>
                    <a:pt x="2571" y="116"/>
                    <a:pt x="2170" y="0"/>
                    <a:pt x="18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4" name="Google Shape;1694;p64"/>
            <p:cNvSpPr/>
            <p:nvPr/>
          </p:nvSpPr>
          <p:spPr>
            <a:xfrm>
              <a:off x="1995325" y="2001550"/>
              <a:ext cx="107050" cy="155725"/>
            </a:xfrm>
            <a:custGeom>
              <a:rect b="b" l="l" r="r" t="t"/>
              <a:pathLst>
                <a:path extrusionOk="0" h="6229" w="4282">
                  <a:moveTo>
                    <a:pt x="1294" y="0"/>
                  </a:moveTo>
                  <a:cubicBezTo>
                    <a:pt x="532" y="0"/>
                    <a:pt x="0" y="703"/>
                    <a:pt x="0" y="1879"/>
                  </a:cubicBezTo>
                  <a:cubicBezTo>
                    <a:pt x="0" y="3455"/>
                    <a:pt x="956" y="5290"/>
                    <a:pt x="2141" y="5968"/>
                  </a:cubicBezTo>
                  <a:cubicBezTo>
                    <a:pt x="2445" y="6145"/>
                    <a:pt x="2733" y="6228"/>
                    <a:pt x="2995" y="6228"/>
                  </a:cubicBezTo>
                  <a:cubicBezTo>
                    <a:pt x="3753" y="6228"/>
                    <a:pt x="4281" y="5526"/>
                    <a:pt x="4281" y="4354"/>
                  </a:cubicBezTo>
                  <a:cubicBezTo>
                    <a:pt x="4281" y="2777"/>
                    <a:pt x="3326" y="942"/>
                    <a:pt x="2141" y="254"/>
                  </a:cubicBezTo>
                  <a:cubicBezTo>
                    <a:pt x="1840" y="82"/>
                    <a:pt x="1553" y="0"/>
                    <a:pt x="12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5" name="Google Shape;1695;p64"/>
            <p:cNvSpPr/>
            <p:nvPr/>
          </p:nvSpPr>
          <p:spPr>
            <a:xfrm>
              <a:off x="2018500" y="2041425"/>
              <a:ext cx="53300" cy="77475"/>
            </a:xfrm>
            <a:custGeom>
              <a:rect b="b" l="l" r="r" t="t"/>
              <a:pathLst>
                <a:path extrusionOk="0" h="3099" w="2132">
                  <a:moveTo>
                    <a:pt x="643" y="1"/>
                  </a:moveTo>
                  <a:cubicBezTo>
                    <a:pt x="264" y="1"/>
                    <a:pt x="0" y="351"/>
                    <a:pt x="0" y="934"/>
                  </a:cubicBezTo>
                  <a:cubicBezTo>
                    <a:pt x="0" y="1717"/>
                    <a:pt x="478" y="2625"/>
                    <a:pt x="1071" y="2969"/>
                  </a:cubicBezTo>
                  <a:cubicBezTo>
                    <a:pt x="1220" y="3057"/>
                    <a:pt x="1363" y="3099"/>
                    <a:pt x="1492" y="3099"/>
                  </a:cubicBezTo>
                  <a:cubicBezTo>
                    <a:pt x="1867" y="3099"/>
                    <a:pt x="2131" y="2749"/>
                    <a:pt x="2131" y="2166"/>
                  </a:cubicBezTo>
                  <a:cubicBezTo>
                    <a:pt x="2131" y="1383"/>
                    <a:pt x="1653" y="465"/>
                    <a:pt x="1071" y="131"/>
                  </a:cubicBezTo>
                  <a:cubicBezTo>
                    <a:pt x="919" y="43"/>
                    <a:pt x="774" y="1"/>
                    <a:pt x="6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6" name="Google Shape;1696;p64"/>
            <p:cNvSpPr/>
            <p:nvPr/>
          </p:nvSpPr>
          <p:spPr>
            <a:xfrm>
              <a:off x="2031150" y="2059450"/>
              <a:ext cx="27500" cy="39900"/>
            </a:xfrm>
            <a:custGeom>
              <a:rect b="b" l="l" r="r" t="t"/>
              <a:pathLst>
                <a:path extrusionOk="0" h="1596" w="1100">
                  <a:moveTo>
                    <a:pt x="329" y="0"/>
                  </a:moveTo>
                  <a:cubicBezTo>
                    <a:pt x="138" y="0"/>
                    <a:pt x="1" y="182"/>
                    <a:pt x="1" y="480"/>
                  </a:cubicBezTo>
                  <a:cubicBezTo>
                    <a:pt x="1" y="881"/>
                    <a:pt x="249" y="1359"/>
                    <a:pt x="545" y="1531"/>
                  </a:cubicBezTo>
                  <a:cubicBezTo>
                    <a:pt x="623" y="1575"/>
                    <a:pt x="697" y="1596"/>
                    <a:pt x="765" y="1596"/>
                  </a:cubicBezTo>
                  <a:cubicBezTo>
                    <a:pt x="962" y="1596"/>
                    <a:pt x="1100" y="1417"/>
                    <a:pt x="1100" y="1111"/>
                  </a:cubicBezTo>
                  <a:cubicBezTo>
                    <a:pt x="1100" y="709"/>
                    <a:pt x="851" y="241"/>
                    <a:pt x="545" y="69"/>
                  </a:cubicBezTo>
                  <a:cubicBezTo>
                    <a:pt x="469" y="22"/>
                    <a:pt x="396" y="0"/>
                    <a:pt x="3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7" name="Google Shape;1697;p64"/>
            <p:cNvSpPr/>
            <p:nvPr/>
          </p:nvSpPr>
          <p:spPr>
            <a:xfrm>
              <a:off x="2214850" y="1832400"/>
              <a:ext cx="149575" cy="217375"/>
            </a:xfrm>
            <a:custGeom>
              <a:rect b="b" l="l" r="r" t="t"/>
              <a:pathLst>
                <a:path extrusionOk="0" h="8695" w="5983">
                  <a:moveTo>
                    <a:pt x="1803" y="1"/>
                  </a:moveTo>
                  <a:cubicBezTo>
                    <a:pt x="742" y="1"/>
                    <a:pt x="1" y="982"/>
                    <a:pt x="1" y="2625"/>
                  </a:cubicBezTo>
                  <a:cubicBezTo>
                    <a:pt x="1" y="4823"/>
                    <a:pt x="1339" y="7384"/>
                    <a:pt x="2992" y="8339"/>
                  </a:cubicBezTo>
                  <a:cubicBezTo>
                    <a:pt x="3413" y="8580"/>
                    <a:pt x="3814" y="8695"/>
                    <a:pt x="4178" y="8695"/>
                  </a:cubicBezTo>
                  <a:cubicBezTo>
                    <a:pt x="5240" y="8695"/>
                    <a:pt x="5982" y="7719"/>
                    <a:pt x="5982" y="6074"/>
                  </a:cubicBezTo>
                  <a:cubicBezTo>
                    <a:pt x="5982" y="3877"/>
                    <a:pt x="4645" y="1316"/>
                    <a:pt x="2992" y="360"/>
                  </a:cubicBezTo>
                  <a:cubicBezTo>
                    <a:pt x="2569" y="116"/>
                    <a:pt x="2167" y="1"/>
                    <a:pt x="180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8" name="Google Shape;1698;p64"/>
            <p:cNvSpPr/>
            <p:nvPr/>
          </p:nvSpPr>
          <p:spPr>
            <a:xfrm>
              <a:off x="1980750" y="1808650"/>
              <a:ext cx="415200" cy="309150"/>
            </a:xfrm>
            <a:custGeom>
              <a:rect b="b" l="l" r="r" t="t"/>
              <a:pathLst>
                <a:path extrusionOk="0" h="12366" w="16608">
                  <a:moveTo>
                    <a:pt x="11598" y="1"/>
                  </a:moveTo>
                  <a:cubicBezTo>
                    <a:pt x="11244" y="1"/>
                    <a:pt x="10913" y="87"/>
                    <a:pt x="10617" y="259"/>
                  </a:cubicBezTo>
                  <a:lnTo>
                    <a:pt x="1" y="6528"/>
                  </a:lnTo>
                  <a:cubicBezTo>
                    <a:pt x="1" y="6528"/>
                    <a:pt x="266" y="6372"/>
                    <a:pt x="764" y="6372"/>
                  </a:cubicBezTo>
                  <a:cubicBezTo>
                    <a:pt x="1138" y="6372"/>
                    <a:pt x="1643" y="6459"/>
                    <a:pt x="2265" y="6766"/>
                  </a:cubicBezTo>
                  <a:cubicBezTo>
                    <a:pt x="2504" y="6881"/>
                    <a:pt x="2657" y="7034"/>
                    <a:pt x="2934" y="7225"/>
                  </a:cubicBezTo>
                  <a:cubicBezTo>
                    <a:pt x="4941" y="8630"/>
                    <a:pt x="5992" y="12366"/>
                    <a:pt x="5992" y="12366"/>
                  </a:cubicBezTo>
                  <a:lnTo>
                    <a:pt x="16608" y="6098"/>
                  </a:lnTo>
                  <a:cubicBezTo>
                    <a:pt x="16197" y="3776"/>
                    <a:pt x="14773" y="1425"/>
                    <a:pt x="13091" y="451"/>
                  </a:cubicBezTo>
                  <a:cubicBezTo>
                    <a:pt x="12574" y="151"/>
                    <a:pt x="12067" y="1"/>
                    <a:pt x="1159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9" name="Google Shape;1699;p64"/>
            <p:cNvSpPr/>
            <p:nvPr/>
          </p:nvSpPr>
          <p:spPr>
            <a:xfrm>
              <a:off x="1952075" y="1965350"/>
              <a:ext cx="178475" cy="152450"/>
            </a:xfrm>
            <a:custGeom>
              <a:rect b="b" l="l" r="r" t="t"/>
              <a:pathLst>
                <a:path extrusionOk="0" h="6098" w="7139">
                  <a:moveTo>
                    <a:pt x="2129" y="1"/>
                  </a:moveTo>
                  <a:cubicBezTo>
                    <a:pt x="1775" y="1"/>
                    <a:pt x="1444" y="87"/>
                    <a:pt x="1148" y="260"/>
                  </a:cubicBezTo>
                  <a:cubicBezTo>
                    <a:pt x="593" y="575"/>
                    <a:pt x="202" y="1177"/>
                    <a:pt x="1" y="1970"/>
                  </a:cubicBezTo>
                  <a:lnTo>
                    <a:pt x="221" y="2094"/>
                  </a:lnTo>
                  <a:cubicBezTo>
                    <a:pt x="393" y="1339"/>
                    <a:pt x="756" y="766"/>
                    <a:pt x="1272" y="470"/>
                  </a:cubicBezTo>
                  <a:cubicBezTo>
                    <a:pt x="1530" y="317"/>
                    <a:pt x="1816" y="250"/>
                    <a:pt x="2132" y="250"/>
                  </a:cubicBezTo>
                  <a:cubicBezTo>
                    <a:pt x="2562" y="250"/>
                    <a:pt x="3020" y="384"/>
                    <a:pt x="3498" y="661"/>
                  </a:cubicBezTo>
                  <a:cubicBezTo>
                    <a:pt x="5084" y="1578"/>
                    <a:pt x="6422" y="3757"/>
                    <a:pt x="6871" y="5935"/>
                  </a:cubicBezTo>
                  <a:lnTo>
                    <a:pt x="7139" y="6098"/>
                  </a:lnTo>
                  <a:cubicBezTo>
                    <a:pt x="6728" y="3776"/>
                    <a:pt x="5304" y="1425"/>
                    <a:pt x="3622" y="451"/>
                  </a:cubicBezTo>
                  <a:cubicBezTo>
                    <a:pt x="3105" y="151"/>
                    <a:pt x="2598" y="1"/>
                    <a:pt x="2129" y="1"/>
                  </a:cubicBezTo>
                  <a:close/>
                </a:path>
              </a:pathLst>
            </a:custGeom>
            <a:solidFill>
              <a:srgbClr val="1E3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00" name="Google Shape;1700;p64"/>
          <p:cNvSpPr txBox="1"/>
          <p:nvPr>
            <p:ph type="title"/>
          </p:nvPr>
        </p:nvSpPr>
        <p:spPr>
          <a:xfrm>
            <a:off x="720000" y="3688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3300"/>
              <a:t>Apps</a:t>
            </a:r>
            <a:endParaRPr/>
          </a:p>
        </p:txBody>
      </p:sp>
      <p:pic>
        <p:nvPicPr>
          <p:cNvPr id="1701" name="Google Shape;1701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27200" y="965075"/>
            <a:ext cx="3198750" cy="319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2" name="Google Shape;1702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58325" y="1544338"/>
            <a:ext cx="2868875" cy="21516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03" name="Google Shape;1703;p64"/>
          <p:cNvCxnSpPr/>
          <p:nvPr/>
        </p:nvCxnSpPr>
        <p:spPr>
          <a:xfrm>
            <a:off x="115954" y="4091425"/>
            <a:ext cx="14598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1704" name="Google Shape;1704;p64"/>
          <p:cNvCxnSpPr/>
          <p:nvPr/>
        </p:nvCxnSpPr>
        <p:spPr>
          <a:xfrm>
            <a:off x="115954" y="4215975"/>
            <a:ext cx="9216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1705" name="Google Shape;1705;p64"/>
          <p:cNvCxnSpPr/>
          <p:nvPr/>
        </p:nvCxnSpPr>
        <p:spPr>
          <a:xfrm rot="10800000">
            <a:off x="7421599" y="1424425"/>
            <a:ext cx="15951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1706" name="Google Shape;1706;p64"/>
          <p:cNvCxnSpPr/>
          <p:nvPr/>
        </p:nvCxnSpPr>
        <p:spPr>
          <a:xfrm rot="10800000">
            <a:off x="8094499" y="1550125"/>
            <a:ext cx="9222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oval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65"/>
          <p:cNvSpPr txBox="1"/>
          <p:nvPr>
            <p:ph type="title"/>
          </p:nvPr>
        </p:nvSpPr>
        <p:spPr>
          <a:xfrm>
            <a:off x="2720400" y="439975"/>
            <a:ext cx="3703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Cómo trabaje</a:t>
            </a:r>
            <a:endParaRPr/>
          </a:p>
        </p:txBody>
      </p:sp>
      <p:grpSp>
        <p:nvGrpSpPr>
          <p:cNvPr id="1712" name="Google Shape;1712;p65"/>
          <p:cNvGrpSpPr/>
          <p:nvPr/>
        </p:nvGrpSpPr>
        <p:grpSpPr>
          <a:xfrm flipH="1">
            <a:off x="513273" y="518731"/>
            <a:ext cx="886754" cy="649026"/>
            <a:chOff x="1952075" y="1771825"/>
            <a:chExt cx="533450" cy="414475"/>
          </a:xfrm>
        </p:grpSpPr>
        <p:sp>
          <p:nvSpPr>
            <p:cNvPr id="1713" name="Google Shape;1713;p65"/>
            <p:cNvSpPr/>
            <p:nvPr/>
          </p:nvSpPr>
          <p:spPr>
            <a:xfrm>
              <a:off x="2366075" y="1775950"/>
              <a:ext cx="101075" cy="181100"/>
            </a:xfrm>
            <a:custGeom>
              <a:rect b="b" l="l" r="r" t="t"/>
              <a:pathLst>
                <a:path extrusionOk="0" h="7244" w="4043">
                  <a:moveTo>
                    <a:pt x="669" y="0"/>
                  </a:moveTo>
                  <a:lnTo>
                    <a:pt x="0" y="440"/>
                  </a:lnTo>
                  <a:lnTo>
                    <a:pt x="3411" y="7243"/>
                  </a:lnTo>
                  <a:lnTo>
                    <a:pt x="4042" y="6823"/>
                  </a:lnTo>
                  <a:lnTo>
                    <a:pt x="669" y="0"/>
                  </a:lnTo>
                  <a:close/>
                </a:path>
              </a:pathLst>
            </a:custGeom>
            <a:solidFill>
              <a:srgbClr val="BDD7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4" name="Google Shape;1714;p65"/>
            <p:cNvSpPr/>
            <p:nvPr/>
          </p:nvSpPr>
          <p:spPr>
            <a:xfrm>
              <a:off x="2361050" y="1771825"/>
              <a:ext cx="124475" cy="180975"/>
            </a:xfrm>
            <a:custGeom>
              <a:rect b="b" l="l" r="r" t="t"/>
              <a:pathLst>
                <a:path extrusionOk="0" h="7239" w="4979">
                  <a:moveTo>
                    <a:pt x="1497" y="1"/>
                  </a:moveTo>
                  <a:cubicBezTo>
                    <a:pt x="615" y="1"/>
                    <a:pt x="1" y="816"/>
                    <a:pt x="1" y="2182"/>
                  </a:cubicBezTo>
                  <a:cubicBezTo>
                    <a:pt x="1" y="4016"/>
                    <a:pt x="1109" y="6147"/>
                    <a:pt x="2485" y="6940"/>
                  </a:cubicBezTo>
                  <a:cubicBezTo>
                    <a:pt x="2836" y="7143"/>
                    <a:pt x="3171" y="7239"/>
                    <a:pt x="3475" y="7239"/>
                  </a:cubicBezTo>
                  <a:cubicBezTo>
                    <a:pt x="4359" y="7239"/>
                    <a:pt x="4979" y="6424"/>
                    <a:pt x="4979" y="5058"/>
                  </a:cubicBezTo>
                  <a:cubicBezTo>
                    <a:pt x="4979" y="3223"/>
                    <a:pt x="3861" y="1092"/>
                    <a:pt x="2485" y="299"/>
                  </a:cubicBezTo>
                  <a:cubicBezTo>
                    <a:pt x="2133" y="97"/>
                    <a:pt x="1799" y="1"/>
                    <a:pt x="14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5" name="Google Shape;1715;p65"/>
            <p:cNvSpPr/>
            <p:nvPr/>
          </p:nvSpPr>
          <p:spPr>
            <a:xfrm>
              <a:off x="2345525" y="1782225"/>
              <a:ext cx="124475" cy="180850"/>
            </a:xfrm>
            <a:custGeom>
              <a:rect b="b" l="l" r="r" t="t"/>
              <a:pathLst>
                <a:path extrusionOk="0" h="7234" w="4979">
                  <a:moveTo>
                    <a:pt x="1495" y="1"/>
                  </a:moveTo>
                  <a:cubicBezTo>
                    <a:pt x="614" y="1"/>
                    <a:pt x="0" y="821"/>
                    <a:pt x="0" y="2186"/>
                  </a:cubicBezTo>
                  <a:cubicBezTo>
                    <a:pt x="0" y="4011"/>
                    <a:pt x="1109" y="6142"/>
                    <a:pt x="2485" y="6935"/>
                  </a:cubicBezTo>
                  <a:cubicBezTo>
                    <a:pt x="2836" y="7137"/>
                    <a:pt x="3171" y="7233"/>
                    <a:pt x="3475" y="7233"/>
                  </a:cubicBezTo>
                  <a:cubicBezTo>
                    <a:pt x="4359" y="7233"/>
                    <a:pt x="4979" y="6418"/>
                    <a:pt x="4979" y="5052"/>
                  </a:cubicBezTo>
                  <a:cubicBezTo>
                    <a:pt x="4979" y="3227"/>
                    <a:pt x="3861" y="1097"/>
                    <a:pt x="2485" y="304"/>
                  </a:cubicBezTo>
                  <a:cubicBezTo>
                    <a:pt x="2133" y="98"/>
                    <a:pt x="1798" y="1"/>
                    <a:pt x="14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6" name="Google Shape;1716;p65"/>
            <p:cNvSpPr/>
            <p:nvPr/>
          </p:nvSpPr>
          <p:spPr>
            <a:xfrm>
              <a:off x="2293450" y="1839000"/>
              <a:ext cx="124950" cy="127600"/>
            </a:xfrm>
            <a:custGeom>
              <a:rect b="b" l="l" r="r" t="t"/>
              <a:pathLst>
                <a:path extrusionOk="0" h="5104" w="4998">
                  <a:moveTo>
                    <a:pt x="3545" y="1"/>
                  </a:moveTo>
                  <a:lnTo>
                    <a:pt x="0" y="2046"/>
                  </a:lnTo>
                  <a:lnTo>
                    <a:pt x="1510" y="5103"/>
                  </a:lnTo>
                  <a:lnTo>
                    <a:pt x="4998" y="3097"/>
                  </a:lnTo>
                  <a:lnTo>
                    <a:pt x="354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7" name="Google Shape;1717;p65"/>
            <p:cNvSpPr/>
            <p:nvPr/>
          </p:nvSpPr>
          <p:spPr>
            <a:xfrm>
              <a:off x="2372050" y="1837350"/>
              <a:ext cx="55675" cy="81075"/>
            </a:xfrm>
            <a:custGeom>
              <a:rect b="b" l="l" r="r" t="t"/>
              <a:pathLst>
                <a:path extrusionOk="0" h="3243" w="2227">
                  <a:moveTo>
                    <a:pt x="672" y="0"/>
                  </a:moveTo>
                  <a:cubicBezTo>
                    <a:pt x="275" y="0"/>
                    <a:pt x="0" y="363"/>
                    <a:pt x="0" y="975"/>
                  </a:cubicBezTo>
                  <a:cubicBezTo>
                    <a:pt x="0" y="1796"/>
                    <a:pt x="497" y="2752"/>
                    <a:pt x="1118" y="3105"/>
                  </a:cubicBezTo>
                  <a:cubicBezTo>
                    <a:pt x="1275" y="3199"/>
                    <a:pt x="1425" y="3243"/>
                    <a:pt x="1561" y="3243"/>
                  </a:cubicBezTo>
                  <a:cubicBezTo>
                    <a:pt x="1952" y="3243"/>
                    <a:pt x="2227" y="2875"/>
                    <a:pt x="2227" y="2265"/>
                  </a:cubicBezTo>
                  <a:cubicBezTo>
                    <a:pt x="2227" y="1443"/>
                    <a:pt x="1730" y="487"/>
                    <a:pt x="1118" y="134"/>
                  </a:cubicBezTo>
                  <a:cubicBezTo>
                    <a:pt x="959" y="43"/>
                    <a:pt x="808" y="0"/>
                    <a:pt x="6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8" name="Google Shape;1718;p65"/>
            <p:cNvSpPr/>
            <p:nvPr/>
          </p:nvSpPr>
          <p:spPr>
            <a:xfrm>
              <a:off x="2395200" y="1798050"/>
              <a:ext cx="17225" cy="25125"/>
            </a:xfrm>
            <a:custGeom>
              <a:rect b="b" l="l" r="r" t="t"/>
              <a:pathLst>
                <a:path extrusionOk="0" h="1005" w="689">
                  <a:moveTo>
                    <a:pt x="208" y="0"/>
                  </a:moveTo>
                  <a:cubicBezTo>
                    <a:pt x="86" y="0"/>
                    <a:pt x="1" y="116"/>
                    <a:pt x="1" y="301"/>
                  </a:cubicBezTo>
                  <a:cubicBezTo>
                    <a:pt x="1" y="559"/>
                    <a:pt x="154" y="855"/>
                    <a:pt x="345" y="961"/>
                  </a:cubicBezTo>
                  <a:cubicBezTo>
                    <a:pt x="395" y="991"/>
                    <a:pt x="443" y="1005"/>
                    <a:pt x="486" y="1005"/>
                  </a:cubicBezTo>
                  <a:cubicBezTo>
                    <a:pt x="606" y="1005"/>
                    <a:pt x="689" y="893"/>
                    <a:pt x="689" y="703"/>
                  </a:cubicBezTo>
                  <a:cubicBezTo>
                    <a:pt x="689" y="445"/>
                    <a:pt x="536" y="148"/>
                    <a:pt x="345" y="43"/>
                  </a:cubicBezTo>
                  <a:cubicBezTo>
                    <a:pt x="296" y="14"/>
                    <a:pt x="250" y="0"/>
                    <a:pt x="2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9" name="Google Shape;1719;p65"/>
            <p:cNvSpPr/>
            <p:nvPr/>
          </p:nvSpPr>
          <p:spPr>
            <a:xfrm>
              <a:off x="2432250" y="1921875"/>
              <a:ext cx="17225" cy="25250"/>
            </a:xfrm>
            <a:custGeom>
              <a:rect b="b" l="l" r="r" t="t"/>
              <a:pathLst>
                <a:path extrusionOk="0" h="1010" w="689">
                  <a:moveTo>
                    <a:pt x="210" y="1"/>
                  </a:moveTo>
                  <a:cubicBezTo>
                    <a:pt x="86" y="1"/>
                    <a:pt x="0" y="114"/>
                    <a:pt x="0" y="307"/>
                  </a:cubicBezTo>
                  <a:cubicBezTo>
                    <a:pt x="0" y="556"/>
                    <a:pt x="153" y="852"/>
                    <a:pt x="344" y="967"/>
                  </a:cubicBezTo>
                  <a:cubicBezTo>
                    <a:pt x="393" y="996"/>
                    <a:pt x="439" y="1010"/>
                    <a:pt x="481" y="1010"/>
                  </a:cubicBezTo>
                  <a:cubicBezTo>
                    <a:pt x="603" y="1010"/>
                    <a:pt x="688" y="894"/>
                    <a:pt x="688" y="709"/>
                  </a:cubicBezTo>
                  <a:cubicBezTo>
                    <a:pt x="688" y="451"/>
                    <a:pt x="535" y="154"/>
                    <a:pt x="344" y="40"/>
                  </a:cubicBezTo>
                  <a:cubicBezTo>
                    <a:pt x="296" y="14"/>
                    <a:pt x="251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0" name="Google Shape;1720;p65"/>
            <p:cNvSpPr/>
            <p:nvPr/>
          </p:nvSpPr>
          <p:spPr>
            <a:xfrm>
              <a:off x="1956375" y="1967175"/>
              <a:ext cx="58575" cy="50775"/>
            </a:xfrm>
            <a:custGeom>
              <a:rect b="b" l="l" r="r" t="t"/>
              <a:pathLst>
                <a:path extrusionOk="0" h="2031" w="2343">
                  <a:moveTo>
                    <a:pt x="1952" y="1"/>
                  </a:moveTo>
                  <a:cubicBezTo>
                    <a:pt x="1651" y="1"/>
                    <a:pt x="1213" y="84"/>
                    <a:pt x="775" y="464"/>
                  </a:cubicBezTo>
                  <a:cubicBezTo>
                    <a:pt x="1" y="1133"/>
                    <a:pt x="49" y="2031"/>
                    <a:pt x="49" y="2031"/>
                  </a:cubicBezTo>
                  <a:lnTo>
                    <a:pt x="1587" y="1142"/>
                  </a:lnTo>
                  <a:lnTo>
                    <a:pt x="2342" y="53"/>
                  </a:lnTo>
                  <a:cubicBezTo>
                    <a:pt x="2342" y="53"/>
                    <a:pt x="2190" y="1"/>
                    <a:pt x="19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1" name="Google Shape;1721;p65"/>
            <p:cNvSpPr/>
            <p:nvPr/>
          </p:nvSpPr>
          <p:spPr>
            <a:xfrm>
              <a:off x="2003925" y="1836625"/>
              <a:ext cx="335175" cy="342575"/>
            </a:xfrm>
            <a:custGeom>
              <a:rect b="b" l="l" r="r" t="t"/>
              <a:pathLst>
                <a:path extrusionOk="0" h="13703" w="13407">
                  <a:moveTo>
                    <a:pt x="9527" y="0"/>
                  </a:moveTo>
                  <a:lnTo>
                    <a:pt x="0" y="5495"/>
                  </a:lnTo>
                  <a:lnTo>
                    <a:pt x="4052" y="13703"/>
                  </a:lnTo>
                  <a:lnTo>
                    <a:pt x="13407" y="8304"/>
                  </a:lnTo>
                  <a:lnTo>
                    <a:pt x="952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2" name="Google Shape;1722;p65"/>
            <p:cNvSpPr/>
            <p:nvPr/>
          </p:nvSpPr>
          <p:spPr>
            <a:xfrm>
              <a:off x="1978125" y="1969050"/>
              <a:ext cx="149575" cy="217250"/>
            </a:xfrm>
            <a:custGeom>
              <a:rect b="b" l="l" r="r" t="t"/>
              <a:pathLst>
                <a:path extrusionOk="0" h="8690" w="5983">
                  <a:moveTo>
                    <a:pt x="1806" y="0"/>
                  </a:moveTo>
                  <a:cubicBezTo>
                    <a:pt x="747" y="0"/>
                    <a:pt x="1" y="979"/>
                    <a:pt x="1" y="2615"/>
                  </a:cubicBezTo>
                  <a:cubicBezTo>
                    <a:pt x="1" y="4822"/>
                    <a:pt x="1348" y="7374"/>
                    <a:pt x="2991" y="8329"/>
                  </a:cubicBezTo>
                  <a:cubicBezTo>
                    <a:pt x="3414" y="8573"/>
                    <a:pt x="3816" y="8689"/>
                    <a:pt x="4181" y="8689"/>
                  </a:cubicBezTo>
                  <a:cubicBezTo>
                    <a:pt x="5241" y="8689"/>
                    <a:pt x="5982" y="7710"/>
                    <a:pt x="5982" y="6074"/>
                  </a:cubicBezTo>
                  <a:cubicBezTo>
                    <a:pt x="5982" y="3867"/>
                    <a:pt x="4644" y="1306"/>
                    <a:pt x="2991" y="360"/>
                  </a:cubicBezTo>
                  <a:cubicBezTo>
                    <a:pt x="2571" y="116"/>
                    <a:pt x="2170" y="0"/>
                    <a:pt x="18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3" name="Google Shape;1723;p65"/>
            <p:cNvSpPr/>
            <p:nvPr/>
          </p:nvSpPr>
          <p:spPr>
            <a:xfrm>
              <a:off x="1995325" y="2001550"/>
              <a:ext cx="107050" cy="155725"/>
            </a:xfrm>
            <a:custGeom>
              <a:rect b="b" l="l" r="r" t="t"/>
              <a:pathLst>
                <a:path extrusionOk="0" h="6229" w="4282">
                  <a:moveTo>
                    <a:pt x="1294" y="0"/>
                  </a:moveTo>
                  <a:cubicBezTo>
                    <a:pt x="532" y="0"/>
                    <a:pt x="0" y="703"/>
                    <a:pt x="0" y="1879"/>
                  </a:cubicBezTo>
                  <a:cubicBezTo>
                    <a:pt x="0" y="3455"/>
                    <a:pt x="956" y="5290"/>
                    <a:pt x="2141" y="5968"/>
                  </a:cubicBezTo>
                  <a:cubicBezTo>
                    <a:pt x="2445" y="6145"/>
                    <a:pt x="2733" y="6228"/>
                    <a:pt x="2995" y="6228"/>
                  </a:cubicBezTo>
                  <a:cubicBezTo>
                    <a:pt x="3753" y="6228"/>
                    <a:pt x="4281" y="5526"/>
                    <a:pt x="4281" y="4354"/>
                  </a:cubicBezTo>
                  <a:cubicBezTo>
                    <a:pt x="4281" y="2777"/>
                    <a:pt x="3326" y="942"/>
                    <a:pt x="2141" y="254"/>
                  </a:cubicBezTo>
                  <a:cubicBezTo>
                    <a:pt x="1840" y="82"/>
                    <a:pt x="1553" y="0"/>
                    <a:pt x="12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4" name="Google Shape;1724;p65"/>
            <p:cNvSpPr/>
            <p:nvPr/>
          </p:nvSpPr>
          <p:spPr>
            <a:xfrm>
              <a:off x="2018500" y="2041425"/>
              <a:ext cx="53300" cy="77475"/>
            </a:xfrm>
            <a:custGeom>
              <a:rect b="b" l="l" r="r" t="t"/>
              <a:pathLst>
                <a:path extrusionOk="0" h="3099" w="2132">
                  <a:moveTo>
                    <a:pt x="643" y="1"/>
                  </a:moveTo>
                  <a:cubicBezTo>
                    <a:pt x="264" y="1"/>
                    <a:pt x="0" y="351"/>
                    <a:pt x="0" y="934"/>
                  </a:cubicBezTo>
                  <a:cubicBezTo>
                    <a:pt x="0" y="1717"/>
                    <a:pt x="478" y="2625"/>
                    <a:pt x="1071" y="2969"/>
                  </a:cubicBezTo>
                  <a:cubicBezTo>
                    <a:pt x="1220" y="3057"/>
                    <a:pt x="1363" y="3099"/>
                    <a:pt x="1492" y="3099"/>
                  </a:cubicBezTo>
                  <a:cubicBezTo>
                    <a:pt x="1867" y="3099"/>
                    <a:pt x="2131" y="2749"/>
                    <a:pt x="2131" y="2166"/>
                  </a:cubicBezTo>
                  <a:cubicBezTo>
                    <a:pt x="2131" y="1383"/>
                    <a:pt x="1653" y="465"/>
                    <a:pt x="1071" y="131"/>
                  </a:cubicBezTo>
                  <a:cubicBezTo>
                    <a:pt x="919" y="43"/>
                    <a:pt x="774" y="1"/>
                    <a:pt x="6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5" name="Google Shape;1725;p65"/>
            <p:cNvSpPr/>
            <p:nvPr/>
          </p:nvSpPr>
          <p:spPr>
            <a:xfrm>
              <a:off x="2031150" y="2059450"/>
              <a:ext cx="27500" cy="39900"/>
            </a:xfrm>
            <a:custGeom>
              <a:rect b="b" l="l" r="r" t="t"/>
              <a:pathLst>
                <a:path extrusionOk="0" h="1596" w="1100">
                  <a:moveTo>
                    <a:pt x="329" y="0"/>
                  </a:moveTo>
                  <a:cubicBezTo>
                    <a:pt x="138" y="0"/>
                    <a:pt x="1" y="182"/>
                    <a:pt x="1" y="480"/>
                  </a:cubicBezTo>
                  <a:cubicBezTo>
                    <a:pt x="1" y="881"/>
                    <a:pt x="249" y="1359"/>
                    <a:pt x="545" y="1531"/>
                  </a:cubicBezTo>
                  <a:cubicBezTo>
                    <a:pt x="623" y="1575"/>
                    <a:pt x="697" y="1596"/>
                    <a:pt x="765" y="1596"/>
                  </a:cubicBezTo>
                  <a:cubicBezTo>
                    <a:pt x="962" y="1596"/>
                    <a:pt x="1100" y="1417"/>
                    <a:pt x="1100" y="1111"/>
                  </a:cubicBezTo>
                  <a:cubicBezTo>
                    <a:pt x="1100" y="709"/>
                    <a:pt x="851" y="241"/>
                    <a:pt x="545" y="69"/>
                  </a:cubicBezTo>
                  <a:cubicBezTo>
                    <a:pt x="469" y="22"/>
                    <a:pt x="396" y="0"/>
                    <a:pt x="3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6" name="Google Shape;1726;p65"/>
            <p:cNvSpPr/>
            <p:nvPr/>
          </p:nvSpPr>
          <p:spPr>
            <a:xfrm>
              <a:off x="2214850" y="1832400"/>
              <a:ext cx="149575" cy="217375"/>
            </a:xfrm>
            <a:custGeom>
              <a:rect b="b" l="l" r="r" t="t"/>
              <a:pathLst>
                <a:path extrusionOk="0" h="8695" w="5983">
                  <a:moveTo>
                    <a:pt x="1803" y="1"/>
                  </a:moveTo>
                  <a:cubicBezTo>
                    <a:pt x="742" y="1"/>
                    <a:pt x="1" y="982"/>
                    <a:pt x="1" y="2625"/>
                  </a:cubicBezTo>
                  <a:cubicBezTo>
                    <a:pt x="1" y="4823"/>
                    <a:pt x="1339" y="7384"/>
                    <a:pt x="2992" y="8339"/>
                  </a:cubicBezTo>
                  <a:cubicBezTo>
                    <a:pt x="3413" y="8580"/>
                    <a:pt x="3814" y="8695"/>
                    <a:pt x="4178" y="8695"/>
                  </a:cubicBezTo>
                  <a:cubicBezTo>
                    <a:pt x="5240" y="8695"/>
                    <a:pt x="5982" y="7719"/>
                    <a:pt x="5982" y="6074"/>
                  </a:cubicBezTo>
                  <a:cubicBezTo>
                    <a:pt x="5982" y="3877"/>
                    <a:pt x="4645" y="1316"/>
                    <a:pt x="2992" y="360"/>
                  </a:cubicBezTo>
                  <a:cubicBezTo>
                    <a:pt x="2569" y="116"/>
                    <a:pt x="2167" y="1"/>
                    <a:pt x="180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7" name="Google Shape;1727;p65"/>
            <p:cNvSpPr/>
            <p:nvPr/>
          </p:nvSpPr>
          <p:spPr>
            <a:xfrm>
              <a:off x="1980750" y="1808650"/>
              <a:ext cx="415200" cy="309150"/>
            </a:xfrm>
            <a:custGeom>
              <a:rect b="b" l="l" r="r" t="t"/>
              <a:pathLst>
                <a:path extrusionOk="0" h="12366" w="16608">
                  <a:moveTo>
                    <a:pt x="11598" y="1"/>
                  </a:moveTo>
                  <a:cubicBezTo>
                    <a:pt x="11244" y="1"/>
                    <a:pt x="10913" y="87"/>
                    <a:pt x="10617" y="259"/>
                  </a:cubicBezTo>
                  <a:lnTo>
                    <a:pt x="1" y="6528"/>
                  </a:lnTo>
                  <a:cubicBezTo>
                    <a:pt x="1" y="6528"/>
                    <a:pt x="266" y="6372"/>
                    <a:pt x="764" y="6372"/>
                  </a:cubicBezTo>
                  <a:cubicBezTo>
                    <a:pt x="1138" y="6372"/>
                    <a:pt x="1643" y="6459"/>
                    <a:pt x="2265" y="6766"/>
                  </a:cubicBezTo>
                  <a:cubicBezTo>
                    <a:pt x="2504" y="6881"/>
                    <a:pt x="2657" y="7034"/>
                    <a:pt x="2934" y="7225"/>
                  </a:cubicBezTo>
                  <a:cubicBezTo>
                    <a:pt x="4941" y="8630"/>
                    <a:pt x="5992" y="12366"/>
                    <a:pt x="5992" y="12366"/>
                  </a:cubicBezTo>
                  <a:lnTo>
                    <a:pt x="16608" y="6098"/>
                  </a:lnTo>
                  <a:cubicBezTo>
                    <a:pt x="16197" y="3776"/>
                    <a:pt x="14773" y="1425"/>
                    <a:pt x="13091" y="451"/>
                  </a:cubicBezTo>
                  <a:cubicBezTo>
                    <a:pt x="12574" y="151"/>
                    <a:pt x="12067" y="1"/>
                    <a:pt x="1159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8" name="Google Shape;1728;p65"/>
            <p:cNvSpPr/>
            <p:nvPr/>
          </p:nvSpPr>
          <p:spPr>
            <a:xfrm>
              <a:off x="1952075" y="1965350"/>
              <a:ext cx="178475" cy="152450"/>
            </a:xfrm>
            <a:custGeom>
              <a:rect b="b" l="l" r="r" t="t"/>
              <a:pathLst>
                <a:path extrusionOk="0" h="6098" w="7139">
                  <a:moveTo>
                    <a:pt x="2129" y="1"/>
                  </a:moveTo>
                  <a:cubicBezTo>
                    <a:pt x="1775" y="1"/>
                    <a:pt x="1444" y="87"/>
                    <a:pt x="1148" y="260"/>
                  </a:cubicBezTo>
                  <a:cubicBezTo>
                    <a:pt x="593" y="575"/>
                    <a:pt x="202" y="1177"/>
                    <a:pt x="1" y="1970"/>
                  </a:cubicBezTo>
                  <a:lnTo>
                    <a:pt x="221" y="2094"/>
                  </a:lnTo>
                  <a:cubicBezTo>
                    <a:pt x="393" y="1339"/>
                    <a:pt x="756" y="766"/>
                    <a:pt x="1272" y="470"/>
                  </a:cubicBezTo>
                  <a:cubicBezTo>
                    <a:pt x="1530" y="317"/>
                    <a:pt x="1816" y="250"/>
                    <a:pt x="2132" y="250"/>
                  </a:cubicBezTo>
                  <a:cubicBezTo>
                    <a:pt x="2562" y="250"/>
                    <a:pt x="3020" y="384"/>
                    <a:pt x="3498" y="661"/>
                  </a:cubicBezTo>
                  <a:cubicBezTo>
                    <a:pt x="5084" y="1578"/>
                    <a:pt x="6422" y="3757"/>
                    <a:pt x="6871" y="5935"/>
                  </a:cubicBezTo>
                  <a:lnTo>
                    <a:pt x="7139" y="6098"/>
                  </a:lnTo>
                  <a:cubicBezTo>
                    <a:pt x="6728" y="3776"/>
                    <a:pt x="5304" y="1425"/>
                    <a:pt x="3622" y="451"/>
                  </a:cubicBezTo>
                  <a:cubicBezTo>
                    <a:pt x="3105" y="151"/>
                    <a:pt x="2598" y="1"/>
                    <a:pt x="2129" y="1"/>
                  </a:cubicBezTo>
                  <a:close/>
                </a:path>
              </a:pathLst>
            </a:custGeom>
            <a:solidFill>
              <a:srgbClr val="1E3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729" name="Google Shape;1729;p65"/>
          <p:cNvCxnSpPr/>
          <p:nvPr/>
        </p:nvCxnSpPr>
        <p:spPr>
          <a:xfrm>
            <a:off x="8483304" y="140275"/>
            <a:ext cx="0" cy="19941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1730" name="Google Shape;1730;p65"/>
          <p:cNvCxnSpPr/>
          <p:nvPr/>
        </p:nvCxnSpPr>
        <p:spPr>
          <a:xfrm>
            <a:off x="8331379" y="140275"/>
            <a:ext cx="0" cy="11721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1731" name="Google Shape;1731;p65"/>
          <p:cNvSpPr txBox="1"/>
          <p:nvPr/>
        </p:nvSpPr>
        <p:spPr>
          <a:xfrm>
            <a:off x="1242125" y="1555925"/>
            <a:ext cx="3987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1.</a:t>
            </a:r>
            <a:endParaRPr b="1" sz="2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1732" name="Google Shape;1732;p65"/>
          <p:cNvCxnSpPr>
            <a:stCxn id="1731" idx="3"/>
          </p:cNvCxnSpPr>
          <p:nvPr/>
        </p:nvCxnSpPr>
        <p:spPr>
          <a:xfrm>
            <a:off x="1640825" y="1761725"/>
            <a:ext cx="7539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33" name="Google Shape;1733;p65"/>
          <p:cNvSpPr txBox="1"/>
          <p:nvPr/>
        </p:nvSpPr>
        <p:spPr>
          <a:xfrm>
            <a:off x="1242300" y="2394125"/>
            <a:ext cx="3987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2.</a:t>
            </a:r>
            <a:endParaRPr b="1" sz="2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1734" name="Google Shape;1734;p65"/>
          <p:cNvCxnSpPr>
            <a:stCxn id="1733" idx="3"/>
          </p:cNvCxnSpPr>
          <p:nvPr/>
        </p:nvCxnSpPr>
        <p:spPr>
          <a:xfrm>
            <a:off x="1641000" y="2599925"/>
            <a:ext cx="7539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35" name="Google Shape;1735;p65"/>
          <p:cNvSpPr txBox="1"/>
          <p:nvPr/>
        </p:nvSpPr>
        <p:spPr>
          <a:xfrm>
            <a:off x="1204025" y="3232325"/>
            <a:ext cx="4371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3.</a:t>
            </a:r>
            <a:endParaRPr b="1" sz="2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1736" name="Google Shape;1736;p65"/>
          <p:cNvCxnSpPr>
            <a:stCxn id="1735" idx="3"/>
          </p:cNvCxnSpPr>
          <p:nvPr/>
        </p:nvCxnSpPr>
        <p:spPr>
          <a:xfrm>
            <a:off x="1641125" y="3438125"/>
            <a:ext cx="7539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37" name="Google Shape;1737;p65"/>
          <p:cNvSpPr txBox="1"/>
          <p:nvPr/>
        </p:nvSpPr>
        <p:spPr>
          <a:xfrm>
            <a:off x="2524450" y="1555925"/>
            <a:ext cx="16068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Materiales</a:t>
            </a:r>
            <a:endParaRPr sz="2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738" name="Google Shape;1738;p65"/>
          <p:cNvSpPr txBox="1"/>
          <p:nvPr/>
        </p:nvSpPr>
        <p:spPr>
          <a:xfrm>
            <a:off x="2524450" y="2365950"/>
            <a:ext cx="16068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Bocetos</a:t>
            </a:r>
            <a:endParaRPr sz="2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739" name="Google Shape;1739;p65"/>
          <p:cNvSpPr txBox="1"/>
          <p:nvPr/>
        </p:nvSpPr>
        <p:spPr>
          <a:xfrm>
            <a:off x="2593025" y="3232325"/>
            <a:ext cx="21543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Diseño 3D final</a:t>
            </a:r>
            <a:endParaRPr sz="2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740" name="Google Shape;1740;p65"/>
          <p:cNvSpPr txBox="1"/>
          <p:nvPr/>
        </p:nvSpPr>
        <p:spPr>
          <a:xfrm>
            <a:off x="4884650" y="1905288"/>
            <a:ext cx="3987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2.</a:t>
            </a:r>
            <a:endParaRPr b="1" sz="2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1741" name="Google Shape;1741;p65"/>
          <p:cNvCxnSpPr>
            <a:stCxn id="1740" idx="3"/>
          </p:cNvCxnSpPr>
          <p:nvPr/>
        </p:nvCxnSpPr>
        <p:spPr>
          <a:xfrm>
            <a:off x="5283350" y="2111088"/>
            <a:ext cx="7539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42" name="Google Shape;1742;p65"/>
          <p:cNvSpPr txBox="1"/>
          <p:nvPr/>
        </p:nvSpPr>
        <p:spPr>
          <a:xfrm>
            <a:off x="4846375" y="2743488"/>
            <a:ext cx="4371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3.</a:t>
            </a:r>
            <a:endParaRPr b="1" sz="2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1743" name="Google Shape;1743;p65"/>
          <p:cNvCxnSpPr>
            <a:stCxn id="1742" idx="3"/>
          </p:cNvCxnSpPr>
          <p:nvPr/>
        </p:nvCxnSpPr>
        <p:spPr>
          <a:xfrm>
            <a:off x="5283475" y="2949288"/>
            <a:ext cx="7539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44" name="Google Shape;1744;p65"/>
          <p:cNvSpPr txBox="1"/>
          <p:nvPr/>
        </p:nvSpPr>
        <p:spPr>
          <a:xfrm>
            <a:off x="6166800" y="1877113"/>
            <a:ext cx="16068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Impresión</a:t>
            </a:r>
            <a:endParaRPr sz="2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745" name="Google Shape;1745;p65"/>
          <p:cNvSpPr txBox="1"/>
          <p:nvPr/>
        </p:nvSpPr>
        <p:spPr>
          <a:xfrm>
            <a:off x="6235375" y="2743488"/>
            <a:ext cx="21543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Chequeo</a:t>
            </a:r>
            <a:endParaRPr sz="2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1746" name="Google Shape;1746;p65"/>
          <p:cNvCxnSpPr/>
          <p:nvPr/>
        </p:nvCxnSpPr>
        <p:spPr>
          <a:xfrm rot="10800000">
            <a:off x="6708204" y="4091425"/>
            <a:ext cx="23085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1747" name="Google Shape;1747;p65"/>
          <p:cNvCxnSpPr/>
          <p:nvPr/>
        </p:nvCxnSpPr>
        <p:spPr>
          <a:xfrm rot="10800000">
            <a:off x="7595904" y="4215975"/>
            <a:ext cx="14208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oval"/>
          </a:ln>
        </p:spPr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1" name="Shape 1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2" name="Google Shape;1752;p66"/>
          <p:cNvSpPr txBox="1"/>
          <p:nvPr>
            <p:ph type="title"/>
          </p:nvPr>
        </p:nvSpPr>
        <p:spPr>
          <a:xfrm>
            <a:off x="720000" y="368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Dificultades </a:t>
            </a:r>
            <a:endParaRPr/>
          </a:p>
        </p:txBody>
      </p:sp>
      <p:sp>
        <p:nvSpPr>
          <p:cNvPr id="1753" name="Google Shape;1753;p66"/>
          <p:cNvSpPr/>
          <p:nvPr/>
        </p:nvSpPr>
        <p:spPr>
          <a:xfrm>
            <a:off x="1767433" y="1433558"/>
            <a:ext cx="835367" cy="2702992"/>
          </a:xfrm>
          <a:custGeom>
            <a:rect b="b" l="l" r="r" t="t"/>
            <a:pathLst>
              <a:path extrusionOk="0" h="65539" w="20255">
                <a:moveTo>
                  <a:pt x="5490" y="0"/>
                </a:moveTo>
                <a:cubicBezTo>
                  <a:pt x="4944" y="0"/>
                  <a:pt x="4448" y="130"/>
                  <a:pt x="4023" y="377"/>
                </a:cubicBezTo>
                <a:lnTo>
                  <a:pt x="1" y="2701"/>
                </a:lnTo>
                <a:lnTo>
                  <a:pt x="14697" y="65539"/>
                </a:lnTo>
                <a:lnTo>
                  <a:pt x="18750" y="63185"/>
                </a:lnTo>
                <a:cubicBezTo>
                  <a:pt x="19681" y="62581"/>
                  <a:pt x="20254" y="61384"/>
                  <a:pt x="20254" y="59695"/>
                </a:cubicBezTo>
                <a:lnTo>
                  <a:pt x="20254" y="14255"/>
                </a:lnTo>
                <a:cubicBezTo>
                  <a:pt x="20254" y="10734"/>
                  <a:pt x="17757" y="6416"/>
                  <a:pt x="14707" y="4655"/>
                </a:cubicBezTo>
                <a:lnTo>
                  <a:pt x="7942" y="746"/>
                </a:lnTo>
                <a:cubicBezTo>
                  <a:pt x="7064" y="239"/>
                  <a:pt x="6231" y="0"/>
                  <a:pt x="549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4" name="Google Shape;1754;p66"/>
          <p:cNvSpPr/>
          <p:nvPr/>
        </p:nvSpPr>
        <p:spPr>
          <a:xfrm>
            <a:off x="1778815" y="1411288"/>
            <a:ext cx="752222" cy="2759866"/>
          </a:xfrm>
          <a:custGeom>
            <a:rect b="b" l="l" r="r" t="t"/>
            <a:pathLst>
              <a:path extrusionOk="0" h="66918" w="18239">
                <a:moveTo>
                  <a:pt x="2841" y="1"/>
                </a:moveTo>
                <a:cubicBezTo>
                  <a:pt x="2275" y="1"/>
                  <a:pt x="1763" y="136"/>
                  <a:pt x="1321" y="396"/>
                </a:cubicBezTo>
                <a:lnTo>
                  <a:pt x="1" y="1153"/>
                </a:lnTo>
                <a:lnTo>
                  <a:pt x="257" y="2309"/>
                </a:lnTo>
                <a:cubicBezTo>
                  <a:pt x="134" y="2780"/>
                  <a:pt x="62" y="3292"/>
                  <a:pt x="62" y="3875"/>
                </a:cubicBezTo>
                <a:lnTo>
                  <a:pt x="62" y="51485"/>
                </a:lnTo>
                <a:cubicBezTo>
                  <a:pt x="62" y="55159"/>
                  <a:pt x="2662" y="59662"/>
                  <a:pt x="5845" y="61494"/>
                </a:cubicBezTo>
                <a:lnTo>
                  <a:pt x="12896" y="65567"/>
                </a:lnTo>
                <a:cubicBezTo>
                  <a:pt x="13725" y="66048"/>
                  <a:pt x="14503" y="66294"/>
                  <a:pt x="15209" y="66345"/>
                </a:cubicBezTo>
                <a:lnTo>
                  <a:pt x="15332" y="66918"/>
                </a:lnTo>
                <a:lnTo>
                  <a:pt x="16673" y="66130"/>
                </a:lnTo>
                <a:cubicBezTo>
                  <a:pt x="17645" y="65495"/>
                  <a:pt x="18238" y="64236"/>
                  <a:pt x="18238" y="62486"/>
                </a:cubicBezTo>
                <a:lnTo>
                  <a:pt x="18238" y="14867"/>
                </a:lnTo>
                <a:cubicBezTo>
                  <a:pt x="18238" y="11203"/>
                  <a:pt x="15639" y="6700"/>
                  <a:pt x="12466" y="4858"/>
                </a:cubicBezTo>
                <a:lnTo>
                  <a:pt x="5405" y="784"/>
                </a:lnTo>
                <a:cubicBezTo>
                  <a:pt x="4483" y="253"/>
                  <a:pt x="3613" y="1"/>
                  <a:pt x="284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5" name="Google Shape;1755;p66"/>
          <p:cNvSpPr/>
          <p:nvPr/>
        </p:nvSpPr>
        <p:spPr>
          <a:xfrm>
            <a:off x="2333854" y="2024396"/>
            <a:ext cx="197180" cy="2146755"/>
          </a:xfrm>
          <a:custGeom>
            <a:rect b="b" l="l" r="r" t="t"/>
            <a:pathLst>
              <a:path extrusionOk="0" h="52052" w="4781">
                <a:moveTo>
                  <a:pt x="4780" y="1"/>
                </a:moveTo>
                <a:lnTo>
                  <a:pt x="3020" y="1024"/>
                </a:lnTo>
                <a:lnTo>
                  <a:pt x="1" y="25095"/>
                </a:lnTo>
                <a:cubicBezTo>
                  <a:pt x="1" y="25095"/>
                  <a:pt x="1045" y="51428"/>
                  <a:pt x="1751" y="51479"/>
                </a:cubicBezTo>
                <a:lnTo>
                  <a:pt x="1874" y="52052"/>
                </a:lnTo>
                <a:lnTo>
                  <a:pt x="3215" y="51264"/>
                </a:lnTo>
                <a:cubicBezTo>
                  <a:pt x="4187" y="50629"/>
                  <a:pt x="4780" y="49370"/>
                  <a:pt x="4780" y="47620"/>
                </a:cubicBezTo>
                <a:lnTo>
                  <a:pt x="4780" y="1"/>
                </a:lnTo>
                <a:close/>
              </a:path>
            </a:pathLst>
          </a:custGeom>
          <a:solidFill>
            <a:srgbClr val="ABC3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6" name="Google Shape;1756;p66"/>
          <p:cNvSpPr/>
          <p:nvPr/>
        </p:nvSpPr>
        <p:spPr>
          <a:xfrm>
            <a:off x="1709198" y="1442590"/>
            <a:ext cx="767812" cy="2746833"/>
          </a:xfrm>
          <a:custGeom>
            <a:rect b="b" l="l" r="r" t="t"/>
            <a:pathLst>
              <a:path extrusionOk="0" h="66602" w="18617">
                <a:moveTo>
                  <a:pt x="3211" y="0"/>
                </a:moveTo>
                <a:cubicBezTo>
                  <a:pt x="1311" y="0"/>
                  <a:pt x="0" y="1510"/>
                  <a:pt x="0" y="4119"/>
                </a:cubicBezTo>
                <a:lnTo>
                  <a:pt x="0" y="51729"/>
                </a:lnTo>
                <a:cubicBezTo>
                  <a:pt x="0" y="55403"/>
                  <a:pt x="2600" y="59906"/>
                  <a:pt x="5783" y="61748"/>
                </a:cubicBezTo>
                <a:lnTo>
                  <a:pt x="12844" y="65821"/>
                </a:lnTo>
                <a:cubicBezTo>
                  <a:pt x="13762" y="66351"/>
                  <a:pt x="14632" y="66602"/>
                  <a:pt x="15405" y="66602"/>
                </a:cubicBezTo>
                <a:cubicBezTo>
                  <a:pt x="17303" y="66602"/>
                  <a:pt x="18616" y="65089"/>
                  <a:pt x="18616" y="62485"/>
                </a:cubicBezTo>
                <a:lnTo>
                  <a:pt x="18616" y="14875"/>
                </a:lnTo>
                <a:cubicBezTo>
                  <a:pt x="18616" y="11201"/>
                  <a:pt x="16017" y="6698"/>
                  <a:pt x="12844" y="4856"/>
                </a:cubicBezTo>
                <a:lnTo>
                  <a:pt x="5783" y="783"/>
                </a:lnTo>
                <a:cubicBezTo>
                  <a:pt x="4860" y="252"/>
                  <a:pt x="3986" y="0"/>
                  <a:pt x="321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7" name="Google Shape;1757;p66"/>
          <p:cNvSpPr/>
          <p:nvPr/>
        </p:nvSpPr>
        <p:spPr>
          <a:xfrm>
            <a:off x="1750977" y="1528127"/>
            <a:ext cx="684254" cy="2576048"/>
          </a:xfrm>
          <a:custGeom>
            <a:rect b="b" l="l" r="r" t="t"/>
            <a:pathLst>
              <a:path extrusionOk="0" h="62461" w="16591">
                <a:moveTo>
                  <a:pt x="2866" y="0"/>
                </a:moveTo>
                <a:cubicBezTo>
                  <a:pt x="1173" y="0"/>
                  <a:pt x="1" y="1345"/>
                  <a:pt x="1" y="3672"/>
                </a:cubicBezTo>
                <a:lnTo>
                  <a:pt x="1" y="49204"/>
                </a:lnTo>
                <a:cubicBezTo>
                  <a:pt x="1" y="52479"/>
                  <a:pt x="2324" y="56491"/>
                  <a:pt x="5148" y="58129"/>
                </a:cubicBezTo>
                <a:lnTo>
                  <a:pt x="11442" y="61762"/>
                </a:lnTo>
                <a:cubicBezTo>
                  <a:pt x="12263" y="62236"/>
                  <a:pt x="13041" y="62460"/>
                  <a:pt x="13731" y="62460"/>
                </a:cubicBezTo>
                <a:cubicBezTo>
                  <a:pt x="15423" y="62460"/>
                  <a:pt x="16590" y="61110"/>
                  <a:pt x="16590" y="58784"/>
                </a:cubicBezTo>
                <a:lnTo>
                  <a:pt x="16590" y="13252"/>
                </a:lnTo>
                <a:cubicBezTo>
                  <a:pt x="16590" y="9977"/>
                  <a:pt x="14277" y="5965"/>
                  <a:pt x="11442" y="4327"/>
                </a:cubicBezTo>
                <a:lnTo>
                  <a:pt x="5148" y="694"/>
                </a:lnTo>
                <a:cubicBezTo>
                  <a:pt x="4331" y="223"/>
                  <a:pt x="3555" y="0"/>
                  <a:pt x="2866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8" name="Google Shape;1758;p66"/>
          <p:cNvSpPr/>
          <p:nvPr/>
        </p:nvSpPr>
        <p:spPr>
          <a:xfrm>
            <a:off x="1898294" y="3367412"/>
            <a:ext cx="375266" cy="457627"/>
          </a:xfrm>
          <a:custGeom>
            <a:rect b="b" l="l" r="r" t="t"/>
            <a:pathLst>
              <a:path extrusionOk="0" h="11096" w="9099">
                <a:moveTo>
                  <a:pt x="358" y="227"/>
                </a:moveTo>
                <a:cubicBezTo>
                  <a:pt x="399" y="227"/>
                  <a:pt x="451" y="237"/>
                  <a:pt x="491" y="268"/>
                </a:cubicBezTo>
                <a:lnTo>
                  <a:pt x="8474" y="4873"/>
                </a:lnTo>
                <a:cubicBezTo>
                  <a:pt x="8689" y="4996"/>
                  <a:pt x="8863" y="5303"/>
                  <a:pt x="8863" y="5539"/>
                </a:cubicBezTo>
                <a:lnTo>
                  <a:pt x="8863" y="6654"/>
                </a:lnTo>
                <a:lnTo>
                  <a:pt x="225" y="1660"/>
                </a:lnTo>
                <a:lnTo>
                  <a:pt x="225" y="422"/>
                </a:lnTo>
                <a:cubicBezTo>
                  <a:pt x="225" y="360"/>
                  <a:pt x="236" y="227"/>
                  <a:pt x="358" y="227"/>
                </a:cubicBezTo>
                <a:close/>
                <a:moveTo>
                  <a:pt x="225" y="1926"/>
                </a:moveTo>
                <a:lnTo>
                  <a:pt x="8863" y="6920"/>
                </a:lnTo>
                <a:lnTo>
                  <a:pt x="8863" y="10666"/>
                </a:lnTo>
                <a:cubicBezTo>
                  <a:pt x="8863" y="10748"/>
                  <a:pt x="8843" y="10809"/>
                  <a:pt x="8812" y="10840"/>
                </a:cubicBezTo>
                <a:cubicBezTo>
                  <a:pt x="8794" y="10858"/>
                  <a:pt x="8767" y="10868"/>
                  <a:pt x="8735" y="10868"/>
                </a:cubicBezTo>
                <a:cubicBezTo>
                  <a:pt x="8695" y="10868"/>
                  <a:pt x="8648" y="10853"/>
                  <a:pt x="8597" y="10819"/>
                </a:cubicBezTo>
                <a:lnTo>
                  <a:pt x="614" y="6214"/>
                </a:lnTo>
                <a:cubicBezTo>
                  <a:pt x="410" y="6101"/>
                  <a:pt x="225" y="5784"/>
                  <a:pt x="225" y="5549"/>
                </a:cubicBezTo>
                <a:lnTo>
                  <a:pt x="225" y="1926"/>
                </a:lnTo>
                <a:close/>
                <a:moveTo>
                  <a:pt x="367" y="1"/>
                </a:moveTo>
                <a:cubicBezTo>
                  <a:pt x="158" y="1"/>
                  <a:pt x="0" y="168"/>
                  <a:pt x="0" y="422"/>
                </a:cubicBezTo>
                <a:lnTo>
                  <a:pt x="0" y="5549"/>
                </a:lnTo>
                <a:cubicBezTo>
                  <a:pt x="0" y="5866"/>
                  <a:pt x="225" y="6255"/>
                  <a:pt x="491" y="6419"/>
                </a:cubicBezTo>
                <a:lnTo>
                  <a:pt x="8474" y="11024"/>
                </a:lnTo>
                <a:cubicBezTo>
                  <a:pt x="8566" y="11075"/>
                  <a:pt x="8648" y="11096"/>
                  <a:pt x="8730" y="11096"/>
                </a:cubicBezTo>
                <a:cubicBezTo>
                  <a:pt x="8822" y="11096"/>
                  <a:pt x="8914" y="11065"/>
                  <a:pt x="8976" y="11004"/>
                </a:cubicBezTo>
                <a:cubicBezTo>
                  <a:pt x="9058" y="10922"/>
                  <a:pt x="9088" y="10809"/>
                  <a:pt x="9088" y="10666"/>
                </a:cubicBezTo>
                <a:lnTo>
                  <a:pt x="9098" y="5539"/>
                </a:lnTo>
                <a:cubicBezTo>
                  <a:pt x="9088" y="5221"/>
                  <a:pt x="8873" y="4843"/>
                  <a:pt x="8597" y="4679"/>
                </a:cubicBezTo>
                <a:lnTo>
                  <a:pt x="614" y="74"/>
                </a:lnTo>
                <a:cubicBezTo>
                  <a:pt x="529" y="24"/>
                  <a:pt x="444" y="1"/>
                  <a:pt x="367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9" name="Google Shape;1759;p66"/>
          <p:cNvSpPr/>
          <p:nvPr/>
        </p:nvSpPr>
        <p:spPr>
          <a:xfrm>
            <a:off x="1931618" y="3556426"/>
            <a:ext cx="32128" cy="56049"/>
          </a:xfrm>
          <a:custGeom>
            <a:rect b="b" l="l" r="r" t="t"/>
            <a:pathLst>
              <a:path extrusionOk="0" h="1359" w="779">
                <a:moveTo>
                  <a:pt x="257" y="1"/>
                </a:moveTo>
                <a:cubicBezTo>
                  <a:pt x="101" y="1"/>
                  <a:pt x="1" y="141"/>
                  <a:pt x="1" y="413"/>
                </a:cubicBezTo>
                <a:cubicBezTo>
                  <a:pt x="1" y="812"/>
                  <a:pt x="195" y="1150"/>
                  <a:pt x="451" y="1304"/>
                </a:cubicBezTo>
                <a:cubicBezTo>
                  <a:pt x="525" y="1341"/>
                  <a:pt x="589" y="1359"/>
                  <a:pt x="644" y="1359"/>
                </a:cubicBezTo>
                <a:cubicBezTo>
                  <a:pt x="695" y="1359"/>
                  <a:pt x="739" y="1343"/>
                  <a:pt x="779" y="1314"/>
                </a:cubicBezTo>
                <a:lnTo>
                  <a:pt x="697" y="1171"/>
                </a:lnTo>
                <a:cubicBezTo>
                  <a:pt x="665" y="1197"/>
                  <a:pt x="630" y="1213"/>
                  <a:pt x="589" y="1213"/>
                </a:cubicBezTo>
                <a:cubicBezTo>
                  <a:pt x="552" y="1213"/>
                  <a:pt x="510" y="1200"/>
                  <a:pt x="461" y="1171"/>
                </a:cubicBezTo>
                <a:cubicBezTo>
                  <a:pt x="267" y="1058"/>
                  <a:pt x="134" y="792"/>
                  <a:pt x="134" y="495"/>
                </a:cubicBezTo>
                <a:cubicBezTo>
                  <a:pt x="134" y="274"/>
                  <a:pt x="207" y="155"/>
                  <a:pt x="325" y="155"/>
                </a:cubicBezTo>
                <a:cubicBezTo>
                  <a:pt x="366" y="155"/>
                  <a:pt x="412" y="169"/>
                  <a:pt x="461" y="198"/>
                </a:cubicBezTo>
                <a:cubicBezTo>
                  <a:pt x="553" y="249"/>
                  <a:pt x="625" y="331"/>
                  <a:pt x="676" y="434"/>
                </a:cubicBezTo>
                <a:lnTo>
                  <a:pt x="748" y="372"/>
                </a:lnTo>
                <a:cubicBezTo>
                  <a:pt x="686" y="260"/>
                  <a:pt x="594" y="137"/>
                  <a:pt x="461" y="65"/>
                </a:cubicBezTo>
                <a:cubicBezTo>
                  <a:pt x="387" y="22"/>
                  <a:pt x="318" y="1"/>
                  <a:pt x="257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0" name="Google Shape;1760;p66"/>
          <p:cNvSpPr/>
          <p:nvPr/>
        </p:nvSpPr>
        <p:spPr>
          <a:xfrm>
            <a:off x="1965808" y="3576841"/>
            <a:ext cx="35097" cy="61658"/>
          </a:xfrm>
          <a:custGeom>
            <a:rect b="b" l="l" r="r" t="t"/>
            <a:pathLst>
              <a:path extrusionOk="0" h="1495" w="851">
                <a:moveTo>
                  <a:pt x="420" y="164"/>
                </a:moveTo>
                <a:lnTo>
                  <a:pt x="431" y="174"/>
                </a:lnTo>
                <a:cubicBezTo>
                  <a:pt x="461" y="328"/>
                  <a:pt x="492" y="481"/>
                  <a:pt x="533" y="635"/>
                </a:cubicBezTo>
                <a:lnTo>
                  <a:pt x="584" y="850"/>
                </a:lnTo>
                <a:lnTo>
                  <a:pt x="584" y="850"/>
                </a:lnTo>
                <a:lnTo>
                  <a:pt x="267" y="665"/>
                </a:lnTo>
                <a:lnTo>
                  <a:pt x="318" y="512"/>
                </a:lnTo>
                <a:cubicBezTo>
                  <a:pt x="359" y="399"/>
                  <a:pt x="390" y="287"/>
                  <a:pt x="420" y="164"/>
                </a:cubicBezTo>
                <a:close/>
                <a:moveTo>
                  <a:pt x="349" y="0"/>
                </a:moveTo>
                <a:lnTo>
                  <a:pt x="1" y="1003"/>
                </a:lnTo>
                <a:lnTo>
                  <a:pt x="134" y="1075"/>
                </a:lnTo>
                <a:lnTo>
                  <a:pt x="236" y="768"/>
                </a:lnTo>
                <a:lnTo>
                  <a:pt x="615" y="993"/>
                </a:lnTo>
                <a:lnTo>
                  <a:pt x="717" y="1412"/>
                </a:lnTo>
                <a:lnTo>
                  <a:pt x="850" y="1494"/>
                </a:lnTo>
                <a:lnTo>
                  <a:pt x="502" y="92"/>
                </a:lnTo>
                <a:lnTo>
                  <a:pt x="34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1" name="Google Shape;1761;p66"/>
          <p:cNvSpPr/>
          <p:nvPr/>
        </p:nvSpPr>
        <p:spPr>
          <a:xfrm>
            <a:off x="2007174" y="3592430"/>
            <a:ext cx="29612" cy="66730"/>
          </a:xfrm>
          <a:custGeom>
            <a:rect b="b" l="l" r="r" t="t"/>
            <a:pathLst>
              <a:path extrusionOk="0" h="1618" w="718">
                <a:moveTo>
                  <a:pt x="134" y="195"/>
                </a:moveTo>
                <a:lnTo>
                  <a:pt x="308" y="298"/>
                </a:lnTo>
                <a:cubicBezTo>
                  <a:pt x="471" y="390"/>
                  <a:pt x="553" y="502"/>
                  <a:pt x="553" y="656"/>
                </a:cubicBezTo>
                <a:cubicBezTo>
                  <a:pt x="553" y="756"/>
                  <a:pt x="523" y="802"/>
                  <a:pt x="461" y="802"/>
                </a:cubicBezTo>
                <a:cubicBezTo>
                  <a:pt x="423" y="802"/>
                  <a:pt x="371" y="784"/>
                  <a:pt x="308" y="748"/>
                </a:cubicBezTo>
                <a:lnTo>
                  <a:pt x="134" y="645"/>
                </a:lnTo>
                <a:lnTo>
                  <a:pt x="134" y="195"/>
                </a:lnTo>
                <a:close/>
                <a:moveTo>
                  <a:pt x="1" y="1"/>
                </a:moveTo>
                <a:lnTo>
                  <a:pt x="1" y="1198"/>
                </a:lnTo>
                <a:lnTo>
                  <a:pt x="134" y="1280"/>
                </a:lnTo>
                <a:lnTo>
                  <a:pt x="134" y="768"/>
                </a:lnTo>
                <a:lnTo>
                  <a:pt x="318" y="881"/>
                </a:lnTo>
                <a:lnTo>
                  <a:pt x="574" y="1526"/>
                </a:lnTo>
                <a:lnTo>
                  <a:pt x="717" y="1618"/>
                </a:lnTo>
                <a:lnTo>
                  <a:pt x="451" y="942"/>
                </a:lnTo>
                <a:lnTo>
                  <a:pt x="451" y="942"/>
                </a:lnTo>
                <a:cubicBezTo>
                  <a:pt x="479" y="950"/>
                  <a:pt x="505" y="954"/>
                  <a:pt x="529" y="954"/>
                </a:cubicBezTo>
                <a:cubicBezTo>
                  <a:pt x="627" y="954"/>
                  <a:pt x="686" y="886"/>
                  <a:pt x="686" y="738"/>
                </a:cubicBezTo>
                <a:cubicBezTo>
                  <a:pt x="686" y="482"/>
                  <a:pt x="533" y="308"/>
                  <a:pt x="328" y="185"/>
                </a:cubicBezTo>
                <a:lnTo>
                  <a:pt x="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2" name="Google Shape;1762;p66"/>
          <p:cNvSpPr/>
          <p:nvPr/>
        </p:nvSpPr>
        <p:spPr>
          <a:xfrm>
            <a:off x="2044333" y="3613959"/>
            <a:ext cx="30849" cy="59224"/>
          </a:xfrm>
          <a:custGeom>
            <a:rect b="b" l="l" r="r" t="t"/>
            <a:pathLst>
              <a:path extrusionOk="0" h="1436" w="748">
                <a:moveTo>
                  <a:pt x="133" y="195"/>
                </a:moveTo>
                <a:lnTo>
                  <a:pt x="256" y="267"/>
                </a:lnTo>
                <a:cubicBezTo>
                  <a:pt x="492" y="410"/>
                  <a:pt x="614" y="645"/>
                  <a:pt x="614" y="952"/>
                </a:cubicBezTo>
                <a:cubicBezTo>
                  <a:pt x="614" y="1163"/>
                  <a:pt x="553" y="1280"/>
                  <a:pt x="433" y="1280"/>
                </a:cubicBezTo>
                <a:cubicBezTo>
                  <a:pt x="384" y="1280"/>
                  <a:pt x="325" y="1260"/>
                  <a:pt x="256" y="1219"/>
                </a:cubicBezTo>
                <a:lnTo>
                  <a:pt x="133" y="1147"/>
                </a:lnTo>
                <a:lnTo>
                  <a:pt x="133" y="195"/>
                </a:lnTo>
                <a:close/>
                <a:moveTo>
                  <a:pt x="0" y="1"/>
                </a:moveTo>
                <a:lnTo>
                  <a:pt x="0" y="1198"/>
                </a:lnTo>
                <a:lnTo>
                  <a:pt x="266" y="1352"/>
                </a:lnTo>
                <a:cubicBezTo>
                  <a:pt x="364" y="1408"/>
                  <a:pt x="446" y="1436"/>
                  <a:pt x="514" y="1436"/>
                </a:cubicBezTo>
                <a:cubicBezTo>
                  <a:pt x="669" y="1436"/>
                  <a:pt x="747" y="1294"/>
                  <a:pt x="747" y="1024"/>
                </a:cubicBezTo>
                <a:cubicBezTo>
                  <a:pt x="747" y="645"/>
                  <a:pt x="584" y="338"/>
                  <a:pt x="256" y="154"/>
                </a:cubicBezTo>
                <a:lnTo>
                  <a:pt x="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3" name="Google Shape;1763;p66"/>
          <p:cNvSpPr/>
          <p:nvPr/>
        </p:nvSpPr>
        <p:spPr>
          <a:xfrm>
            <a:off x="1750977" y="2945792"/>
            <a:ext cx="684254" cy="568198"/>
          </a:xfrm>
          <a:custGeom>
            <a:rect b="b" l="l" r="r" t="t"/>
            <a:pathLst>
              <a:path extrusionOk="0" h="13777" w="16591">
                <a:moveTo>
                  <a:pt x="1" y="1"/>
                </a:moveTo>
                <a:lnTo>
                  <a:pt x="1" y="4197"/>
                </a:lnTo>
                <a:lnTo>
                  <a:pt x="16590" y="13776"/>
                </a:lnTo>
                <a:lnTo>
                  <a:pt x="16590" y="9590"/>
                </a:lnTo>
                <a:lnTo>
                  <a:pt x="1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4" name="Google Shape;1764;p66"/>
          <p:cNvSpPr/>
          <p:nvPr/>
        </p:nvSpPr>
        <p:spPr>
          <a:xfrm>
            <a:off x="1814284" y="3053022"/>
            <a:ext cx="558052" cy="354149"/>
          </a:xfrm>
          <a:custGeom>
            <a:rect b="b" l="l" r="r" t="t"/>
            <a:pathLst>
              <a:path extrusionOk="0" h="8587" w="13531">
                <a:moveTo>
                  <a:pt x="1" y="0"/>
                </a:moveTo>
                <a:lnTo>
                  <a:pt x="1" y="768"/>
                </a:lnTo>
                <a:lnTo>
                  <a:pt x="13530" y="8587"/>
                </a:lnTo>
                <a:lnTo>
                  <a:pt x="13530" y="7809"/>
                </a:lnTo>
                <a:lnTo>
                  <a:pt x="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5" name="Google Shape;1765;p66"/>
          <p:cNvSpPr/>
          <p:nvPr/>
        </p:nvSpPr>
        <p:spPr>
          <a:xfrm>
            <a:off x="1941764" y="2777399"/>
            <a:ext cx="430572" cy="294636"/>
          </a:xfrm>
          <a:custGeom>
            <a:rect b="b" l="l" r="r" t="t"/>
            <a:pathLst>
              <a:path extrusionOk="0" h="7144" w="10440">
                <a:moveTo>
                  <a:pt x="0" y="1"/>
                </a:moveTo>
                <a:lnTo>
                  <a:pt x="0" y="1106"/>
                </a:lnTo>
                <a:lnTo>
                  <a:pt x="10439" y="7144"/>
                </a:lnTo>
                <a:lnTo>
                  <a:pt x="10439" y="6028"/>
                </a:lnTo>
                <a:lnTo>
                  <a:pt x="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6" name="Google Shape;1766;p66"/>
          <p:cNvSpPr/>
          <p:nvPr/>
        </p:nvSpPr>
        <p:spPr>
          <a:xfrm>
            <a:off x="1941764" y="2874484"/>
            <a:ext cx="430572" cy="294636"/>
          </a:xfrm>
          <a:custGeom>
            <a:rect b="b" l="l" r="r" t="t"/>
            <a:pathLst>
              <a:path extrusionOk="0" h="7144" w="10440">
                <a:moveTo>
                  <a:pt x="0" y="0"/>
                </a:moveTo>
                <a:lnTo>
                  <a:pt x="0" y="1106"/>
                </a:lnTo>
                <a:lnTo>
                  <a:pt x="10439" y="7144"/>
                </a:lnTo>
                <a:lnTo>
                  <a:pt x="10439" y="6028"/>
                </a:lnTo>
                <a:lnTo>
                  <a:pt x="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7" name="Google Shape;1767;p66"/>
          <p:cNvSpPr/>
          <p:nvPr/>
        </p:nvSpPr>
        <p:spPr>
          <a:xfrm>
            <a:off x="1813871" y="2703534"/>
            <a:ext cx="127934" cy="119480"/>
          </a:xfrm>
          <a:custGeom>
            <a:rect b="b" l="l" r="r" t="t"/>
            <a:pathLst>
              <a:path extrusionOk="0" h="2897" w="3102">
                <a:moveTo>
                  <a:pt x="11" y="1"/>
                </a:moveTo>
                <a:lnTo>
                  <a:pt x="0" y="1116"/>
                </a:lnTo>
                <a:lnTo>
                  <a:pt x="3101" y="2897"/>
                </a:lnTo>
                <a:lnTo>
                  <a:pt x="3101" y="1792"/>
                </a:lnTo>
                <a:lnTo>
                  <a:pt x="1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8" name="Google Shape;1768;p66"/>
          <p:cNvSpPr/>
          <p:nvPr/>
        </p:nvSpPr>
        <p:spPr>
          <a:xfrm>
            <a:off x="1813871" y="2800619"/>
            <a:ext cx="127934" cy="119480"/>
          </a:xfrm>
          <a:custGeom>
            <a:rect b="b" l="l" r="r" t="t"/>
            <a:pathLst>
              <a:path extrusionOk="0" h="2897" w="3102">
                <a:moveTo>
                  <a:pt x="11" y="0"/>
                </a:moveTo>
                <a:lnTo>
                  <a:pt x="0" y="1116"/>
                </a:lnTo>
                <a:lnTo>
                  <a:pt x="3101" y="2897"/>
                </a:lnTo>
                <a:lnTo>
                  <a:pt x="3101" y="1791"/>
                </a:lnTo>
                <a:lnTo>
                  <a:pt x="1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9" name="Google Shape;1769;p66"/>
          <p:cNvSpPr/>
          <p:nvPr/>
        </p:nvSpPr>
        <p:spPr>
          <a:xfrm>
            <a:off x="1813871" y="1710336"/>
            <a:ext cx="173095" cy="222833"/>
          </a:xfrm>
          <a:custGeom>
            <a:rect b="b" l="l" r="r" t="t"/>
            <a:pathLst>
              <a:path extrusionOk="0" h="5403" w="4197">
                <a:moveTo>
                  <a:pt x="1173" y="0"/>
                </a:moveTo>
                <a:cubicBezTo>
                  <a:pt x="483" y="0"/>
                  <a:pt x="11" y="548"/>
                  <a:pt x="11" y="1496"/>
                </a:cubicBezTo>
                <a:cubicBezTo>
                  <a:pt x="0" y="2816"/>
                  <a:pt x="942" y="4453"/>
                  <a:pt x="2098" y="5119"/>
                </a:cubicBezTo>
                <a:cubicBezTo>
                  <a:pt x="2434" y="5311"/>
                  <a:pt x="2751" y="5403"/>
                  <a:pt x="3033" y="5403"/>
                </a:cubicBezTo>
                <a:cubicBezTo>
                  <a:pt x="3722" y="5403"/>
                  <a:pt x="4196" y="4855"/>
                  <a:pt x="4196" y="3911"/>
                </a:cubicBezTo>
                <a:cubicBezTo>
                  <a:pt x="4196" y="2580"/>
                  <a:pt x="3255" y="943"/>
                  <a:pt x="2098" y="278"/>
                </a:cubicBezTo>
                <a:cubicBezTo>
                  <a:pt x="1766" y="89"/>
                  <a:pt x="1452" y="0"/>
                  <a:pt x="117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0" name="Google Shape;1770;p66"/>
          <p:cNvSpPr/>
          <p:nvPr/>
        </p:nvSpPr>
        <p:spPr>
          <a:xfrm>
            <a:off x="1813995" y="1932921"/>
            <a:ext cx="172971" cy="222710"/>
          </a:xfrm>
          <a:custGeom>
            <a:rect b="b" l="l" r="r" t="t"/>
            <a:pathLst>
              <a:path extrusionOk="0" h="5400" w="4194">
                <a:moveTo>
                  <a:pt x="1161" y="0"/>
                </a:moveTo>
                <a:cubicBezTo>
                  <a:pt x="473" y="0"/>
                  <a:pt x="0" y="548"/>
                  <a:pt x="8" y="1492"/>
                </a:cubicBezTo>
                <a:cubicBezTo>
                  <a:pt x="8" y="2823"/>
                  <a:pt x="939" y="4450"/>
                  <a:pt x="2095" y="5115"/>
                </a:cubicBezTo>
                <a:cubicBezTo>
                  <a:pt x="2431" y="5308"/>
                  <a:pt x="2748" y="5399"/>
                  <a:pt x="3030" y="5399"/>
                </a:cubicBezTo>
                <a:cubicBezTo>
                  <a:pt x="3719" y="5399"/>
                  <a:pt x="4193" y="4852"/>
                  <a:pt x="4193" y="3907"/>
                </a:cubicBezTo>
                <a:cubicBezTo>
                  <a:pt x="4193" y="2577"/>
                  <a:pt x="3252" y="950"/>
                  <a:pt x="2095" y="284"/>
                </a:cubicBezTo>
                <a:cubicBezTo>
                  <a:pt x="1760" y="91"/>
                  <a:pt x="1443" y="0"/>
                  <a:pt x="116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1" name="Google Shape;1771;p66"/>
          <p:cNvSpPr/>
          <p:nvPr/>
        </p:nvSpPr>
        <p:spPr>
          <a:xfrm>
            <a:off x="1813871" y="2155341"/>
            <a:ext cx="173095" cy="223081"/>
          </a:xfrm>
          <a:custGeom>
            <a:rect b="b" l="l" r="r" t="t"/>
            <a:pathLst>
              <a:path extrusionOk="0" h="5409" w="4197">
                <a:moveTo>
                  <a:pt x="1164" y="1"/>
                </a:moveTo>
                <a:cubicBezTo>
                  <a:pt x="475" y="1"/>
                  <a:pt x="0" y="548"/>
                  <a:pt x="0" y="1492"/>
                </a:cubicBezTo>
                <a:cubicBezTo>
                  <a:pt x="11" y="2823"/>
                  <a:pt x="942" y="4460"/>
                  <a:pt x="2098" y="5126"/>
                </a:cubicBezTo>
                <a:cubicBezTo>
                  <a:pt x="2432" y="5318"/>
                  <a:pt x="2748" y="5408"/>
                  <a:pt x="3028" y="5408"/>
                </a:cubicBezTo>
                <a:cubicBezTo>
                  <a:pt x="3720" y="5408"/>
                  <a:pt x="4196" y="4857"/>
                  <a:pt x="4196" y="3918"/>
                </a:cubicBezTo>
                <a:cubicBezTo>
                  <a:pt x="4196" y="2588"/>
                  <a:pt x="3255" y="950"/>
                  <a:pt x="2098" y="285"/>
                </a:cubicBezTo>
                <a:cubicBezTo>
                  <a:pt x="1763" y="92"/>
                  <a:pt x="1446" y="1"/>
                  <a:pt x="116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2" name="Google Shape;1772;p66"/>
          <p:cNvSpPr/>
          <p:nvPr/>
        </p:nvSpPr>
        <p:spPr>
          <a:xfrm>
            <a:off x="1813871" y="2378214"/>
            <a:ext cx="173095" cy="222710"/>
          </a:xfrm>
          <a:custGeom>
            <a:rect b="b" l="l" r="r" t="t"/>
            <a:pathLst>
              <a:path extrusionOk="0" h="5400" w="4197">
                <a:moveTo>
                  <a:pt x="1166" y="0"/>
                </a:moveTo>
                <a:cubicBezTo>
                  <a:pt x="479" y="0"/>
                  <a:pt x="8" y="548"/>
                  <a:pt x="0" y="1492"/>
                </a:cubicBezTo>
                <a:cubicBezTo>
                  <a:pt x="11" y="2823"/>
                  <a:pt x="942" y="4450"/>
                  <a:pt x="2098" y="5115"/>
                </a:cubicBezTo>
                <a:cubicBezTo>
                  <a:pt x="2434" y="5308"/>
                  <a:pt x="2751" y="5399"/>
                  <a:pt x="3033" y="5399"/>
                </a:cubicBezTo>
                <a:cubicBezTo>
                  <a:pt x="3722" y="5399"/>
                  <a:pt x="4196" y="4852"/>
                  <a:pt x="4196" y="3907"/>
                </a:cubicBezTo>
                <a:cubicBezTo>
                  <a:pt x="4196" y="2577"/>
                  <a:pt x="3255" y="950"/>
                  <a:pt x="2098" y="285"/>
                </a:cubicBezTo>
                <a:cubicBezTo>
                  <a:pt x="1763" y="92"/>
                  <a:pt x="1447" y="0"/>
                  <a:pt x="116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3" name="Google Shape;1773;p66"/>
          <p:cNvSpPr/>
          <p:nvPr/>
        </p:nvSpPr>
        <p:spPr>
          <a:xfrm>
            <a:off x="2006761" y="1821484"/>
            <a:ext cx="172682" cy="223039"/>
          </a:xfrm>
          <a:custGeom>
            <a:rect b="b" l="l" r="r" t="t"/>
            <a:pathLst>
              <a:path extrusionOk="0" h="5408" w="4187">
                <a:moveTo>
                  <a:pt x="1164" y="0"/>
                </a:moveTo>
                <a:cubicBezTo>
                  <a:pt x="475" y="0"/>
                  <a:pt x="0" y="548"/>
                  <a:pt x="0" y="1492"/>
                </a:cubicBezTo>
                <a:cubicBezTo>
                  <a:pt x="0" y="2823"/>
                  <a:pt x="942" y="4460"/>
                  <a:pt x="2098" y="5125"/>
                </a:cubicBezTo>
                <a:cubicBezTo>
                  <a:pt x="2429" y="5317"/>
                  <a:pt x="2742" y="5408"/>
                  <a:pt x="3021" y="5408"/>
                </a:cubicBezTo>
                <a:cubicBezTo>
                  <a:pt x="3709" y="5408"/>
                  <a:pt x="4186" y="4855"/>
                  <a:pt x="4186" y="3908"/>
                </a:cubicBezTo>
                <a:cubicBezTo>
                  <a:pt x="4186" y="2587"/>
                  <a:pt x="3245" y="950"/>
                  <a:pt x="2098" y="285"/>
                </a:cubicBezTo>
                <a:cubicBezTo>
                  <a:pt x="1763" y="92"/>
                  <a:pt x="1446" y="0"/>
                  <a:pt x="116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4" name="Google Shape;1774;p66"/>
          <p:cNvSpPr/>
          <p:nvPr/>
        </p:nvSpPr>
        <p:spPr>
          <a:xfrm>
            <a:off x="2006761" y="2044316"/>
            <a:ext cx="172682" cy="222751"/>
          </a:xfrm>
          <a:custGeom>
            <a:rect b="b" l="l" r="r" t="t"/>
            <a:pathLst>
              <a:path extrusionOk="0" h="5401" w="4187">
                <a:moveTo>
                  <a:pt x="1164" y="1"/>
                </a:moveTo>
                <a:cubicBezTo>
                  <a:pt x="475" y="1"/>
                  <a:pt x="0" y="548"/>
                  <a:pt x="0" y="1493"/>
                </a:cubicBezTo>
                <a:cubicBezTo>
                  <a:pt x="0" y="2823"/>
                  <a:pt x="942" y="4451"/>
                  <a:pt x="2098" y="5116"/>
                </a:cubicBezTo>
                <a:cubicBezTo>
                  <a:pt x="2431" y="5309"/>
                  <a:pt x="2746" y="5400"/>
                  <a:pt x="3026" y="5400"/>
                </a:cubicBezTo>
                <a:cubicBezTo>
                  <a:pt x="3712" y="5400"/>
                  <a:pt x="4186" y="4853"/>
                  <a:pt x="4186" y="3908"/>
                </a:cubicBezTo>
                <a:cubicBezTo>
                  <a:pt x="4186" y="2578"/>
                  <a:pt x="3245" y="940"/>
                  <a:pt x="2098" y="285"/>
                </a:cubicBezTo>
                <a:cubicBezTo>
                  <a:pt x="1763" y="92"/>
                  <a:pt x="1446" y="1"/>
                  <a:pt x="116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5" name="Google Shape;1775;p66"/>
          <p:cNvSpPr/>
          <p:nvPr/>
        </p:nvSpPr>
        <p:spPr>
          <a:xfrm>
            <a:off x="2006761" y="2266778"/>
            <a:ext cx="172682" cy="222710"/>
          </a:xfrm>
          <a:custGeom>
            <a:rect b="b" l="l" r="r" t="t"/>
            <a:pathLst>
              <a:path extrusionOk="0" h="5400" w="4187">
                <a:moveTo>
                  <a:pt x="1164" y="0"/>
                </a:moveTo>
                <a:cubicBezTo>
                  <a:pt x="475" y="0"/>
                  <a:pt x="0" y="548"/>
                  <a:pt x="0" y="1492"/>
                </a:cubicBezTo>
                <a:cubicBezTo>
                  <a:pt x="0" y="2823"/>
                  <a:pt x="942" y="4450"/>
                  <a:pt x="2098" y="5115"/>
                </a:cubicBezTo>
                <a:cubicBezTo>
                  <a:pt x="2431" y="5308"/>
                  <a:pt x="2746" y="5400"/>
                  <a:pt x="3026" y="5400"/>
                </a:cubicBezTo>
                <a:cubicBezTo>
                  <a:pt x="3712" y="5400"/>
                  <a:pt x="4186" y="4852"/>
                  <a:pt x="4186" y="3908"/>
                </a:cubicBezTo>
                <a:cubicBezTo>
                  <a:pt x="4186" y="2577"/>
                  <a:pt x="3245" y="950"/>
                  <a:pt x="2098" y="285"/>
                </a:cubicBezTo>
                <a:cubicBezTo>
                  <a:pt x="1763" y="92"/>
                  <a:pt x="1446" y="0"/>
                  <a:pt x="116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6" name="Google Shape;1776;p66"/>
          <p:cNvSpPr/>
          <p:nvPr/>
        </p:nvSpPr>
        <p:spPr>
          <a:xfrm>
            <a:off x="2006761" y="2489280"/>
            <a:ext cx="172682" cy="223081"/>
          </a:xfrm>
          <a:custGeom>
            <a:rect b="b" l="l" r="r" t="t"/>
            <a:pathLst>
              <a:path extrusionOk="0" h="5409" w="4187">
                <a:moveTo>
                  <a:pt x="1169" y="1"/>
                </a:moveTo>
                <a:cubicBezTo>
                  <a:pt x="477" y="1"/>
                  <a:pt x="0" y="551"/>
                  <a:pt x="0" y="1491"/>
                </a:cubicBezTo>
                <a:cubicBezTo>
                  <a:pt x="0" y="2821"/>
                  <a:pt x="942" y="4459"/>
                  <a:pt x="2098" y="5124"/>
                </a:cubicBezTo>
                <a:cubicBezTo>
                  <a:pt x="2431" y="5317"/>
                  <a:pt x="2746" y="5408"/>
                  <a:pt x="3026" y="5408"/>
                </a:cubicBezTo>
                <a:cubicBezTo>
                  <a:pt x="3712" y="5408"/>
                  <a:pt x="4186" y="4861"/>
                  <a:pt x="4186" y="3916"/>
                </a:cubicBezTo>
                <a:cubicBezTo>
                  <a:pt x="4186" y="2586"/>
                  <a:pt x="3245" y="948"/>
                  <a:pt x="2098" y="283"/>
                </a:cubicBezTo>
                <a:cubicBezTo>
                  <a:pt x="1765" y="91"/>
                  <a:pt x="1449" y="1"/>
                  <a:pt x="116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7" name="Google Shape;1777;p66"/>
          <p:cNvSpPr/>
          <p:nvPr/>
        </p:nvSpPr>
        <p:spPr>
          <a:xfrm>
            <a:off x="2199652" y="1932921"/>
            <a:ext cx="172682" cy="222710"/>
          </a:xfrm>
          <a:custGeom>
            <a:rect b="b" l="l" r="r" t="t"/>
            <a:pathLst>
              <a:path extrusionOk="0" h="5400" w="4187">
                <a:moveTo>
                  <a:pt x="1161" y="0"/>
                </a:moveTo>
                <a:cubicBezTo>
                  <a:pt x="475" y="0"/>
                  <a:pt x="0" y="548"/>
                  <a:pt x="0" y="1492"/>
                </a:cubicBezTo>
                <a:cubicBezTo>
                  <a:pt x="0" y="2823"/>
                  <a:pt x="942" y="4450"/>
                  <a:pt x="2088" y="5115"/>
                </a:cubicBezTo>
                <a:cubicBezTo>
                  <a:pt x="2424" y="5308"/>
                  <a:pt x="2741" y="5399"/>
                  <a:pt x="3023" y="5399"/>
                </a:cubicBezTo>
                <a:cubicBezTo>
                  <a:pt x="3712" y="5399"/>
                  <a:pt x="4186" y="4852"/>
                  <a:pt x="4186" y="3907"/>
                </a:cubicBezTo>
                <a:cubicBezTo>
                  <a:pt x="4186" y="2577"/>
                  <a:pt x="3245" y="950"/>
                  <a:pt x="2088" y="284"/>
                </a:cubicBezTo>
                <a:cubicBezTo>
                  <a:pt x="1756" y="91"/>
                  <a:pt x="1441" y="0"/>
                  <a:pt x="116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8" name="Google Shape;1778;p66"/>
          <p:cNvSpPr/>
          <p:nvPr/>
        </p:nvSpPr>
        <p:spPr>
          <a:xfrm>
            <a:off x="2199652" y="2155341"/>
            <a:ext cx="172682" cy="223081"/>
          </a:xfrm>
          <a:custGeom>
            <a:rect b="b" l="l" r="r" t="t"/>
            <a:pathLst>
              <a:path extrusionOk="0" h="5409" w="4187">
                <a:moveTo>
                  <a:pt x="1161" y="1"/>
                </a:moveTo>
                <a:cubicBezTo>
                  <a:pt x="475" y="1"/>
                  <a:pt x="0" y="548"/>
                  <a:pt x="0" y="1492"/>
                </a:cubicBezTo>
                <a:cubicBezTo>
                  <a:pt x="0" y="2823"/>
                  <a:pt x="942" y="4460"/>
                  <a:pt x="2088" y="5126"/>
                </a:cubicBezTo>
                <a:cubicBezTo>
                  <a:pt x="2422" y="5318"/>
                  <a:pt x="2738" y="5408"/>
                  <a:pt x="3018" y="5408"/>
                </a:cubicBezTo>
                <a:cubicBezTo>
                  <a:pt x="3710" y="5408"/>
                  <a:pt x="4186" y="4857"/>
                  <a:pt x="4186" y="3918"/>
                </a:cubicBezTo>
                <a:cubicBezTo>
                  <a:pt x="4186" y="2588"/>
                  <a:pt x="3245" y="950"/>
                  <a:pt x="2088" y="285"/>
                </a:cubicBezTo>
                <a:cubicBezTo>
                  <a:pt x="1756" y="92"/>
                  <a:pt x="1441" y="1"/>
                  <a:pt x="1161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9" name="Google Shape;1779;p66"/>
          <p:cNvSpPr/>
          <p:nvPr/>
        </p:nvSpPr>
        <p:spPr>
          <a:xfrm>
            <a:off x="2199652" y="2378214"/>
            <a:ext cx="172682" cy="222710"/>
          </a:xfrm>
          <a:custGeom>
            <a:rect b="b" l="l" r="r" t="t"/>
            <a:pathLst>
              <a:path extrusionOk="0" h="5400" w="4187">
                <a:moveTo>
                  <a:pt x="1164" y="0"/>
                </a:moveTo>
                <a:cubicBezTo>
                  <a:pt x="475" y="0"/>
                  <a:pt x="0" y="548"/>
                  <a:pt x="0" y="1492"/>
                </a:cubicBezTo>
                <a:cubicBezTo>
                  <a:pt x="0" y="2823"/>
                  <a:pt x="942" y="4450"/>
                  <a:pt x="2088" y="5115"/>
                </a:cubicBezTo>
                <a:cubicBezTo>
                  <a:pt x="2424" y="5308"/>
                  <a:pt x="2741" y="5399"/>
                  <a:pt x="3023" y="5399"/>
                </a:cubicBezTo>
                <a:cubicBezTo>
                  <a:pt x="3712" y="5399"/>
                  <a:pt x="4186" y="4852"/>
                  <a:pt x="4186" y="3907"/>
                </a:cubicBezTo>
                <a:cubicBezTo>
                  <a:pt x="4186" y="2577"/>
                  <a:pt x="3245" y="950"/>
                  <a:pt x="2099" y="285"/>
                </a:cubicBezTo>
                <a:cubicBezTo>
                  <a:pt x="1763" y="92"/>
                  <a:pt x="1446" y="0"/>
                  <a:pt x="116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0" name="Google Shape;1780;p66"/>
          <p:cNvSpPr/>
          <p:nvPr/>
        </p:nvSpPr>
        <p:spPr>
          <a:xfrm>
            <a:off x="2199652" y="2600634"/>
            <a:ext cx="172682" cy="222710"/>
          </a:xfrm>
          <a:custGeom>
            <a:rect b="b" l="l" r="r" t="t"/>
            <a:pathLst>
              <a:path extrusionOk="0" h="5400" w="4187">
                <a:moveTo>
                  <a:pt x="1161" y="1"/>
                </a:moveTo>
                <a:cubicBezTo>
                  <a:pt x="475" y="1"/>
                  <a:pt x="0" y="548"/>
                  <a:pt x="0" y="1493"/>
                </a:cubicBezTo>
                <a:cubicBezTo>
                  <a:pt x="0" y="2823"/>
                  <a:pt x="942" y="4450"/>
                  <a:pt x="2088" y="5115"/>
                </a:cubicBezTo>
                <a:cubicBezTo>
                  <a:pt x="2424" y="5308"/>
                  <a:pt x="2741" y="5400"/>
                  <a:pt x="3023" y="5400"/>
                </a:cubicBezTo>
                <a:cubicBezTo>
                  <a:pt x="3712" y="5400"/>
                  <a:pt x="4186" y="4852"/>
                  <a:pt x="4186" y="3908"/>
                </a:cubicBezTo>
                <a:cubicBezTo>
                  <a:pt x="4186" y="2577"/>
                  <a:pt x="3245" y="950"/>
                  <a:pt x="2088" y="285"/>
                </a:cubicBezTo>
                <a:cubicBezTo>
                  <a:pt x="1756" y="92"/>
                  <a:pt x="1441" y="1"/>
                  <a:pt x="1161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1" name="Google Shape;1781;p66"/>
          <p:cNvSpPr/>
          <p:nvPr/>
        </p:nvSpPr>
        <p:spPr>
          <a:xfrm>
            <a:off x="1882663" y="1771993"/>
            <a:ext cx="43923" cy="106818"/>
          </a:xfrm>
          <a:custGeom>
            <a:rect b="b" l="l" r="r" t="t"/>
            <a:pathLst>
              <a:path extrusionOk="0" h="2590" w="1065">
                <a:moveTo>
                  <a:pt x="93" y="1"/>
                </a:moveTo>
                <a:lnTo>
                  <a:pt x="93" y="185"/>
                </a:lnTo>
                <a:lnTo>
                  <a:pt x="430" y="379"/>
                </a:lnTo>
                <a:lnTo>
                  <a:pt x="430" y="1986"/>
                </a:lnTo>
                <a:lnTo>
                  <a:pt x="1" y="1740"/>
                </a:lnTo>
                <a:lnTo>
                  <a:pt x="1" y="1976"/>
                </a:lnTo>
                <a:lnTo>
                  <a:pt x="1065" y="2590"/>
                </a:lnTo>
                <a:lnTo>
                  <a:pt x="1065" y="2355"/>
                </a:lnTo>
                <a:lnTo>
                  <a:pt x="676" y="2129"/>
                </a:lnTo>
                <a:lnTo>
                  <a:pt x="676" y="175"/>
                </a:lnTo>
                <a:lnTo>
                  <a:pt x="492" y="72"/>
                </a:lnTo>
                <a:cubicBezTo>
                  <a:pt x="475" y="74"/>
                  <a:pt x="458" y="75"/>
                  <a:pt x="440" y="75"/>
                </a:cubicBezTo>
                <a:cubicBezTo>
                  <a:pt x="348" y="75"/>
                  <a:pt x="238" y="52"/>
                  <a:pt x="93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2" name="Google Shape;1782;p66"/>
          <p:cNvSpPr/>
          <p:nvPr/>
        </p:nvSpPr>
        <p:spPr>
          <a:xfrm>
            <a:off x="2069243" y="1879017"/>
            <a:ext cx="50687" cy="111231"/>
          </a:xfrm>
          <a:custGeom>
            <a:rect b="b" l="l" r="r" t="t"/>
            <a:pathLst>
              <a:path extrusionOk="0" h="2697" w="1229">
                <a:moveTo>
                  <a:pt x="269" y="1"/>
                </a:moveTo>
                <a:cubicBezTo>
                  <a:pt x="168" y="1"/>
                  <a:pt x="81" y="38"/>
                  <a:pt x="0" y="97"/>
                </a:cubicBezTo>
                <a:lnTo>
                  <a:pt x="143" y="333"/>
                </a:lnTo>
                <a:cubicBezTo>
                  <a:pt x="204" y="284"/>
                  <a:pt x="279" y="254"/>
                  <a:pt x="361" y="254"/>
                </a:cubicBezTo>
                <a:cubicBezTo>
                  <a:pt x="419" y="254"/>
                  <a:pt x="480" y="268"/>
                  <a:pt x="543" y="302"/>
                </a:cubicBezTo>
                <a:cubicBezTo>
                  <a:pt x="778" y="445"/>
                  <a:pt x="901" y="691"/>
                  <a:pt x="901" y="936"/>
                </a:cubicBezTo>
                <a:cubicBezTo>
                  <a:pt x="901" y="1295"/>
                  <a:pt x="583" y="1499"/>
                  <a:pt x="10" y="1827"/>
                </a:cubicBezTo>
                <a:lnTo>
                  <a:pt x="10" y="1991"/>
                </a:lnTo>
                <a:lnTo>
                  <a:pt x="1228" y="2697"/>
                </a:lnTo>
                <a:lnTo>
                  <a:pt x="1228" y="2451"/>
                </a:lnTo>
                <a:lnTo>
                  <a:pt x="686" y="2144"/>
                </a:lnTo>
                <a:cubicBezTo>
                  <a:pt x="583" y="2083"/>
                  <a:pt x="471" y="2032"/>
                  <a:pt x="369" y="1980"/>
                </a:cubicBezTo>
                <a:cubicBezTo>
                  <a:pt x="819" y="1694"/>
                  <a:pt x="1136" y="1479"/>
                  <a:pt x="1136" y="1059"/>
                </a:cubicBezTo>
                <a:cubicBezTo>
                  <a:pt x="1136" y="681"/>
                  <a:pt x="921" y="292"/>
                  <a:pt x="573" y="97"/>
                </a:cubicBezTo>
                <a:cubicBezTo>
                  <a:pt x="458" y="30"/>
                  <a:pt x="358" y="1"/>
                  <a:pt x="26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3" name="Google Shape;1783;p66"/>
          <p:cNvSpPr/>
          <p:nvPr/>
        </p:nvSpPr>
        <p:spPr>
          <a:xfrm>
            <a:off x="2260855" y="1990413"/>
            <a:ext cx="51099" cy="102075"/>
          </a:xfrm>
          <a:custGeom>
            <a:rect b="b" l="l" r="r" t="t"/>
            <a:pathLst>
              <a:path extrusionOk="0" h="2475" w="1239">
                <a:moveTo>
                  <a:pt x="299" y="1"/>
                </a:moveTo>
                <a:cubicBezTo>
                  <a:pt x="215" y="1"/>
                  <a:pt x="140" y="23"/>
                  <a:pt x="72" y="57"/>
                </a:cubicBezTo>
                <a:lnTo>
                  <a:pt x="195" y="313"/>
                </a:lnTo>
                <a:cubicBezTo>
                  <a:pt x="253" y="281"/>
                  <a:pt x="317" y="260"/>
                  <a:pt x="387" y="260"/>
                </a:cubicBezTo>
                <a:cubicBezTo>
                  <a:pt x="453" y="260"/>
                  <a:pt x="525" y="279"/>
                  <a:pt x="604" y="323"/>
                </a:cubicBezTo>
                <a:cubicBezTo>
                  <a:pt x="809" y="436"/>
                  <a:pt x="932" y="640"/>
                  <a:pt x="932" y="855"/>
                </a:cubicBezTo>
                <a:cubicBezTo>
                  <a:pt x="932" y="992"/>
                  <a:pt x="883" y="1084"/>
                  <a:pt x="752" y="1084"/>
                </a:cubicBezTo>
                <a:cubicBezTo>
                  <a:pt x="668" y="1084"/>
                  <a:pt x="550" y="1046"/>
                  <a:pt x="389" y="958"/>
                </a:cubicBezTo>
                <a:lnTo>
                  <a:pt x="389" y="1173"/>
                </a:lnTo>
                <a:cubicBezTo>
                  <a:pt x="840" y="1429"/>
                  <a:pt x="993" y="1695"/>
                  <a:pt x="993" y="1950"/>
                </a:cubicBezTo>
                <a:cubicBezTo>
                  <a:pt x="993" y="2111"/>
                  <a:pt x="923" y="2193"/>
                  <a:pt x="811" y="2193"/>
                </a:cubicBezTo>
                <a:cubicBezTo>
                  <a:pt x="752" y="2193"/>
                  <a:pt x="682" y="2170"/>
                  <a:pt x="604" y="2124"/>
                </a:cubicBezTo>
                <a:cubicBezTo>
                  <a:pt x="379" y="2002"/>
                  <a:pt x="236" y="1787"/>
                  <a:pt x="123" y="1592"/>
                </a:cubicBezTo>
                <a:lnTo>
                  <a:pt x="0" y="1705"/>
                </a:lnTo>
                <a:cubicBezTo>
                  <a:pt x="123" y="1930"/>
                  <a:pt x="318" y="2196"/>
                  <a:pt x="625" y="2370"/>
                </a:cubicBezTo>
                <a:cubicBezTo>
                  <a:pt x="744" y="2439"/>
                  <a:pt x="856" y="2474"/>
                  <a:pt x="950" y="2474"/>
                </a:cubicBezTo>
                <a:cubicBezTo>
                  <a:pt x="1123" y="2474"/>
                  <a:pt x="1239" y="2355"/>
                  <a:pt x="1239" y="2104"/>
                </a:cubicBezTo>
                <a:cubicBezTo>
                  <a:pt x="1239" y="1807"/>
                  <a:pt x="1065" y="1510"/>
                  <a:pt x="829" y="1316"/>
                </a:cubicBezTo>
                <a:lnTo>
                  <a:pt x="829" y="1295"/>
                </a:lnTo>
                <a:cubicBezTo>
                  <a:pt x="856" y="1299"/>
                  <a:pt x="882" y="1302"/>
                  <a:pt x="906" y="1302"/>
                </a:cubicBezTo>
                <a:cubicBezTo>
                  <a:pt x="1069" y="1302"/>
                  <a:pt x="1177" y="1209"/>
                  <a:pt x="1177" y="978"/>
                </a:cubicBezTo>
                <a:cubicBezTo>
                  <a:pt x="1177" y="630"/>
                  <a:pt x="942" y="293"/>
                  <a:pt x="615" y="98"/>
                </a:cubicBezTo>
                <a:cubicBezTo>
                  <a:pt x="496" y="28"/>
                  <a:pt x="392" y="1"/>
                  <a:pt x="29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4" name="Google Shape;1784;p66"/>
          <p:cNvSpPr/>
          <p:nvPr/>
        </p:nvSpPr>
        <p:spPr>
          <a:xfrm>
            <a:off x="1875075" y="2003280"/>
            <a:ext cx="55347" cy="96714"/>
          </a:xfrm>
          <a:custGeom>
            <a:rect b="b" l="l" r="r" t="t"/>
            <a:pathLst>
              <a:path extrusionOk="0" h="2345" w="1342">
                <a:moveTo>
                  <a:pt x="860" y="328"/>
                </a:moveTo>
                <a:lnTo>
                  <a:pt x="870" y="339"/>
                </a:lnTo>
                <a:cubicBezTo>
                  <a:pt x="860" y="451"/>
                  <a:pt x="850" y="636"/>
                  <a:pt x="850" y="748"/>
                </a:cubicBezTo>
                <a:lnTo>
                  <a:pt x="850" y="1383"/>
                </a:lnTo>
                <a:lnTo>
                  <a:pt x="256" y="1045"/>
                </a:lnTo>
                <a:lnTo>
                  <a:pt x="707" y="554"/>
                </a:lnTo>
                <a:cubicBezTo>
                  <a:pt x="758" y="472"/>
                  <a:pt x="809" y="410"/>
                  <a:pt x="860" y="328"/>
                </a:cubicBezTo>
                <a:close/>
                <a:moveTo>
                  <a:pt x="809" y="1"/>
                </a:moveTo>
                <a:lnTo>
                  <a:pt x="0" y="932"/>
                </a:lnTo>
                <a:lnTo>
                  <a:pt x="0" y="1117"/>
                </a:lnTo>
                <a:lnTo>
                  <a:pt x="850" y="1608"/>
                </a:lnTo>
                <a:lnTo>
                  <a:pt x="850" y="2212"/>
                </a:lnTo>
                <a:lnTo>
                  <a:pt x="1085" y="2345"/>
                </a:lnTo>
                <a:lnTo>
                  <a:pt x="1085" y="1741"/>
                </a:lnTo>
                <a:lnTo>
                  <a:pt x="1341" y="1894"/>
                </a:lnTo>
                <a:lnTo>
                  <a:pt x="1341" y="1659"/>
                </a:lnTo>
                <a:lnTo>
                  <a:pt x="1085" y="1516"/>
                </a:lnTo>
                <a:lnTo>
                  <a:pt x="1085" y="165"/>
                </a:lnTo>
                <a:lnTo>
                  <a:pt x="809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5" name="Google Shape;1785;p66"/>
          <p:cNvSpPr/>
          <p:nvPr/>
        </p:nvSpPr>
        <p:spPr>
          <a:xfrm>
            <a:off x="2067965" y="2100365"/>
            <a:ext cx="51966" cy="105292"/>
          </a:xfrm>
          <a:custGeom>
            <a:rect b="b" l="l" r="r" t="t"/>
            <a:pathLst>
              <a:path extrusionOk="0" h="2553" w="1260">
                <a:moveTo>
                  <a:pt x="215" y="1"/>
                </a:moveTo>
                <a:lnTo>
                  <a:pt x="154" y="1024"/>
                </a:lnTo>
                <a:lnTo>
                  <a:pt x="287" y="1188"/>
                </a:lnTo>
                <a:cubicBezTo>
                  <a:pt x="326" y="1181"/>
                  <a:pt x="360" y="1176"/>
                  <a:pt x="394" y="1176"/>
                </a:cubicBezTo>
                <a:cubicBezTo>
                  <a:pt x="457" y="1176"/>
                  <a:pt x="518" y="1193"/>
                  <a:pt x="604" y="1239"/>
                </a:cubicBezTo>
                <a:cubicBezTo>
                  <a:pt x="850" y="1382"/>
                  <a:pt x="1014" y="1659"/>
                  <a:pt x="1014" y="1956"/>
                </a:cubicBezTo>
                <a:cubicBezTo>
                  <a:pt x="1014" y="2168"/>
                  <a:pt x="925" y="2273"/>
                  <a:pt x="793" y="2273"/>
                </a:cubicBezTo>
                <a:cubicBezTo>
                  <a:pt x="734" y="2273"/>
                  <a:pt x="666" y="2252"/>
                  <a:pt x="594" y="2211"/>
                </a:cubicBezTo>
                <a:cubicBezTo>
                  <a:pt x="369" y="2089"/>
                  <a:pt x="226" y="1884"/>
                  <a:pt x="113" y="1689"/>
                </a:cubicBezTo>
                <a:lnTo>
                  <a:pt x="0" y="1802"/>
                </a:lnTo>
                <a:cubicBezTo>
                  <a:pt x="133" y="2027"/>
                  <a:pt x="318" y="2283"/>
                  <a:pt x="614" y="2457"/>
                </a:cubicBezTo>
                <a:cubicBezTo>
                  <a:pt x="723" y="2520"/>
                  <a:pt x="829" y="2553"/>
                  <a:pt x="922" y="2553"/>
                </a:cubicBezTo>
                <a:cubicBezTo>
                  <a:pt x="1118" y="2553"/>
                  <a:pt x="1259" y="2408"/>
                  <a:pt x="1259" y="2089"/>
                </a:cubicBezTo>
                <a:cubicBezTo>
                  <a:pt x="1259" y="1618"/>
                  <a:pt x="993" y="1249"/>
                  <a:pt x="666" y="1065"/>
                </a:cubicBezTo>
                <a:cubicBezTo>
                  <a:pt x="571" y="1014"/>
                  <a:pt x="499" y="991"/>
                  <a:pt x="423" y="991"/>
                </a:cubicBezTo>
                <a:cubicBezTo>
                  <a:pt x="409" y="991"/>
                  <a:pt x="394" y="992"/>
                  <a:pt x="379" y="994"/>
                </a:cubicBezTo>
                <a:lnTo>
                  <a:pt x="430" y="369"/>
                </a:lnTo>
                <a:lnTo>
                  <a:pt x="1157" y="789"/>
                </a:lnTo>
                <a:lnTo>
                  <a:pt x="1157" y="553"/>
                </a:lnTo>
                <a:lnTo>
                  <a:pt x="21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6" name="Google Shape;1786;p66"/>
          <p:cNvSpPr/>
          <p:nvPr/>
        </p:nvSpPr>
        <p:spPr>
          <a:xfrm>
            <a:off x="2263371" y="2219968"/>
            <a:ext cx="50275" cy="98776"/>
          </a:xfrm>
          <a:custGeom>
            <a:rect b="b" l="l" r="r" t="t"/>
            <a:pathLst>
              <a:path extrusionOk="0" h="2395" w="1219">
                <a:moveTo>
                  <a:pt x="468" y="1096"/>
                </a:moveTo>
                <a:cubicBezTo>
                  <a:pt x="526" y="1096"/>
                  <a:pt x="583" y="1113"/>
                  <a:pt x="635" y="1143"/>
                </a:cubicBezTo>
                <a:cubicBezTo>
                  <a:pt x="871" y="1276"/>
                  <a:pt x="983" y="1522"/>
                  <a:pt x="983" y="1809"/>
                </a:cubicBezTo>
                <a:cubicBezTo>
                  <a:pt x="983" y="2021"/>
                  <a:pt x="904" y="2138"/>
                  <a:pt x="788" y="2138"/>
                </a:cubicBezTo>
                <a:cubicBezTo>
                  <a:pt x="748" y="2138"/>
                  <a:pt x="703" y="2124"/>
                  <a:pt x="656" y="2095"/>
                </a:cubicBezTo>
                <a:cubicBezTo>
                  <a:pt x="410" y="1952"/>
                  <a:pt x="267" y="1645"/>
                  <a:pt x="236" y="1205"/>
                </a:cubicBezTo>
                <a:cubicBezTo>
                  <a:pt x="307" y="1128"/>
                  <a:pt x="388" y="1096"/>
                  <a:pt x="468" y="1096"/>
                </a:cubicBezTo>
                <a:close/>
                <a:moveTo>
                  <a:pt x="436" y="1"/>
                </a:moveTo>
                <a:cubicBezTo>
                  <a:pt x="189" y="1"/>
                  <a:pt x="1" y="247"/>
                  <a:pt x="1" y="888"/>
                </a:cubicBezTo>
                <a:cubicBezTo>
                  <a:pt x="1" y="1594"/>
                  <a:pt x="287" y="2105"/>
                  <a:pt x="656" y="2320"/>
                </a:cubicBezTo>
                <a:cubicBezTo>
                  <a:pt x="744" y="2370"/>
                  <a:pt x="827" y="2395"/>
                  <a:pt x="902" y="2395"/>
                </a:cubicBezTo>
                <a:cubicBezTo>
                  <a:pt x="1088" y="2395"/>
                  <a:pt x="1219" y="2241"/>
                  <a:pt x="1219" y="1942"/>
                </a:cubicBezTo>
                <a:cubicBezTo>
                  <a:pt x="1219" y="1491"/>
                  <a:pt x="1004" y="1143"/>
                  <a:pt x="676" y="959"/>
                </a:cubicBezTo>
                <a:cubicBezTo>
                  <a:pt x="604" y="916"/>
                  <a:pt x="527" y="895"/>
                  <a:pt x="454" y="895"/>
                </a:cubicBezTo>
                <a:cubicBezTo>
                  <a:pt x="372" y="895"/>
                  <a:pt x="296" y="921"/>
                  <a:pt x="236" y="969"/>
                </a:cubicBezTo>
                <a:cubicBezTo>
                  <a:pt x="244" y="465"/>
                  <a:pt x="372" y="274"/>
                  <a:pt x="542" y="274"/>
                </a:cubicBezTo>
                <a:cubicBezTo>
                  <a:pt x="600" y="274"/>
                  <a:pt x="663" y="296"/>
                  <a:pt x="727" y="335"/>
                </a:cubicBezTo>
                <a:cubicBezTo>
                  <a:pt x="850" y="406"/>
                  <a:pt x="963" y="529"/>
                  <a:pt x="1045" y="683"/>
                </a:cubicBezTo>
                <a:lnTo>
                  <a:pt x="1178" y="591"/>
                </a:lnTo>
                <a:cubicBezTo>
                  <a:pt x="1075" y="396"/>
                  <a:pt x="922" y="212"/>
                  <a:pt x="717" y="89"/>
                </a:cubicBezTo>
                <a:cubicBezTo>
                  <a:pt x="620" y="32"/>
                  <a:pt x="524" y="1"/>
                  <a:pt x="43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7" name="Google Shape;1787;p66"/>
          <p:cNvSpPr/>
          <p:nvPr/>
        </p:nvSpPr>
        <p:spPr>
          <a:xfrm>
            <a:off x="1878457" y="2205491"/>
            <a:ext cx="50275" cy="105540"/>
          </a:xfrm>
          <a:custGeom>
            <a:rect b="b" l="l" r="r" t="t"/>
            <a:pathLst>
              <a:path extrusionOk="0" h="2559" w="1219">
                <a:moveTo>
                  <a:pt x="0" y="0"/>
                </a:moveTo>
                <a:lnTo>
                  <a:pt x="0" y="246"/>
                </a:lnTo>
                <a:lnTo>
                  <a:pt x="942" y="788"/>
                </a:lnTo>
                <a:cubicBezTo>
                  <a:pt x="573" y="1167"/>
                  <a:pt x="430" y="1607"/>
                  <a:pt x="399" y="2405"/>
                </a:cubicBezTo>
                <a:lnTo>
                  <a:pt x="645" y="2559"/>
                </a:lnTo>
                <a:cubicBezTo>
                  <a:pt x="676" y="1720"/>
                  <a:pt x="768" y="1279"/>
                  <a:pt x="1218" y="880"/>
                </a:cubicBezTo>
                <a:lnTo>
                  <a:pt x="1218" y="706"/>
                </a:lnTo>
                <a:lnTo>
                  <a:pt x="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8" name="Google Shape;1788;p66"/>
          <p:cNvSpPr/>
          <p:nvPr/>
        </p:nvSpPr>
        <p:spPr>
          <a:xfrm>
            <a:off x="2070068" y="2325589"/>
            <a:ext cx="50687" cy="101333"/>
          </a:xfrm>
          <a:custGeom>
            <a:rect b="b" l="l" r="r" t="t"/>
            <a:pathLst>
              <a:path extrusionOk="0" h="2457" w="1229">
                <a:moveTo>
                  <a:pt x="469" y="245"/>
                </a:moveTo>
                <a:cubicBezTo>
                  <a:pt x="512" y="245"/>
                  <a:pt x="562" y="260"/>
                  <a:pt x="615" y="291"/>
                </a:cubicBezTo>
                <a:cubicBezTo>
                  <a:pt x="830" y="414"/>
                  <a:pt x="942" y="650"/>
                  <a:pt x="942" y="875"/>
                </a:cubicBezTo>
                <a:cubicBezTo>
                  <a:pt x="942" y="1028"/>
                  <a:pt x="870" y="1141"/>
                  <a:pt x="748" y="1192"/>
                </a:cubicBezTo>
                <a:cubicBezTo>
                  <a:pt x="523" y="957"/>
                  <a:pt x="308" y="732"/>
                  <a:pt x="308" y="465"/>
                </a:cubicBezTo>
                <a:cubicBezTo>
                  <a:pt x="308" y="323"/>
                  <a:pt x="372" y="245"/>
                  <a:pt x="469" y="245"/>
                </a:cubicBezTo>
                <a:close/>
                <a:moveTo>
                  <a:pt x="482" y="1172"/>
                </a:moveTo>
                <a:cubicBezTo>
                  <a:pt x="748" y="1448"/>
                  <a:pt x="993" y="1694"/>
                  <a:pt x="993" y="1970"/>
                </a:cubicBezTo>
                <a:cubicBezTo>
                  <a:pt x="993" y="2121"/>
                  <a:pt x="924" y="2203"/>
                  <a:pt x="813" y="2203"/>
                </a:cubicBezTo>
                <a:cubicBezTo>
                  <a:pt x="759" y="2203"/>
                  <a:pt x="695" y="2184"/>
                  <a:pt x="625" y="2144"/>
                </a:cubicBezTo>
                <a:cubicBezTo>
                  <a:pt x="389" y="2011"/>
                  <a:pt x="216" y="1734"/>
                  <a:pt x="216" y="1489"/>
                </a:cubicBezTo>
                <a:cubicBezTo>
                  <a:pt x="216" y="1294"/>
                  <a:pt x="328" y="1192"/>
                  <a:pt x="482" y="1172"/>
                </a:cubicBezTo>
                <a:close/>
                <a:moveTo>
                  <a:pt x="349" y="1"/>
                </a:moveTo>
                <a:cubicBezTo>
                  <a:pt x="188" y="1"/>
                  <a:pt x="82" y="117"/>
                  <a:pt x="82" y="343"/>
                </a:cubicBezTo>
                <a:cubicBezTo>
                  <a:pt x="82" y="568"/>
                  <a:pt x="216" y="803"/>
                  <a:pt x="349" y="998"/>
                </a:cubicBezTo>
                <a:lnTo>
                  <a:pt x="349" y="1008"/>
                </a:lnTo>
                <a:cubicBezTo>
                  <a:pt x="175" y="1018"/>
                  <a:pt x="1" y="1110"/>
                  <a:pt x="1" y="1397"/>
                </a:cubicBezTo>
                <a:cubicBezTo>
                  <a:pt x="1" y="1734"/>
                  <a:pt x="256" y="2144"/>
                  <a:pt x="615" y="2349"/>
                </a:cubicBezTo>
                <a:cubicBezTo>
                  <a:pt x="741" y="2422"/>
                  <a:pt x="853" y="2456"/>
                  <a:pt x="946" y="2456"/>
                </a:cubicBezTo>
                <a:cubicBezTo>
                  <a:pt x="1123" y="2456"/>
                  <a:pt x="1229" y="2332"/>
                  <a:pt x="1229" y="2123"/>
                </a:cubicBezTo>
                <a:cubicBezTo>
                  <a:pt x="1229" y="1827"/>
                  <a:pt x="1065" y="1581"/>
                  <a:pt x="901" y="1366"/>
                </a:cubicBezTo>
                <a:lnTo>
                  <a:pt x="901" y="1356"/>
                </a:lnTo>
                <a:cubicBezTo>
                  <a:pt x="1014" y="1315"/>
                  <a:pt x="1157" y="1202"/>
                  <a:pt x="1157" y="977"/>
                </a:cubicBezTo>
                <a:cubicBezTo>
                  <a:pt x="1157" y="639"/>
                  <a:pt x="952" y="281"/>
                  <a:pt x="625" y="87"/>
                </a:cubicBezTo>
                <a:cubicBezTo>
                  <a:pt x="523" y="29"/>
                  <a:pt x="429" y="1"/>
                  <a:pt x="349" y="1"/>
                </a:cubicBezTo>
                <a:close/>
              </a:path>
            </a:pathLst>
          </a:custGeom>
          <a:solidFill>
            <a:srgbClr val="8CD7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9" name="Google Shape;1789;p66"/>
          <p:cNvSpPr/>
          <p:nvPr/>
        </p:nvSpPr>
        <p:spPr>
          <a:xfrm>
            <a:off x="2262546" y="2435830"/>
            <a:ext cx="49862" cy="98405"/>
          </a:xfrm>
          <a:custGeom>
            <a:rect b="b" l="l" r="r" t="t"/>
            <a:pathLst>
              <a:path extrusionOk="0" h="2386" w="1209">
                <a:moveTo>
                  <a:pt x="427" y="252"/>
                </a:moveTo>
                <a:cubicBezTo>
                  <a:pt x="466" y="252"/>
                  <a:pt x="508" y="265"/>
                  <a:pt x="553" y="290"/>
                </a:cubicBezTo>
                <a:cubicBezTo>
                  <a:pt x="799" y="433"/>
                  <a:pt x="942" y="740"/>
                  <a:pt x="973" y="1180"/>
                </a:cubicBezTo>
                <a:cubicBezTo>
                  <a:pt x="904" y="1260"/>
                  <a:pt x="825" y="1292"/>
                  <a:pt x="748" y="1292"/>
                </a:cubicBezTo>
                <a:cubicBezTo>
                  <a:pt x="687" y="1292"/>
                  <a:pt x="627" y="1273"/>
                  <a:pt x="574" y="1241"/>
                </a:cubicBezTo>
                <a:cubicBezTo>
                  <a:pt x="338" y="1108"/>
                  <a:pt x="226" y="863"/>
                  <a:pt x="226" y="586"/>
                </a:cubicBezTo>
                <a:cubicBezTo>
                  <a:pt x="226" y="370"/>
                  <a:pt x="307" y="252"/>
                  <a:pt x="427" y="252"/>
                </a:cubicBezTo>
                <a:close/>
                <a:moveTo>
                  <a:pt x="313" y="0"/>
                </a:moveTo>
                <a:cubicBezTo>
                  <a:pt x="131" y="0"/>
                  <a:pt x="0" y="154"/>
                  <a:pt x="0" y="453"/>
                </a:cubicBezTo>
                <a:cubicBezTo>
                  <a:pt x="0" y="904"/>
                  <a:pt x="205" y="1241"/>
                  <a:pt x="533" y="1436"/>
                </a:cubicBezTo>
                <a:cubicBezTo>
                  <a:pt x="606" y="1477"/>
                  <a:pt x="680" y="1498"/>
                  <a:pt x="750" y="1498"/>
                </a:cubicBezTo>
                <a:cubicBezTo>
                  <a:pt x="835" y="1498"/>
                  <a:pt x="915" y="1467"/>
                  <a:pt x="983" y="1405"/>
                </a:cubicBezTo>
                <a:lnTo>
                  <a:pt x="983" y="1405"/>
                </a:lnTo>
                <a:cubicBezTo>
                  <a:pt x="975" y="1926"/>
                  <a:pt x="847" y="2120"/>
                  <a:pt x="671" y="2120"/>
                </a:cubicBezTo>
                <a:cubicBezTo>
                  <a:pt x="612" y="2120"/>
                  <a:pt x="548" y="2099"/>
                  <a:pt x="481" y="2060"/>
                </a:cubicBezTo>
                <a:cubicBezTo>
                  <a:pt x="359" y="1988"/>
                  <a:pt x="246" y="1855"/>
                  <a:pt x="164" y="1702"/>
                </a:cubicBezTo>
                <a:lnTo>
                  <a:pt x="31" y="1804"/>
                </a:lnTo>
                <a:cubicBezTo>
                  <a:pt x="133" y="1988"/>
                  <a:pt x="287" y="2183"/>
                  <a:pt x="492" y="2295"/>
                </a:cubicBezTo>
                <a:cubicBezTo>
                  <a:pt x="590" y="2353"/>
                  <a:pt x="687" y="2386"/>
                  <a:pt x="777" y="2386"/>
                </a:cubicBezTo>
                <a:cubicBezTo>
                  <a:pt x="1021" y="2386"/>
                  <a:pt x="1208" y="2142"/>
                  <a:pt x="1208" y="1497"/>
                </a:cubicBezTo>
                <a:cubicBezTo>
                  <a:pt x="1208" y="791"/>
                  <a:pt x="932" y="290"/>
                  <a:pt x="553" y="75"/>
                </a:cubicBezTo>
                <a:cubicBezTo>
                  <a:pt x="468" y="25"/>
                  <a:pt x="387" y="0"/>
                  <a:pt x="31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0" name="Google Shape;1790;p66"/>
          <p:cNvSpPr/>
          <p:nvPr/>
        </p:nvSpPr>
        <p:spPr>
          <a:xfrm>
            <a:off x="1875900" y="2453234"/>
            <a:ext cx="55347" cy="72216"/>
          </a:xfrm>
          <a:custGeom>
            <a:rect b="b" l="l" r="r" t="t"/>
            <a:pathLst>
              <a:path extrusionOk="0" h="1751" w="1342">
                <a:moveTo>
                  <a:pt x="553" y="1"/>
                </a:moveTo>
                <a:lnTo>
                  <a:pt x="513" y="533"/>
                </a:lnTo>
                <a:lnTo>
                  <a:pt x="62" y="144"/>
                </a:lnTo>
                <a:lnTo>
                  <a:pt x="1" y="338"/>
                </a:lnTo>
                <a:lnTo>
                  <a:pt x="431" y="799"/>
                </a:lnTo>
                <a:lnTo>
                  <a:pt x="175" y="1137"/>
                </a:lnTo>
                <a:lnTo>
                  <a:pt x="349" y="1382"/>
                </a:lnTo>
                <a:lnTo>
                  <a:pt x="666" y="1126"/>
                </a:lnTo>
                <a:lnTo>
                  <a:pt x="983" y="1751"/>
                </a:lnTo>
                <a:lnTo>
                  <a:pt x="1157" y="1700"/>
                </a:lnTo>
                <a:lnTo>
                  <a:pt x="912" y="1075"/>
                </a:lnTo>
                <a:lnTo>
                  <a:pt x="1342" y="1116"/>
                </a:lnTo>
                <a:lnTo>
                  <a:pt x="1342" y="1116"/>
                </a:lnTo>
                <a:lnTo>
                  <a:pt x="1270" y="840"/>
                </a:lnTo>
                <a:lnTo>
                  <a:pt x="820" y="697"/>
                </a:lnTo>
                <a:lnTo>
                  <a:pt x="779" y="134"/>
                </a:lnTo>
                <a:lnTo>
                  <a:pt x="553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1" name="Google Shape;1791;p66"/>
          <p:cNvSpPr/>
          <p:nvPr/>
        </p:nvSpPr>
        <p:spPr>
          <a:xfrm>
            <a:off x="2070068" y="2549205"/>
            <a:ext cx="50275" cy="99477"/>
          </a:xfrm>
          <a:custGeom>
            <a:rect b="b" l="l" r="r" t="t"/>
            <a:pathLst>
              <a:path extrusionOk="0" h="2412" w="1219">
                <a:moveTo>
                  <a:pt x="487" y="262"/>
                </a:moveTo>
                <a:cubicBezTo>
                  <a:pt x="526" y="262"/>
                  <a:pt x="568" y="276"/>
                  <a:pt x="615" y="304"/>
                </a:cubicBezTo>
                <a:cubicBezTo>
                  <a:pt x="830" y="427"/>
                  <a:pt x="983" y="775"/>
                  <a:pt x="983" y="1409"/>
                </a:cubicBezTo>
                <a:cubicBezTo>
                  <a:pt x="983" y="1931"/>
                  <a:pt x="883" y="2151"/>
                  <a:pt x="730" y="2151"/>
                </a:cubicBezTo>
                <a:cubicBezTo>
                  <a:pt x="694" y="2151"/>
                  <a:pt x="656" y="2139"/>
                  <a:pt x="615" y="2115"/>
                </a:cubicBezTo>
                <a:cubicBezTo>
                  <a:pt x="389" y="1982"/>
                  <a:pt x="246" y="1624"/>
                  <a:pt x="246" y="990"/>
                </a:cubicBezTo>
                <a:cubicBezTo>
                  <a:pt x="246" y="477"/>
                  <a:pt x="337" y="262"/>
                  <a:pt x="487" y="262"/>
                </a:cubicBezTo>
                <a:close/>
                <a:moveTo>
                  <a:pt x="376" y="1"/>
                </a:moveTo>
                <a:cubicBezTo>
                  <a:pt x="140" y="1"/>
                  <a:pt x="1" y="287"/>
                  <a:pt x="1" y="846"/>
                </a:cubicBezTo>
                <a:cubicBezTo>
                  <a:pt x="1" y="1583"/>
                  <a:pt x="236" y="2115"/>
                  <a:pt x="615" y="2340"/>
                </a:cubicBezTo>
                <a:cubicBezTo>
                  <a:pt x="696" y="2388"/>
                  <a:pt x="771" y="2411"/>
                  <a:pt x="838" y="2411"/>
                </a:cubicBezTo>
                <a:cubicBezTo>
                  <a:pt x="1076" y="2411"/>
                  <a:pt x="1218" y="2119"/>
                  <a:pt x="1218" y="1552"/>
                </a:cubicBezTo>
                <a:cubicBezTo>
                  <a:pt x="1218" y="816"/>
                  <a:pt x="983" y="294"/>
                  <a:pt x="615" y="79"/>
                </a:cubicBezTo>
                <a:cubicBezTo>
                  <a:pt x="527" y="27"/>
                  <a:pt x="447" y="1"/>
                  <a:pt x="37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2" name="Google Shape;1792;p66"/>
          <p:cNvSpPr/>
          <p:nvPr/>
        </p:nvSpPr>
        <p:spPr>
          <a:xfrm>
            <a:off x="2261680" y="2657961"/>
            <a:ext cx="52832" cy="103024"/>
          </a:xfrm>
          <a:custGeom>
            <a:rect b="b" l="l" r="r" t="t"/>
            <a:pathLst>
              <a:path extrusionOk="0" h="2498" w="1281">
                <a:moveTo>
                  <a:pt x="472" y="870"/>
                </a:moveTo>
                <a:lnTo>
                  <a:pt x="871" y="1095"/>
                </a:lnTo>
                <a:lnTo>
                  <a:pt x="809" y="1566"/>
                </a:lnTo>
                <a:lnTo>
                  <a:pt x="421" y="1341"/>
                </a:lnTo>
                <a:lnTo>
                  <a:pt x="472" y="870"/>
                </a:lnTo>
                <a:close/>
                <a:moveTo>
                  <a:pt x="400" y="0"/>
                </a:moveTo>
                <a:lnTo>
                  <a:pt x="339" y="584"/>
                </a:lnTo>
                <a:lnTo>
                  <a:pt x="62" y="430"/>
                </a:lnTo>
                <a:lnTo>
                  <a:pt x="62" y="625"/>
                </a:lnTo>
                <a:lnTo>
                  <a:pt x="318" y="768"/>
                </a:lnTo>
                <a:lnTo>
                  <a:pt x="267" y="1249"/>
                </a:lnTo>
                <a:lnTo>
                  <a:pt x="1" y="1095"/>
                </a:lnTo>
                <a:lnTo>
                  <a:pt x="1" y="1290"/>
                </a:lnTo>
                <a:lnTo>
                  <a:pt x="247" y="1433"/>
                </a:lnTo>
                <a:lnTo>
                  <a:pt x="165" y="2088"/>
                </a:lnTo>
                <a:lnTo>
                  <a:pt x="328" y="2180"/>
                </a:lnTo>
                <a:lnTo>
                  <a:pt x="400" y="1525"/>
                </a:lnTo>
                <a:lnTo>
                  <a:pt x="789" y="1750"/>
                </a:lnTo>
                <a:lnTo>
                  <a:pt x="717" y="2405"/>
                </a:lnTo>
                <a:lnTo>
                  <a:pt x="881" y="2497"/>
                </a:lnTo>
                <a:lnTo>
                  <a:pt x="953" y="1842"/>
                </a:lnTo>
                <a:lnTo>
                  <a:pt x="1229" y="1996"/>
                </a:lnTo>
                <a:lnTo>
                  <a:pt x="1229" y="1801"/>
                </a:lnTo>
                <a:lnTo>
                  <a:pt x="973" y="1658"/>
                </a:lnTo>
                <a:lnTo>
                  <a:pt x="1024" y="1187"/>
                </a:lnTo>
                <a:lnTo>
                  <a:pt x="1280" y="1331"/>
                </a:lnTo>
                <a:lnTo>
                  <a:pt x="1280" y="1136"/>
                </a:lnTo>
                <a:lnTo>
                  <a:pt x="1045" y="993"/>
                </a:lnTo>
                <a:lnTo>
                  <a:pt x="1116" y="410"/>
                </a:lnTo>
                <a:lnTo>
                  <a:pt x="963" y="317"/>
                </a:lnTo>
                <a:lnTo>
                  <a:pt x="891" y="901"/>
                </a:lnTo>
                <a:lnTo>
                  <a:pt x="492" y="676"/>
                </a:lnTo>
                <a:lnTo>
                  <a:pt x="564" y="92"/>
                </a:lnTo>
                <a:lnTo>
                  <a:pt x="40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3" name="Google Shape;1793;p66"/>
          <p:cNvSpPr/>
          <p:nvPr/>
        </p:nvSpPr>
        <p:spPr>
          <a:xfrm>
            <a:off x="1080707" y="2560011"/>
            <a:ext cx="167197" cy="81083"/>
          </a:xfrm>
          <a:custGeom>
            <a:rect b="b" l="l" r="r" t="t"/>
            <a:pathLst>
              <a:path extrusionOk="0" h="1966" w="4054">
                <a:moveTo>
                  <a:pt x="236" y="1"/>
                </a:moveTo>
                <a:cubicBezTo>
                  <a:pt x="195" y="83"/>
                  <a:pt x="1" y="1904"/>
                  <a:pt x="1" y="1904"/>
                </a:cubicBezTo>
                <a:lnTo>
                  <a:pt x="3675" y="1966"/>
                </a:lnTo>
                <a:lnTo>
                  <a:pt x="4053" y="1075"/>
                </a:lnTo>
                <a:cubicBezTo>
                  <a:pt x="4053" y="1075"/>
                  <a:pt x="1587" y="308"/>
                  <a:pt x="236" y="1"/>
                </a:cubicBezTo>
                <a:close/>
              </a:path>
            </a:pathLst>
          </a:custGeom>
          <a:solidFill>
            <a:srgbClr val="BC93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4" name="Google Shape;1794;p66"/>
          <p:cNvSpPr/>
          <p:nvPr/>
        </p:nvSpPr>
        <p:spPr>
          <a:xfrm>
            <a:off x="1141499" y="2614038"/>
            <a:ext cx="526790" cy="659756"/>
          </a:xfrm>
          <a:custGeom>
            <a:rect b="b" l="l" r="r" t="t"/>
            <a:pathLst>
              <a:path extrusionOk="0" h="15997" w="12773">
                <a:moveTo>
                  <a:pt x="3930" y="1"/>
                </a:moveTo>
                <a:lnTo>
                  <a:pt x="0" y="9488"/>
                </a:lnTo>
                <a:lnTo>
                  <a:pt x="4534" y="15997"/>
                </a:lnTo>
                <a:cubicBezTo>
                  <a:pt x="6151" y="15915"/>
                  <a:pt x="9661" y="14943"/>
                  <a:pt x="10470" y="14093"/>
                </a:cubicBezTo>
                <a:cubicBezTo>
                  <a:pt x="11289" y="13244"/>
                  <a:pt x="12322" y="10470"/>
                  <a:pt x="12773" y="7779"/>
                </a:cubicBezTo>
                <a:cubicBezTo>
                  <a:pt x="12773" y="7779"/>
                  <a:pt x="9672" y="2478"/>
                  <a:pt x="9170" y="2160"/>
                </a:cubicBezTo>
                <a:cubicBezTo>
                  <a:pt x="6622" y="912"/>
                  <a:pt x="3930" y="1"/>
                  <a:pt x="3930" y="1"/>
                </a:cubicBezTo>
                <a:close/>
              </a:path>
            </a:pathLst>
          </a:custGeom>
          <a:solidFill>
            <a:srgbClr val="BC93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5" name="Google Shape;1795;p66"/>
          <p:cNvSpPr/>
          <p:nvPr/>
        </p:nvSpPr>
        <p:spPr>
          <a:xfrm>
            <a:off x="1139395" y="3088903"/>
            <a:ext cx="1139242" cy="490992"/>
          </a:xfrm>
          <a:custGeom>
            <a:rect b="b" l="l" r="r" t="t"/>
            <a:pathLst>
              <a:path extrusionOk="0" h="11905" w="27623">
                <a:moveTo>
                  <a:pt x="1545" y="727"/>
                </a:moveTo>
                <a:cubicBezTo>
                  <a:pt x="1924" y="737"/>
                  <a:pt x="2559" y="911"/>
                  <a:pt x="2559" y="911"/>
                </a:cubicBezTo>
                <a:lnTo>
                  <a:pt x="4943" y="5291"/>
                </a:lnTo>
                <a:lnTo>
                  <a:pt x="4258" y="5496"/>
                </a:lnTo>
                <a:lnTo>
                  <a:pt x="3091" y="5465"/>
                </a:lnTo>
                <a:lnTo>
                  <a:pt x="706" y="1085"/>
                </a:lnTo>
                <a:cubicBezTo>
                  <a:pt x="706" y="1085"/>
                  <a:pt x="1433" y="727"/>
                  <a:pt x="1545" y="727"/>
                </a:cubicBezTo>
                <a:close/>
                <a:moveTo>
                  <a:pt x="757" y="0"/>
                </a:moveTo>
                <a:cubicBezTo>
                  <a:pt x="461" y="0"/>
                  <a:pt x="246" y="103"/>
                  <a:pt x="143" y="266"/>
                </a:cubicBezTo>
                <a:lnTo>
                  <a:pt x="0" y="502"/>
                </a:lnTo>
                <a:lnTo>
                  <a:pt x="82" y="543"/>
                </a:lnTo>
                <a:cubicBezTo>
                  <a:pt x="82" y="666"/>
                  <a:pt x="123" y="799"/>
                  <a:pt x="195" y="942"/>
                </a:cubicBezTo>
                <a:lnTo>
                  <a:pt x="5516" y="10562"/>
                </a:lnTo>
                <a:cubicBezTo>
                  <a:pt x="5803" y="11094"/>
                  <a:pt x="6540" y="11534"/>
                  <a:pt x="7144" y="11545"/>
                </a:cubicBezTo>
                <a:lnTo>
                  <a:pt x="26906" y="11903"/>
                </a:lnTo>
                <a:cubicBezTo>
                  <a:pt x="26928" y="11904"/>
                  <a:pt x="26949" y="11905"/>
                  <a:pt x="26970" y="11905"/>
                </a:cubicBezTo>
                <a:cubicBezTo>
                  <a:pt x="27113" y="11905"/>
                  <a:pt x="27227" y="11874"/>
                  <a:pt x="27326" y="11821"/>
                </a:cubicBezTo>
                <a:lnTo>
                  <a:pt x="27387" y="11862"/>
                </a:lnTo>
                <a:lnTo>
                  <a:pt x="27540" y="11606"/>
                </a:lnTo>
                <a:cubicBezTo>
                  <a:pt x="27622" y="11432"/>
                  <a:pt x="27612" y="11217"/>
                  <a:pt x="27479" y="10971"/>
                </a:cubicBezTo>
                <a:lnTo>
                  <a:pt x="22157" y="1351"/>
                </a:lnTo>
                <a:cubicBezTo>
                  <a:pt x="21860" y="819"/>
                  <a:pt x="21134" y="379"/>
                  <a:pt x="20530" y="369"/>
                </a:cubicBezTo>
                <a:lnTo>
                  <a:pt x="757" y="0"/>
                </a:lnTo>
                <a:close/>
              </a:path>
            </a:pathLst>
          </a:custGeom>
          <a:solidFill>
            <a:srgbClr val="E1E3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6" name="Google Shape;1796;p66"/>
          <p:cNvSpPr/>
          <p:nvPr/>
        </p:nvSpPr>
        <p:spPr>
          <a:xfrm>
            <a:off x="1129827" y="3097770"/>
            <a:ext cx="1148934" cy="490951"/>
          </a:xfrm>
          <a:custGeom>
            <a:rect b="b" l="l" r="r" t="t"/>
            <a:pathLst>
              <a:path extrusionOk="0" h="11904" w="27858">
                <a:moveTo>
                  <a:pt x="1788" y="788"/>
                </a:moveTo>
                <a:cubicBezTo>
                  <a:pt x="2166" y="799"/>
                  <a:pt x="2627" y="1065"/>
                  <a:pt x="2801" y="1402"/>
                </a:cubicBezTo>
                <a:lnTo>
                  <a:pt x="4561" y="4575"/>
                </a:lnTo>
                <a:cubicBezTo>
                  <a:pt x="4623" y="4688"/>
                  <a:pt x="4643" y="4790"/>
                  <a:pt x="4633" y="4872"/>
                </a:cubicBezTo>
                <a:cubicBezTo>
                  <a:pt x="4561" y="4913"/>
                  <a:pt x="4397" y="5046"/>
                  <a:pt x="4285" y="5046"/>
                </a:cubicBezTo>
                <a:cubicBezTo>
                  <a:pt x="3906" y="5035"/>
                  <a:pt x="3446" y="4780"/>
                  <a:pt x="3261" y="4442"/>
                </a:cubicBezTo>
                <a:lnTo>
                  <a:pt x="1470" y="1218"/>
                </a:lnTo>
                <a:cubicBezTo>
                  <a:pt x="1409" y="1116"/>
                  <a:pt x="1409" y="962"/>
                  <a:pt x="1511" y="850"/>
                </a:cubicBezTo>
                <a:cubicBezTo>
                  <a:pt x="1583" y="809"/>
                  <a:pt x="1675" y="788"/>
                  <a:pt x="1788" y="788"/>
                </a:cubicBezTo>
                <a:close/>
                <a:moveTo>
                  <a:pt x="835" y="0"/>
                </a:moveTo>
                <a:cubicBezTo>
                  <a:pt x="247" y="0"/>
                  <a:pt x="0" y="416"/>
                  <a:pt x="294" y="942"/>
                </a:cubicBezTo>
                <a:lnTo>
                  <a:pt x="5615" y="10562"/>
                </a:lnTo>
                <a:cubicBezTo>
                  <a:pt x="5902" y="11084"/>
                  <a:pt x="6628" y="11534"/>
                  <a:pt x="7232" y="11544"/>
                </a:cubicBezTo>
                <a:lnTo>
                  <a:pt x="27005" y="11903"/>
                </a:lnTo>
                <a:cubicBezTo>
                  <a:pt x="27019" y="11903"/>
                  <a:pt x="27032" y="11903"/>
                  <a:pt x="27046" y="11903"/>
                </a:cubicBezTo>
                <a:cubicBezTo>
                  <a:pt x="27620" y="11903"/>
                  <a:pt x="27858" y="11481"/>
                  <a:pt x="27568" y="10971"/>
                </a:cubicBezTo>
                <a:lnTo>
                  <a:pt x="22246" y="1351"/>
                </a:lnTo>
                <a:cubicBezTo>
                  <a:pt x="21959" y="819"/>
                  <a:pt x="21233" y="379"/>
                  <a:pt x="20629" y="369"/>
                </a:cubicBezTo>
                <a:lnTo>
                  <a:pt x="856" y="0"/>
                </a:lnTo>
                <a:cubicBezTo>
                  <a:pt x="849" y="0"/>
                  <a:pt x="842" y="0"/>
                  <a:pt x="83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7" name="Google Shape;1797;p66"/>
          <p:cNvSpPr/>
          <p:nvPr/>
        </p:nvSpPr>
        <p:spPr>
          <a:xfrm>
            <a:off x="1184102" y="3132784"/>
            <a:ext cx="136801" cy="177755"/>
          </a:xfrm>
          <a:custGeom>
            <a:rect b="b" l="l" r="r" t="t"/>
            <a:pathLst>
              <a:path extrusionOk="0" h="4310" w="3317">
                <a:moveTo>
                  <a:pt x="195" y="1"/>
                </a:moveTo>
                <a:lnTo>
                  <a:pt x="195" y="1"/>
                </a:lnTo>
                <a:cubicBezTo>
                  <a:pt x="32" y="103"/>
                  <a:pt x="1" y="297"/>
                  <a:pt x="124" y="523"/>
                </a:cubicBezTo>
                <a:lnTo>
                  <a:pt x="1884" y="3705"/>
                </a:lnTo>
                <a:cubicBezTo>
                  <a:pt x="2058" y="4033"/>
                  <a:pt x="2519" y="4309"/>
                  <a:pt x="2897" y="4309"/>
                </a:cubicBezTo>
                <a:cubicBezTo>
                  <a:pt x="2907" y="4310"/>
                  <a:pt x="2916" y="4310"/>
                  <a:pt x="2926" y="4310"/>
                </a:cubicBezTo>
                <a:cubicBezTo>
                  <a:pt x="3155" y="4310"/>
                  <a:pt x="3307" y="4190"/>
                  <a:pt x="3317" y="4023"/>
                </a:cubicBezTo>
                <a:lnTo>
                  <a:pt x="3317" y="4023"/>
                </a:lnTo>
                <a:cubicBezTo>
                  <a:pt x="3255" y="4058"/>
                  <a:pt x="3177" y="4086"/>
                  <a:pt x="3084" y="4086"/>
                </a:cubicBezTo>
                <a:cubicBezTo>
                  <a:pt x="3070" y="4086"/>
                  <a:pt x="3055" y="4085"/>
                  <a:pt x="3040" y="4084"/>
                </a:cubicBezTo>
                <a:cubicBezTo>
                  <a:pt x="2662" y="4084"/>
                  <a:pt x="2201" y="3808"/>
                  <a:pt x="2017" y="3470"/>
                </a:cubicBezTo>
                <a:lnTo>
                  <a:pt x="267" y="297"/>
                </a:lnTo>
                <a:cubicBezTo>
                  <a:pt x="206" y="185"/>
                  <a:pt x="185" y="93"/>
                  <a:pt x="195" y="1"/>
                </a:cubicBezTo>
                <a:close/>
              </a:path>
            </a:pathLst>
          </a:custGeom>
          <a:solidFill>
            <a:srgbClr val="E1E3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8" name="Google Shape;1798;p66"/>
          <p:cNvSpPr/>
          <p:nvPr/>
        </p:nvSpPr>
        <p:spPr>
          <a:xfrm>
            <a:off x="2169668" y="3587358"/>
            <a:ext cx="73907" cy="1320"/>
          </a:xfrm>
          <a:custGeom>
            <a:rect b="b" l="l" r="r" t="t"/>
            <a:pathLst>
              <a:path extrusionOk="0" h="32" w="1792">
                <a:moveTo>
                  <a:pt x="1" y="1"/>
                </a:moveTo>
                <a:lnTo>
                  <a:pt x="1792" y="32"/>
                </a:lnTo>
                <a:lnTo>
                  <a:pt x="11" y="1"/>
                </a:lnTo>
                <a:close/>
              </a:path>
            </a:pathLst>
          </a:custGeom>
          <a:solidFill>
            <a:srgbClr val="6C707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9" name="Google Shape;1799;p66"/>
          <p:cNvSpPr/>
          <p:nvPr/>
        </p:nvSpPr>
        <p:spPr>
          <a:xfrm>
            <a:off x="2150285" y="3586945"/>
            <a:ext cx="19879" cy="454"/>
          </a:xfrm>
          <a:custGeom>
            <a:rect b="b" l="l" r="r" t="t"/>
            <a:pathLst>
              <a:path extrusionOk="0" h="11" w="482">
                <a:moveTo>
                  <a:pt x="0" y="1"/>
                </a:moveTo>
                <a:lnTo>
                  <a:pt x="471" y="11"/>
                </a:lnTo>
                <a:lnTo>
                  <a:pt x="481" y="11"/>
                </a:lnTo>
                <a:lnTo>
                  <a:pt x="0" y="1"/>
                </a:lnTo>
                <a:close/>
              </a:path>
            </a:pathLst>
          </a:custGeom>
          <a:solidFill>
            <a:srgbClr val="C2CB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0" name="Google Shape;1800;p66"/>
          <p:cNvSpPr/>
          <p:nvPr/>
        </p:nvSpPr>
        <p:spPr>
          <a:xfrm>
            <a:off x="1936691" y="3583151"/>
            <a:ext cx="1320" cy="41"/>
          </a:xfrm>
          <a:custGeom>
            <a:rect b="b" l="l" r="r" t="t"/>
            <a:pathLst>
              <a:path extrusionOk="0" h="1" w="32">
                <a:moveTo>
                  <a:pt x="31" y="1"/>
                </a:moveTo>
                <a:lnTo>
                  <a:pt x="1" y="1"/>
                </a:lnTo>
                <a:cubicBezTo>
                  <a:pt x="1" y="1"/>
                  <a:pt x="1" y="1"/>
                  <a:pt x="1" y="1"/>
                </a:cubicBezTo>
                <a:lnTo>
                  <a:pt x="31" y="1"/>
                </a:lnTo>
                <a:cubicBezTo>
                  <a:pt x="31" y="1"/>
                  <a:pt x="31" y="1"/>
                  <a:pt x="31" y="1"/>
                </a:cubicBezTo>
                <a:close/>
              </a:path>
            </a:pathLst>
          </a:custGeom>
          <a:solidFill>
            <a:srgbClr val="C2CB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1" name="Google Shape;1801;p66"/>
          <p:cNvSpPr/>
          <p:nvPr/>
        </p:nvSpPr>
        <p:spPr>
          <a:xfrm>
            <a:off x="1978057" y="3584017"/>
            <a:ext cx="9321" cy="41"/>
          </a:xfrm>
          <a:custGeom>
            <a:rect b="b" l="l" r="r" t="t"/>
            <a:pathLst>
              <a:path extrusionOk="0" h="1" w="226">
                <a:moveTo>
                  <a:pt x="226" y="0"/>
                </a:moveTo>
                <a:lnTo>
                  <a:pt x="134" y="0"/>
                </a:lnTo>
                <a:lnTo>
                  <a:pt x="134" y="0"/>
                </a:lnTo>
                <a:lnTo>
                  <a:pt x="226" y="0"/>
                </a:lnTo>
                <a:lnTo>
                  <a:pt x="226" y="0"/>
                </a:lnTo>
                <a:close/>
                <a:moveTo>
                  <a:pt x="123" y="0"/>
                </a:moveTo>
                <a:lnTo>
                  <a:pt x="1" y="0"/>
                </a:lnTo>
                <a:lnTo>
                  <a:pt x="1" y="0"/>
                </a:lnTo>
                <a:lnTo>
                  <a:pt x="123" y="0"/>
                </a:lnTo>
                <a:cubicBezTo>
                  <a:pt x="123" y="0"/>
                  <a:pt x="123" y="0"/>
                  <a:pt x="123" y="0"/>
                </a:cubicBezTo>
                <a:close/>
              </a:path>
            </a:pathLst>
          </a:custGeom>
          <a:solidFill>
            <a:srgbClr val="C2CB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2" name="Google Shape;1802;p66"/>
          <p:cNvSpPr/>
          <p:nvPr/>
        </p:nvSpPr>
        <p:spPr>
          <a:xfrm>
            <a:off x="1572851" y="3105771"/>
            <a:ext cx="699019" cy="483321"/>
          </a:xfrm>
          <a:custGeom>
            <a:rect b="b" l="l" r="r" t="t"/>
            <a:pathLst>
              <a:path extrusionOk="0" h="11719" w="16949">
                <a:moveTo>
                  <a:pt x="789" y="1"/>
                </a:moveTo>
                <a:lnTo>
                  <a:pt x="789" y="1"/>
                </a:lnTo>
                <a:cubicBezTo>
                  <a:pt x="1" y="1311"/>
                  <a:pt x="72" y="3132"/>
                  <a:pt x="1198" y="5169"/>
                </a:cubicBezTo>
                <a:cubicBezTo>
                  <a:pt x="2692" y="7861"/>
                  <a:pt x="5640" y="10245"/>
                  <a:pt x="8823" y="11576"/>
                </a:cubicBezTo>
                <a:lnTo>
                  <a:pt x="8853" y="11576"/>
                </a:lnTo>
                <a:lnTo>
                  <a:pt x="9826" y="11596"/>
                </a:lnTo>
                <a:lnTo>
                  <a:pt x="10051" y="11596"/>
                </a:lnTo>
                <a:lnTo>
                  <a:pt x="14001" y="11668"/>
                </a:lnTo>
                <a:lnTo>
                  <a:pt x="14472" y="11678"/>
                </a:lnTo>
                <a:lnTo>
                  <a:pt x="16263" y="11709"/>
                </a:lnTo>
                <a:cubicBezTo>
                  <a:pt x="16273" y="11719"/>
                  <a:pt x="16273" y="11719"/>
                  <a:pt x="16283" y="11719"/>
                </a:cubicBezTo>
                <a:cubicBezTo>
                  <a:pt x="16447" y="11719"/>
                  <a:pt x="16590" y="11678"/>
                  <a:pt x="16693" y="11617"/>
                </a:cubicBezTo>
                <a:cubicBezTo>
                  <a:pt x="16775" y="11576"/>
                  <a:pt x="16836" y="11524"/>
                  <a:pt x="16877" y="11453"/>
                </a:cubicBezTo>
                <a:cubicBezTo>
                  <a:pt x="16928" y="11381"/>
                  <a:pt x="16949" y="11289"/>
                  <a:pt x="16949" y="11187"/>
                </a:cubicBezTo>
                <a:cubicBezTo>
                  <a:pt x="16949" y="11064"/>
                  <a:pt x="16908" y="10921"/>
                  <a:pt x="16826" y="10777"/>
                </a:cubicBezTo>
                <a:lnTo>
                  <a:pt x="11504" y="1157"/>
                </a:lnTo>
                <a:cubicBezTo>
                  <a:pt x="11217" y="625"/>
                  <a:pt x="10491" y="185"/>
                  <a:pt x="9887" y="175"/>
                </a:cubicBezTo>
                <a:lnTo>
                  <a:pt x="789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3" name="Google Shape;1803;p66"/>
          <p:cNvSpPr/>
          <p:nvPr/>
        </p:nvSpPr>
        <p:spPr>
          <a:xfrm>
            <a:off x="1461415" y="3507595"/>
            <a:ext cx="390484" cy="23673"/>
          </a:xfrm>
          <a:custGeom>
            <a:rect b="b" l="l" r="r" t="t"/>
            <a:pathLst>
              <a:path extrusionOk="0" h="574" w="9468">
                <a:moveTo>
                  <a:pt x="246" y="1"/>
                </a:moveTo>
                <a:cubicBezTo>
                  <a:pt x="83" y="1"/>
                  <a:pt x="1" y="93"/>
                  <a:pt x="62" y="205"/>
                </a:cubicBezTo>
                <a:cubicBezTo>
                  <a:pt x="124" y="318"/>
                  <a:pt x="308" y="410"/>
                  <a:pt x="472" y="410"/>
                </a:cubicBezTo>
                <a:lnTo>
                  <a:pt x="9222" y="574"/>
                </a:lnTo>
                <a:cubicBezTo>
                  <a:pt x="9386" y="574"/>
                  <a:pt x="9467" y="482"/>
                  <a:pt x="9406" y="369"/>
                </a:cubicBezTo>
                <a:cubicBezTo>
                  <a:pt x="9345" y="257"/>
                  <a:pt x="9160" y="164"/>
                  <a:pt x="8997" y="164"/>
                </a:cubicBezTo>
                <a:lnTo>
                  <a:pt x="24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4" name="Google Shape;1804;p66"/>
          <p:cNvSpPr/>
          <p:nvPr/>
        </p:nvSpPr>
        <p:spPr>
          <a:xfrm>
            <a:off x="1415430" y="3422347"/>
            <a:ext cx="65864" cy="47718"/>
          </a:xfrm>
          <a:custGeom>
            <a:rect b="b" l="l" r="r" t="t"/>
            <a:pathLst>
              <a:path extrusionOk="0" h="1157" w="1597">
                <a:moveTo>
                  <a:pt x="0" y="0"/>
                </a:moveTo>
                <a:lnTo>
                  <a:pt x="635" y="1136"/>
                </a:lnTo>
                <a:lnTo>
                  <a:pt x="799" y="1147"/>
                </a:lnTo>
                <a:lnTo>
                  <a:pt x="594" y="778"/>
                </a:lnTo>
                <a:lnTo>
                  <a:pt x="696" y="553"/>
                </a:lnTo>
                <a:lnTo>
                  <a:pt x="1413" y="1157"/>
                </a:lnTo>
                <a:lnTo>
                  <a:pt x="1597" y="1157"/>
                </a:lnTo>
                <a:lnTo>
                  <a:pt x="737" y="451"/>
                </a:lnTo>
                <a:lnTo>
                  <a:pt x="901" y="21"/>
                </a:lnTo>
                <a:lnTo>
                  <a:pt x="717" y="21"/>
                </a:lnTo>
                <a:lnTo>
                  <a:pt x="492" y="573"/>
                </a:lnTo>
                <a:lnTo>
                  <a:pt x="481" y="573"/>
                </a:lnTo>
                <a:lnTo>
                  <a:pt x="174" y="1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5" name="Google Shape;1805;p66"/>
          <p:cNvSpPr/>
          <p:nvPr/>
        </p:nvSpPr>
        <p:spPr>
          <a:xfrm>
            <a:off x="1463106" y="3423172"/>
            <a:ext cx="57451" cy="47759"/>
          </a:xfrm>
          <a:custGeom>
            <a:rect b="b" l="l" r="r" t="t"/>
            <a:pathLst>
              <a:path extrusionOk="0" h="1158" w="1393">
                <a:moveTo>
                  <a:pt x="1" y="1"/>
                </a:moveTo>
                <a:lnTo>
                  <a:pt x="625" y="1147"/>
                </a:lnTo>
                <a:lnTo>
                  <a:pt x="1393" y="1157"/>
                </a:lnTo>
                <a:lnTo>
                  <a:pt x="1321" y="1034"/>
                </a:lnTo>
                <a:lnTo>
                  <a:pt x="717" y="1024"/>
                </a:lnTo>
                <a:lnTo>
                  <a:pt x="492" y="605"/>
                </a:lnTo>
                <a:lnTo>
                  <a:pt x="492" y="605"/>
                </a:lnTo>
                <a:lnTo>
                  <a:pt x="983" y="615"/>
                </a:lnTo>
                <a:lnTo>
                  <a:pt x="922" y="492"/>
                </a:lnTo>
                <a:lnTo>
                  <a:pt x="420" y="482"/>
                </a:lnTo>
                <a:lnTo>
                  <a:pt x="226" y="134"/>
                </a:lnTo>
                <a:lnTo>
                  <a:pt x="809" y="144"/>
                </a:lnTo>
                <a:lnTo>
                  <a:pt x="748" y="21"/>
                </a:lnTo>
                <a:lnTo>
                  <a:pt x="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6" name="Google Shape;1806;p66"/>
          <p:cNvSpPr/>
          <p:nvPr/>
        </p:nvSpPr>
        <p:spPr>
          <a:xfrm>
            <a:off x="1498574" y="3424038"/>
            <a:ext cx="48996" cy="47305"/>
          </a:xfrm>
          <a:custGeom>
            <a:rect b="b" l="l" r="r" t="t"/>
            <a:pathLst>
              <a:path extrusionOk="0" h="1147" w="1188">
                <a:moveTo>
                  <a:pt x="0" y="0"/>
                </a:moveTo>
                <a:lnTo>
                  <a:pt x="778" y="706"/>
                </a:lnTo>
                <a:lnTo>
                  <a:pt x="1024" y="1147"/>
                </a:lnTo>
                <a:lnTo>
                  <a:pt x="1188" y="1147"/>
                </a:lnTo>
                <a:lnTo>
                  <a:pt x="942" y="706"/>
                </a:lnTo>
                <a:lnTo>
                  <a:pt x="952" y="21"/>
                </a:lnTo>
                <a:lnTo>
                  <a:pt x="778" y="11"/>
                </a:lnTo>
                <a:lnTo>
                  <a:pt x="788" y="328"/>
                </a:lnTo>
                <a:cubicBezTo>
                  <a:pt x="788" y="410"/>
                  <a:pt x="788" y="492"/>
                  <a:pt x="788" y="573"/>
                </a:cubicBezTo>
                <a:cubicBezTo>
                  <a:pt x="696" y="492"/>
                  <a:pt x="614" y="410"/>
                  <a:pt x="522" y="328"/>
                </a:cubicBezTo>
                <a:lnTo>
                  <a:pt x="17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7" name="Google Shape;1807;p66"/>
          <p:cNvSpPr/>
          <p:nvPr/>
        </p:nvSpPr>
        <p:spPr>
          <a:xfrm>
            <a:off x="1562912" y="3424863"/>
            <a:ext cx="57698" cy="48584"/>
          </a:xfrm>
          <a:custGeom>
            <a:rect b="b" l="l" r="r" t="t"/>
            <a:pathLst>
              <a:path extrusionOk="0" h="1178" w="1399">
                <a:moveTo>
                  <a:pt x="424" y="0"/>
                </a:moveTo>
                <a:cubicBezTo>
                  <a:pt x="113" y="0"/>
                  <a:pt x="1" y="214"/>
                  <a:pt x="201" y="574"/>
                </a:cubicBezTo>
                <a:cubicBezTo>
                  <a:pt x="405" y="942"/>
                  <a:pt x="764" y="1167"/>
                  <a:pt x="1091" y="1178"/>
                </a:cubicBezTo>
                <a:cubicBezTo>
                  <a:pt x="1265" y="1178"/>
                  <a:pt x="1357" y="1116"/>
                  <a:pt x="1398" y="1014"/>
                </a:cubicBezTo>
                <a:lnTo>
                  <a:pt x="1255" y="922"/>
                </a:lnTo>
                <a:cubicBezTo>
                  <a:pt x="1227" y="997"/>
                  <a:pt x="1164" y="1046"/>
                  <a:pt x="1060" y="1046"/>
                </a:cubicBezTo>
                <a:cubicBezTo>
                  <a:pt x="1050" y="1046"/>
                  <a:pt x="1040" y="1046"/>
                  <a:pt x="1030" y="1045"/>
                </a:cubicBezTo>
                <a:cubicBezTo>
                  <a:pt x="784" y="1045"/>
                  <a:pt x="528" y="860"/>
                  <a:pt x="364" y="574"/>
                </a:cubicBezTo>
                <a:cubicBezTo>
                  <a:pt x="211" y="298"/>
                  <a:pt x="272" y="124"/>
                  <a:pt x="518" y="124"/>
                </a:cubicBezTo>
                <a:cubicBezTo>
                  <a:pt x="631" y="124"/>
                  <a:pt x="743" y="175"/>
                  <a:pt x="845" y="236"/>
                </a:cubicBezTo>
                <a:lnTo>
                  <a:pt x="886" y="144"/>
                </a:lnTo>
                <a:cubicBezTo>
                  <a:pt x="764" y="72"/>
                  <a:pt x="610" y="1"/>
                  <a:pt x="446" y="1"/>
                </a:cubicBezTo>
                <a:cubicBezTo>
                  <a:pt x="439" y="1"/>
                  <a:pt x="432" y="0"/>
                  <a:pt x="42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8" name="Google Shape;1808;p66"/>
          <p:cNvSpPr/>
          <p:nvPr/>
        </p:nvSpPr>
        <p:spPr>
          <a:xfrm>
            <a:off x="1618878" y="3426141"/>
            <a:ext cx="51924" cy="47718"/>
          </a:xfrm>
          <a:custGeom>
            <a:rect b="b" l="l" r="r" t="t"/>
            <a:pathLst>
              <a:path extrusionOk="0" h="1157" w="1259">
                <a:moveTo>
                  <a:pt x="164" y="123"/>
                </a:moveTo>
                <a:cubicBezTo>
                  <a:pt x="277" y="256"/>
                  <a:pt x="389" y="379"/>
                  <a:pt x="502" y="512"/>
                </a:cubicBezTo>
                <a:lnTo>
                  <a:pt x="665" y="686"/>
                </a:lnTo>
                <a:lnTo>
                  <a:pt x="266" y="676"/>
                </a:lnTo>
                <a:lnTo>
                  <a:pt x="236" y="502"/>
                </a:lnTo>
                <a:cubicBezTo>
                  <a:pt x="215" y="379"/>
                  <a:pt x="184" y="256"/>
                  <a:pt x="154" y="123"/>
                </a:cubicBezTo>
                <a:close/>
                <a:moveTo>
                  <a:pt x="0" y="0"/>
                </a:moveTo>
                <a:lnTo>
                  <a:pt x="195" y="1136"/>
                </a:lnTo>
                <a:lnTo>
                  <a:pt x="358" y="1136"/>
                </a:lnTo>
                <a:lnTo>
                  <a:pt x="297" y="789"/>
                </a:lnTo>
                <a:lnTo>
                  <a:pt x="768" y="799"/>
                </a:lnTo>
                <a:lnTo>
                  <a:pt x="1085" y="1147"/>
                </a:lnTo>
                <a:lnTo>
                  <a:pt x="1259" y="1157"/>
                </a:lnTo>
                <a:lnTo>
                  <a:pt x="184" y="11"/>
                </a:lnTo>
                <a:lnTo>
                  <a:pt x="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9" name="Google Shape;1809;p66"/>
          <p:cNvSpPr/>
          <p:nvPr/>
        </p:nvSpPr>
        <p:spPr>
          <a:xfrm>
            <a:off x="1652202" y="3426966"/>
            <a:ext cx="63348" cy="47759"/>
          </a:xfrm>
          <a:custGeom>
            <a:rect b="b" l="l" r="r" t="t"/>
            <a:pathLst>
              <a:path extrusionOk="0" h="1158" w="1536">
                <a:moveTo>
                  <a:pt x="236" y="114"/>
                </a:moveTo>
                <a:lnTo>
                  <a:pt x="451" y="124"/>
                </a:lnTo>
                <a:cubicBezTo>
                  <a:pt x="656" y="124"/>
                  <a:pt x="799" y="185"/>
                  <a:pt x="881" y="328"/>
                </a:cubicBezTo>
                <a:cubicBezTo>
                  <a:pt x="963" y="482"/>
                  <a:pt x="891" y="543"/>
                  <a:pt x="686" y="543"/>
                </a:cubicBezTo>
                <a:lnTo>
                  <a:pt x="471" y="543"/>
                </a:lnTo>
                <a:lnTo>
                  <a:pt x="236" y="114"/>
                </a:lnTo>
                <a:close/>
                <a:moveTo>
                  <a:pt x="1" y="1"/>
                </a:moveTo>
                <a:lnTo>
                  <a:pt x="635" y="1137"/>
                </a:lnTo>
                <a:lnTo>
                  <a:pt x="799" y="1137"/>
                </a:lnTo>
                <a:lnTo>
                  <a:pt x="533" y="656"/>
                </a:lnTo>
                <a:lnTo>
                  <a:pt x="533" y="656"/>
                </a:lnTo>
                <a:lnTo>
                  <a:pt x="768" y="666"/>
                </a:lnTo>
                <a:lnTo>
                  <a:pt x="1352" y="1147"/>
                </a:lnTo>
                <a:lnTo>
                  <a:pt x="1536" y="1157"/>
                </a:lnTo>
                <a:lnTo>
                  <a:pt x="932" y="646"/>
                </a:lnTo>
                <a:cubicBezTo>
                  <a:pt x="1086" y="615"/>
                  <a:pt x="1137" y="513"/>
                  <a:pt x="1045" y="328"/>
                </a:cubicBezTo>
                <a:cubicBezTo>
                  <a:pt x="912" y="93"/>
                  <a:pt x="676" y="11"/>
                  <a:pt x="41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0" name="Google Shape;1810;p66"/>
          <p:cNvSpPr/>
          <p:nvPr/>
        </p:nvSpPr>
        <p:spPr>
          <a:xfrm>
            <a:off x="1699053" y="3427832"/>
            <a:ext cx="59554" cy="47305"/>
          </a:xfrm>
          <a:custGeom>
            <a:rect b="b" l="l" r="r" t="t"/>
            <a:pathLst>
              <a:path extrusionOk="0" h="1147" w="1444">
                <a:moveTo>
                  <a:pt x="379" y="123"/>
                </a:moveTo>
                <a:cubicBezTo>
                  <a:pt x="676" y="123"/>
                  <a:pt x="922" y="287"/>
                  <a:pt x="1075" y="574"/>
                </a:cubicBezTo>
                <a:cubicBezTo>
                  <a:pt x="1234" y="852"/>
                  <a:pt x="1181" y="1024"/>
                  <a:pt x="896" y="1024"/>
                </a:cubicBezTo>
                <a:cubicBezTo>
                  <a:pt x="888" y="1024"/>
                  <a:pt x="879" y="1024"/>
                  <a:pt x="871" y="1024"/>
                </a:cubicBezTo>
                <a:lnTo>
                  <a:pt x="727" y="1024"/>
                </a:lnTo>
                <a:lnTo>
                  <a:pt x="226" y="123"/>
                </a:lnTo>
                <a:close/>
                <a:moveTo>
                  <a:pt x="1" y="0"/>
                </a:moveTo>
                <a:lnTo>
                  <a:pt x="625" y="1136"/>
                </a:lnTo>
                <a:lnTo>
                  <a:pt x="963" y="1147"/>
                </a:lnTo>
                <a:cubicBezTo>
                  <a:pt x="1352" y="1147"/>
                  <a:pt x="1444" y="942"/>
                  <a:pt x="1249" y="584"/>
                </a:cubicBezTo>
                <a:cubicBezTo>
                  <a:pt x="1045" y="215"/>
                  <a:pt x="717" y="11"/>
                  <a:pt x="31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1" name="Google Shape;1811;p66"/>
          <p:cNvSpPr/>
          <p:nvPr/>
        </p:nvSpPr>
        <p:spPr>
          <a:xfrm>
            <a:off x="-316787" y="2312722"/>
            <a:ext cx="2473024" cy="1525436"/>
          </a:xfrm>
          <a:custGeom>
            <a:rect b="b" l="l" r="r" t="t"/>
            <a:pathLst>
              <a:path extrusionOk="0" h="36987" w="59963">
                <a:moveTo>
                  <a:pt x="57835" y="1"/>
                </a:moveTo>
                <a:cubicBezTo>
                  <a:pt x="57663" y="1"/>
                  <a:pt x="57499" y="39"/>
                  <a:pt x="57353" y="122"/>
                </a:cubicBezTo>
                <a:cubicBezTo>
                  <a:pt x="56043" y="849"/>
                  <a:pt x="53300" y="4104"/>
                  <a:pt x="53300" y="4104"/>
                </a:cubicBezTo>
                <a:cubicBezTo>
                  <a:pt x="53300" y="4104"/>
                  <a:pt x="51355" y="6028"/>
                  <a:pt x="46832" y="8433"/>
                </a:cubicBezTo>
                <a:cubicBezTo>
                  <a:pt x="46034" y="8852"/>
                  <a:pt x="41776" y="10643"/>
                  <a:pt x="41776" y="10643"/>
                </a:cubicBezTo>
                <a:cubicBezTo>
                  <a:pt x="41776" y="10643"/>
                  <a:pt x="40384" y="7675"/>
                  <a:pt x="39085" y="7205"/>
                </a:cubicBezTo>
                <a:cubicBezTo>
                  <a:pt x="38528" y="7007"/>
                  <a:pt x="37871" y="6951"/>
                  <a:pt x="37302" y="6951"/>
                </a:cubicBezTo>
                <a:cubicBezTo>
                  <a:pt x="36544" y="6951"/>
                  <a:pt x="35943" y="7051"/>
                  <a:pt x="35943" y="7051"/>
                </a:cubicBezTo>
                <a:cubicBezTo>
                  <a:pt x="35943" y="7051"/>
                  <a:pt x="34722" y="5894"/>
                  <a:pt x="33399" y="5894"/>
                </a:cubicBezTo>
                <a:cubicBezTo>
                  <a:pt x="33129" y="5894"/>
                  <a:pt x="32855" y="5942"/>
                  <a:pt x="32586" y="6058"/>
                </a:cubicBezTo>
                <a:cubicBezTo>
                  <a:pt x="23068" y="10183"/>
                  <a:pt x="21236" y="13263"/>
                  <a:pt x="14707" y="16671"/>
                </a:cubicBezTo>
                <a:lnTo>
                  <a:pt x="0" y="18411"/>
                </a:lnTo>
                <a:lnTo>
                  <a:pt x="0" y="36986"/>
                </a:lnTo>
                <a:lnTo>
                  <a:pt x="17797" y="32739"/>
                </a:lnTo>
                <a:cubicBezTo>
                  <a:pt x="20290" y="32452"/>
                  <a:pt x="21983" y="32363"/>
                  <a:pt x="23310" y="32363"/>
                </a:cubicBezTo>
                <a:cubicBezTo>
                  <a:pt x="25537" y="32363"/>
                  <a:pt x="26733" y="32615"/>
                  <a:pt x="28948" y="32615"/>
                </a:cubicBezTo>
                <a:cubicBezTo>
                  <a:pt x="29186" y="32615"/>
                  <a:pt x="29436" y="32612"/>
                  <a:pt x="29700" y="32606"/>
                </a:cubicBezTo>
                <a:cubicBezTo>
                  <a:pt x="32864" y="32528"/>
                  <a:pt x="34350" y="32311"/>
                  <a:pt x="35541" y="32311"/>
                </a:cubicBezTo>
                <a:cubicBezTo>
                  <a:pt x="35925" y="32311"/>
                  <a:pt x="36279" y="32333"/>
                  <a:pt x="36649" y="32391"/>
                </a:cubicBezTo>
                <a:cubicBezTo>
                  <a:pt x="38593" y="32688"/>
                  <a:pt x="41090" y="32810"/>
                  <a:pt x="43659" y="33394"/>
                </a:cubicBezTo>
                <a:cubicBezTo>
                  <a:pt x="46238" y="33967"/>
                  <a:pt x="49022" y="35471"/>
                  <a:pt x="50311" y="35881"/>
                </a:cubicBezTo>
                <a:cubicBezTo>
                  <a:pt x="50455" y="35928"/>
                  <a:pt x="50589" y="35949"/>
                  <a:pt x="50713" y="35949"/>
                </a:cubicBezTo>
                <a:cubicBezTo>
                  <a:pt x="51691" y="35949"/>
                  <a:pt x="52053" y="34624"/>
                  <a:pt x="51908" y="34233"/>
                </a:cubicBezTo>
                <a:cubicBezTo>
                  <a:pt x="51744" y="33803"/>
                  <a:pt x="50721" y="30723"/>
                  <a:pt x="48971" y="29669"/>
                </a:cubicBezTo>
                <a:cubicBezTo>
                  <a:pt x="47221" y="28604"/>
                  <a:pt x="42329" y="26516"/>
                  <a:pt x="39555" y="25954"/>
                </a:cubicBezTo>
                <a:cubicBezTo>
                  <a:pt x="39914" y="22535"/>
                  <a:pt x="43076" y="20212"/>
                  <a:pt x="45307" y="16937"/>
                </a:cubicBezTo>
                <a:cubicBezTo>
                  <a:pt x="48326" y="15597"/>
                  <a:pt x="52614" y="12270"/>
                  <a:pt x="52614" y="12270"/>
                </a:cubicBezTo>
                <a:cubicBezTo>
                  <a:pt x="52614" y="12270"/>
                  <a:pt x="55193" y="9865"/>
                  <a:pt x="57353" y="6969"/>
                </a:cubicBezTo>
                <a:cubicBezTo>
                  <a:pt x="57854" y="6304"/>
                  <a:pt x="59962" y="3152"/>
                  <a:pt x="59768" y="1883"/>
                </a:cubicBezTo>
                <a:cubicBezTo>
                  <a:pt x="59608" y="838"/>
                  <a:pt x="58636" y="1"/>
                  <a:pt x="57835" y="1"/>
                </a:cubicBezTo>
                <a:close/>
              </a:path>
            </a:pathLst>
          </a:custGeom>
          <a:solidFill>
            <a:srgbClr val="EDB6A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812" name="Google Shape;1812;p66"/>
          <p:cNvCxnSpPr/>
          <p:nvPr/>
        </p:nvCxnSpPr>
        <p:spPr>
          <a:xfrm>
            <a:off x="834217" y="140275"/>
            <a:ext cx="0" cy="15741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1813" name="Google Shape;1813;p66"/>
          <p:cNvCxnSpPr/>
          <p:nvPr/>
        </p:nvCxnSpPr>
        <p:spPr>
          <a:xfrm>
            <a:off x="8331379" y="140275"/>
            <a:ext cx="0" cy="10185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1814" name="Google Shape;1814;p66"/>
          <p:cNvCxnSpPr/>
          <p:nvPr/>
        </p:nvCxnSpPr>
        <p:spPr>
          <a:xfrm>
            <a:off x="115954" y="4091425"/>
            <a:ext cx="7353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1815" name="Google Shape;1815;p66"/>
          <p:cNvCxnSpPr/>
          <p:nvPr/>
        </p:nvCxnSpPr>
        <p:spPr>
          <a:xfrm>
            <a:off x="115954" y="4215975"/>
            <a:ext cx="3630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1816" name="Google Shape;1816;p66"/>
          <p:cNvSpPr txBox="1"/>
          <p:nvPr/>
        </p:nvSpPr>
        <p:spPr>
          <a:xfrm>
            <a:off x="3680525" y="1555925"/>
            <a:ext cx="3987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1.</a:t>
            </a:r>
            <a:endParaRPr b="1" sz="2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1817" name="Google Shape;1817;p66"/>
          <p:cNvCxnSpPr>
            <a:stCxn id="1816" idx="3"/>
          </p:cNvCxnSpPr>
          <p:nvPr/>
        </p:nvCxnSpPr>
        <p:spPr>
          <a:xfrm>
            <a:off x="4079225" y="1761725"/>
            <a:ext cx="7539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18" name="Google Shape;1818;p66"/>
          <p:cNvSpPr txBox="1"/>
          <p:nvPr/>
        </p:nvSpPr>
        <p:spPr>
          <a:xfrm>
            <a:off x="3680700" y="2394125"/>
            <a:ext cx="3987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2.</a:t>
            </a:r>
            <a:endParaRPr b="1" sz="2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1819" name="Google Shape;1819;p66"/>
          <p:cNvCxnSpPr>
            <a:stCxn id="1818" idx="3"/>
          </p:cNvCxnSpPr>
          <p:nvPr/>
        </p:nvCxnSpPr>
        <p:spPr>
          <a:xfrm>
            <a:off x="4079400" y="2599925"/>
            <a:ext cx="7539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20" name="Google Shape;1820;p66"/>
          <p:cNvSpPr txBox="1"/>
          <p:nvPr/>
        </p:nvSpPr>
        <p:spPr>
          <a:xfrm>
            <a:off x="3642425" y="3232325"/>
            <a:ext cx="4371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3.</a:t>
            </a:r>
            <a:endParaRPr b="1" sz="2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1821" name="Google Shape;1821;p66"/>
          <p:cNvCxnSpPr>
            <a:stCxn id="1820" idx="3"/>
          </p:cNvCxnSpPr>
          <p:nvPr/>
        </p:nvCxnSpPr>
        <p:spPr>
          <a:xfrm>
            <a:off x="4079525" y="3438125"/>
            <a:ext cx="7539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22" name="Google Shape;1822;p66"/>
          <p:cNvSpPr txBox="1"/>
          <p:nvPr/>
        </p:nvSpPr>
        <p:spPr>
          <a:xfrm>
            <a:off x="4962850" y="1555925"/>
            <a:ext cx="3015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Cambio de m</a:t>
            </a:r>
            <a:r>
              <a:rPr lang="es" sz="2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ateriales</a:t>
            </a:r>
            <a:endParaRPr sz="2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823" name="Google Shape;1823;p66"/>
          <p:cNvSpPr txBox="1"/>
          <p:nvPr/>
        </p:nvSpPr>
        <p:spPr>
          <a:xfrm>
            <a:off x="4962850" y="2365950"/>
            <a:ext cx="22230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Impresiones </a:t>
            </a:r>
            <a:endParaRPr sz="2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824" name="Google Shape;1824;p66"/>
          <p:cNvSpPr txBox="1"/>
          <p:nvPr/>
        </p:nvSpPr>
        <p:spPr>
          <a:xfrm>
            <a:off x="5031425" y="3232325"/>
            <a:ext cx="21543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Imaginación</a:t>
            </a:r>
            <a:r>
              <a:rPr lang="es" sz="2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endParaRPr sz="2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1825" name="Google Shape;1825;p66"/>
          <p:cNvCxnSpPr/>
          <p:nvPr/>
        </p:nvCxnSpPr>
        <p:spPr>
          <a:xfrm>
            <a:off x="1005517" y="140275"/>
            <a:ext cx="300" cy="10194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1826" name="Google Shape;1826;p66"/>
          <p:cNvCxnSpPr/>
          <p:nvPr/>
        </p:nvCxnSpPr>
        <p:spPr>
          <a:xfrm>
            <a:off x="8478550" y="138575"/>
            <a:ext cx="5100" cy="11727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1827" name="Google Shape;1827;p66"/>
          <p:cNvCxnSpPr/>
          <p:nvPr/>
        </p:nvCxnSpPr>
        <p:spPr>
          <a:xfrm>
            <a:off x="1177117" y="145475"/>
            <a:ext cx="900" cy="3924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oval"/>
          </a:ln>
        </p:spPr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Google Shape;1832;p67"/>
          <p:cNvSpPr txBox="1"/>
          <p:nvPr>
            <p:ph type="title"/>
          </p:nvPr>
        </p:nvSpPr>
        <p:spPr>
          <a:xfrm>
            <a:off x="1777500" y="289325"/>
            <a:ext cx="5589000" cy="109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Bocetos y anotaciones </a:t>
            </a:r>
            <a:endParaRPr/>
          </a:p>
        </p:txBody>
      </p:sp>
      <p:cxnSp>
        <p:nvCxnSpPr>
          <p:cNvPr id="1833" name="Google Shape;1833;p67"/>
          <p:cNvCxnSpPr/>
          <p:nvPr/>
        </p:nvCxnSpPr>
        <p:spPr>
          <a:xfrm>
            <a:off x="8483304" y="140275"/>
            <a:ext cx="0" cy="9357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1834" name="Google Shape;1834;p67"/>
          <p:cNvCxnSpPr/>
          <p:nvPr/>
        </p:nvCxnSpPr>
        <p:spPr>
          <a:xfrm>
            <a:off x="8331379" y="140275"/>
            <a:ext cx="0" cy="5574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1835" name="Google Shape;1835;p67"/>
          <p:cNvCxnSpPr/>
          <p:nvPr/>
        </p:nvCxnSpPr>
        <p:spPr>
          <a:xfrm>
            <a:off x="115954" y="4091425"/>
            <a:ext cx="18705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1836" name="Google Shape;1836;p67"/>
          <p:cNvCxnSpPr/>
          <p:nvPr/>
        </p:nvCxnSpPr>
        <p:spPr>
          <a:xfrm>
            <a:off x="115954" y="4215975"/>
            <a:ext cx="11907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oval"/>
          </a:ln>
        </p:spPr>
      </p:cxnSp>
      <p:pic>
        <p:nvPicPr>
          <p:cNvPr id="1837" name="Google Shape;1837;p67"/>
          <p:cNvPicPr preferRelativeResize="0"/>
          <p:nvPr/>
        </p:nvPicPr>
        <p:blipFill rotWithShape="1">
          <a:blip r:embed="rId3">
            <a:alphaModFix/>
          </a:blip>
          <a:srcRect b="0" l="2429" r="2286" t="1429"/>
          <a:stretch/>
        </p:blipFill>
        <p:spPr>
          <a:xfrm>
            <a:off x="2339575" y="1383125"/>
            <a:ext cx="1602300" cy="2945700"/>
          </a:xfrm>
          <a:prstGeom prst="rect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838" name="Google Shape;1838;p67"/>
          <p:cNvPicPr preferRelativeResize="0"/>
          <p:nvPr/>
        </p:nvPicPr>
        <p:blipFill rotWithShape="1">
          <a:blip r:embed="rId4">
            <a:alphaModFix/>
          </a:blip>
          <a:srcRect b="0" l="1195" r="0" t="764"/>
          <a:stretch/>
        </p:blipFill>
        <p:spPr>
          <a:xfrm rot="-5400000">
            <a:off x="4856512" y="1141425"/>
            <a:ext cx="2568775" cy="3429100"/>
          </a:xfrm>
          <a:prstGeom prst="rect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2" name="Shape 1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" name="Google Shape;1843;p68"/>
          <p:cNvSpPr txBox="1"/>
          <p:nvPr>
            <p:ph type="title"/>
          </p:nvPr>
        </p:nvSpPr>
        <p:spPr>
          <a:xfrm>
            <a:off x="514325" y="1472825"/>
            <a:ext cx="4268400" cy="58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800"/>
              <a:t>Cámara</a:t>
            </a:r>
            <a:r>
              <a:rPr lang="es" sz="3800"/>
              <a:t> </a:t>
            </a:r>
            <a:endParaRPr sz="3800"/>
          </a:p>
        </p:txBody>
      </p:sp>
      <p:cxnSp>
        <p:nvCxnSpPr>
          <p:cNvPr id="1844" name="Google Shape;1844;p68"/>
          <p:cNvCxnSpPr/>
          <p:nvPr/>
        </p:nvCxnSpPr>
        <p:spPr>
          <a:xfrm>
            <a:off x="8483304" y="140275"/>
            <a:ext cx="0" cy="11691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1845" name="Google Shape;1845;p68"/>
          <p:cNvCxnSpPr/>
          <p:nvPr/>
        </p:nvCxnSpPr>
        <p:spPr>
          <a:xfrm>
            <a:off x="8331379" y="140275"/>
            <a:ext cx="0" cy="7143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oval"/>
          </a:ln>
        </p:spPr>
      </p:cxnSp>
      <p:grpSp>
        <p:nvGrpSpPr>
          <p:cNvPr id="1846" name="Google Shape;1846;p68"/>
          <p:cNvGrpSpPr/>
          <p:nvPr/>
        </p:nvGrpSpPr>
        <p:grpSpPr>
          <a:xfrm flipH="1">
            <a:off x="361189" y="488532"/>
            <a:ext cx="717617" cy="586898"/>
            <a:chOff x="3458975" y="1001825"/>
            <a:chExt cx="578350" cy="473000"/>
          </a:xfrm>
        </p:grpSpPr>
        <p:sp>
          <p:nvSpPr>
            <p:cNvPr id="1847" name="Google Shape;1847;p68"/>
            <p:cNvSpPr/>
            <p:nvPr/>
          </p:nvSpPr>
          <p:spPr>
            <a:xfrm>
              <a:off x="3970650" y="1224750"/>
              <a:ext cx="66675" cy="99100"/>
            </a:xfrm>
            <a:custGeom>
              <a:rect b="b" l="l" r="r" t="t"/>
              <a:pathLst>
                <a:path extrusionOk="0" h="3964" w="2667">
                  <a:moveTo>
                    <a:pt x="921" y="1"/>
                  </a:moveTo>
                  <a:cubicBezTo>
                    <a:pt x="806" y="1"/>
                    <a:pt x="699" y="30"/>
                    <a:pt x="602" y="84"/>
                  </a:cubicBezTo>
                  <a:lnTo>
                    <a:pt x="593" y="74"/>
                  </a:lnTo>
                  <a:lnTo>
                    <a:pt x="1" y="428"/>
                  </a:lnTo>
                  <a:lnTo>
                    <a:pt x="173" y="820"/>
                  </a:lnTo>
                  <a:cubicBezTo>
                    <a:pt x="153" y="906"/>
                    <a:pt x="144" y="1001"/>
                    <a:pt x="144" y="1106"/>
                  </a:cubicBezTo>
                  <a:cubicBezTo>
                    <a:pt x="144" y="2005"/>
                    <a:pt x="679" y="3037"/>
                    <a:pt x="1338" y="3467"/>
                  </a:cubicBezTo>
                  <a:lnTo>
                    <a:pt x="1558" y="3963"/>
                  </a:lnTo>
                  <a:lnTo>
                    <a:pt x="2236" y="3572"/>
                  </a:lnTo>
                  <a:cubicBezTo>
                    <a:pt x="2504" y="3409"/>
                    <a:pt x="2666" y="3065"/>
                    <a:pt x="2666" y="2559"/>
                  </a:cubicBezTo>
                  <a:cubicBezTo>
                    <a:pt x="2666" y="1632"/>
                    <a:pt x="2103" y="552"/>
                    <a:pt x="1405" y="151"/>
                  </a:cubicBezTo>
                  <a:cubicBezTo>
                    <a:pt x="1233" y="49"/>
                    <a:pt x="1070" y="1"/>
                    <a:pt x="9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8" name="Google Shape;1848;p68"/>
            <p:cNvSpPr/>
            <p:nvPr/>
          </p:nvSpPr>
          <p:spPr>
            <a:xfrm>
              <a:off x="3959425" y="1233350"/>
              <a:ext cx="63075" cy="91625"/>
            </a:xfrm>
            <a:custGeom>
              <a:rect b="b" l="l" r="r" t="t"/>
              <a:pathLst>
                <a:path extrusionOk="0" h="3665" w="2523">
                  <a:moveTo>
                    <a:pt x="762" y="0"/>
                  </a:moveTo>
                  <a:cubicBezTo>
                    <a:pt x="314" y="0"/>
                    <a:pt x="0" y="415"/>
                    <a:pt x="0" y="1106"/>
                  </a:cubicBezTo>
                  <a:cubicBezTo>
                    <a:pt x="0" y="2033"/>
                    <a:pt x="564" y="3113"/>
                    <a:pt x="1262" y="3514"/>
                  </a:cubicBezTo>
                  <a:cubicBezTo>
                    <a:pt x="1439" y="3616"/>
                    <a:pt x="1608" y="3665"/>
                    <a:pt x="1761" y="3665"/>
                  </a:cubicBezTo>
                  <a:cubicBezTo>
                    <a:pt x="2210" y="3665"/>
                    <a:pt x="2523" y="3250"/>
                    <a:pt x="2523" y="2559"/>
                  </a:cubicBezTo>
                  <a:cubicBezTo>
                    <a:pt x="2523" y="1632"/>
                    <a:pt x="1959" y="552"/>
                    <a:pt x="1262" y="151"/>
                  </a:cubicBezTo>
                  <a:cubicBezTo>
                    <a:pt x="1084" y="49"/>
                    <a:pt x="915" y="0"/>
                    <a:pt x="7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9" name="Google Shape;1849;p68"/>
            <p:cNvSpPr/>
            <p:nvPr/>
          </p:nvSpPr>
          <p:spPr>
            <a:xfrm>
              <a:off x="3706925" y="1266525"/>
              <a:ext cx="291450" cy="208300"/>
            </a:xfrm>
            <a:custGeom>
              <a:rect b="b" l="l" r="r" t="t"/>
              <a:pathLst>
                <a:path extrusionOk="0" h="8332" w="11658">
                  <a:moveTo>
                    <a:pt x="11111" y="0"/>
                  </a:moveTo>
                  <a:cubicBezTo>
                    <a:pt x="11059" y="0"/>
                    <a:pt x="11014" y="17"/>
                    <a:pt x="10979" y="47"/>
                  </a:cubicBezTo>
                  <a:cubicBezTo>
                    <a:pt x="10636" y="248"/>
                    <a:pt x="6947" y="2407"/>
                    <a:pt x="5428" y="3248"/>
                  </a:cubicBezTo>
                  <a:cubicBezTo>
                    <a:pt x="5208" y="3372"/>
                    <a:pt x="4998" y="3487"/>
                    <a:pt x="4807" y="3582"/>
                  </a:cubicBezTo>
                  <a:cubicBezTo>
                    <a:pt x="3546" y="4261"/>
                    <a:pt x="2714" y="4710"/>
                    <a:pt x="2322" y="6258"/>
                  </a:cubicBezTo>
                  <a:cubicBezTo>
                    <a:pt x="2170" y="6842"/>
                    <a:pt x="1695" y="7131"/>
                    <a:pt x="1385" y="7131"/>
                  </a:cubicBezTo>
                  <a:cubicBezTo>
                    <a:pt x="1365" y="7131"/>
                    <a:pt x="1347" y="7130"/>
                    <a:pt x="1329" y="7127"/>
                  </a:cubicBezTo>
                  <a:cubicBezTo>
                    <a:pt x="1252" y="7118"/>
                    <a:pt x="1204" y="7108"/>
                    <a:pt x="1204" y="6927"/>
                  </a:cubicBezTo>
                  <a:lnTo>
                    <a:pt x="1204" y="3019"/>
                  </a:lnTo>
                  <a:lnTo>
                    <a:pt x="1" y="3019"/>
                  </a:lnTo>
                  <a:lnTo>
                    <a:pt x="1" y="6927"/>
                  </a:lnTo>
                  <a:cubicBezTo>
                    <a:pt x="1" y="7682"/>
                    <a:pt x="459" y="8226"/>
                    <a:pt x="1176" y="8322"/>
                  </a:cubicBezTo>
                  <a:cubicBezTo>
                    <a:pt x="1243" y="8331"/>
                    <a:pt x="1310" y="8331"/>
                    <a:pt x="1386" y="8331"/>
                  </a:cubicBezTo>
                  <a:cubicBezTo>
                    <a:pt x="2227" y="8331"/>
                    <a:pt x="3192" y="7710"/>
                    <a:pt x="3479" y="6554"/>
                  </a:cubicBezTo>
                  <a:cubicBezTo>
                    <a:pt x="3746" y="5522"/>
                    <a:pt x="4224" y="5264"/>
                    <a:pt x="5380" y="4643"/>
                  </a:cubicBezTo>
                  <a:cubicBezTo>
                    <a:pt x="5571" y="4538"/>
                    <a:pt x="5781" y="4423"/>
                    <a:pt x="6011" y="4299"/>
                  </a:cubicBezTo>
                  <a:cubicBezTo>
                    <a:pt x="7606" y="3410"/>
                    <a:pt x="11476" y="1155"/>
                    <a:pt x="11515" y="1127"/>
                  </a:cubicBezTo>
                  <a:cubicBezTo>
                    <a:pt x="11601" y="1079"/>
                    <a:pt x="11658" y="974"/>
                    <a:pt x="11658" y="811"/>
                  </a:cubicBezTo>
                  <a:cubicBezTo>
                    <a:pt x="11658" y="515"/>
                    <a:pt x="11486" y="171"/>
                    <a:pt x="11266" y="47"/>
                  </a:cubicBezTo>
                  <a:cubicBezTo>
                    <a:pt x="11211" y="15"/>
                    <a:pt x="11158" y="0"/>
                    <a:pt x="11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0" name="Google Shape;1850;p68"/>
            <p:cNvSpPr/>
            <p:nvPr/>
          </p:nvSpPr>
          <p:spPr>
            <a:xfrm>
              <a:off x="3494325" y="1001825"/>
              <a:ext cx="455325" cy="449100"/>
            </a:xfrm>
            <a:custGeom>
              <a:rect b="b" l="l" r="r" t="t"/>
              <a:pathLst>
                <a:path extrusionOk="0" h="17964" w="18213">
                  <a:moveTo>
                    <a:pt x="12527" y="0"/>
                  </a:moveTo>
                  <a:cubicBezTo>
                    <a:pt x="12374" y="0"/>
                    <a:pt x="12222" y="48"/>
                    <a:pt x="12078" y="134"/>
                  </a:cubicBezTo>
                  <a:lnTo>
                    <a:pt x="0" y="7033"/>
                  </a:lnTo>
                  <a:lnTo>
                    <a:pt x="5514" y="17964"/>
                  </a:lnTo>
                  <a:lnTo>
                    <a:pt x="17668" y="11036"/>
                  </a:lnTo>
                  <a:lnTo>
                    <a:pt x="17668" y="11017"/>
                  </a:lnTo>
                  <a:cubicBezTo>
                    <a:pt x="17792" y="10960"/>
                    <a:pt x="17907" y="10864"/>
                    <a:pt x="17993" y="10740"/>
                  </a:cubicBezTo>
                  <a:cubicBezTo>
                    <a:pt x="18136" y="10539"/>
                    <a:pt x="18213" y="10262"/>
                    <a:pt x="18213" y="9957"/>
                  </a:cubicBezTo>
                  <a:lnTo>
                    <a:pt x="18213" y="4520"/>
                  </a:lnTo>
                  <a:cubicBezTo>
                    <a:pt x="18213" y="3736"/>
                    <a:pt x="17744" y="2857"/>
                    <a:pt x="17142" y="2513"/>
                  </a:cubicBezTo>
                  <a:lnTo>
                    <a:pt x="13072" y="153"/>
                  </a:lnTo>
                  <a:cubicBezTo>
                    <a:pt x="12890" y="48"/>
                    <a:pt x="12709" y="0"/>
                    <a:pt x="125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1" name="Google Shape;1851;p68"/>
            <p:cNvSpPr/>
            <p:nvPr/>
          </p:nvSpPr>
          <p:spPr>
            <a:xfrm>
              <a:off x="3949400" y="1109550"/>
              <a:ext cx="250" cy="139050"/>
            </a:xfrm>
            <a:custGeom>
              <a:rect b="b" l="l" r="r" t="t"/>
              <a:pathLst>
                <a:path extrusionOk="0" h="5562" w="10">
                  <a:moveTo>
                    <a:pt x="0" y="0"/>
                  </a:moveTo>
                  <a:lnTo>
                    <a:pt x="0" y="5562"/>
                  </a:lnTo>
                  <a:lnTo>
                    <a:pt x="10" y="5562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D0E3F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2" name="Google Shape;1852;p68"/>
            <p:cNvSpPr/>
            <p:nvPr/>
          </p:nvSpPr>
          <p:spPr>
            <a:xfrm>
              <a:off x="3660825" y="1109775"/>
              <a:ext cx="288825" cy="305575"/>
            </a:xfrm>
            <a:custGeom>
              <a:rect b="b" l="l" r="r" t="t"/>
              <a:pathLst>
                <a:path extrusionOk="0" h="12223" w="11553">
                  <a:moveTo>
                    <a:pt x="11543" y="1"/>
                  </a:moveTo>
                  <a:lnTo>
                    <a:pt x="0" y="6661"/>
                  </a:lnTo>
                  <a:lnTo>
                    <a:pt x="0" y="12222"/>
                  </a:lnTo>
                  <a:lnTo>
                    <a:pt x="11553" y="5553"/>
                  </a:lnTo>
                  <a:lnTo>
                    <a:pt x="11553" y="202"/>
                  </a:lnTo>
                  <a:cubicBezTo>
                    <a:pt x="11553" y="135"/>
                    <a:pt x="11553" y="68"/>
                    <a:pt x="11543" y="1"/>
                  </a:cubicBezTo>
                  <a:close/>
                </a:path>
              </a:pathLst>
            </a:custGeom>
            <a:solidFill>
              <a:srgbClr val="CFE3F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3" name="Google Shape;1853;p68"/>
            <p:cNvSpPr/>
            <p:nvPr/>
          </p:nvSpPr>
          <p:spPr>
            <a:xfrm>
              <a:off x="3634550" y="1244025"/>
              <a:ext cx="43975" cy="205700"/>
            </a:xfrm>
            <a:custGeom>
              <a:rect b="b" l="l" r="r" t="t"/>
              <a:pathLst>
                <a:path extrusionOk="0" h="8228" w="1759">
                  <a:moveTo>
                    <a:pt x="1758" y="1"/>
                  </a:moveTo>
                  <a:lnTo>
                    <a:pt x="0" y="441"/>
                  </a:lnTo>
                  <a:lnTo>
                    <a:pt x="0" y="8228"/>
                  </a:lnTo>
                  <a:lnTo>
                    <a:pt x="1758" y="7225"/>
                  </a:lnTo>
                  <a:lnTo>
                    <a:pt x="175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4" name="Google Shape;1854;p68"/>
            <p:cNvSpPr/>
            <p:nvPr/>
          </p:nvSpPr>
          <p:spPr>
            <a:xfrm>
              <a:off x="3481175" y="1175250"/>
              <a:ext cx="165100" cy="277825"/>
            </a:xfrm>
            <a:custGeom>
              <a:rect b="b" l="l" r="r" t="t"/>
              <a:pathLst>
                <a:path extrusionOk="0" h="11113" w="6604">
                  <a:moveTo>
                    <a:pt x="918" y="0"/>
                  </a:moveTo>
                  <a:cubicBezTo>
                    <a:pt x="479" y="0"/>
                    <a:pt x="1" y="363"/>
                    <a:pt x="1" y="1156"/>
                  </a:cubicBezTo>
                  <a:lnTo>
                    <a:pt x="1" y="6593"/>
                  </a:lnTo>
                  <a:cubicBezTo>
                    <a:pt x="1" y="7367"/>
                    <a:pt x="469" y="8256"/>
                    <a:pt x="1071" y="8600"/>
                  </a:cubicBezTo>
                  <a:lnTo>
                    <a:pt x="5142" y="10950"/>
                  </a:lnTo>
                  <a:cubicBezTo>
                    <a:pt x="5323" y="11055"/>
                    <a:pt x="5505" y="11113"/>
                    <a:pt x="5686" y="11113"/>
                  </a:cubicBezTo>
                  <a:cubicBezTo>
                    <a:pt x="5963" y="11113"/>
                    <a:pt x="6212" y="10979"/>
                    <a:pt x="6384" y="10740"/>
                  </a:cubicBezTo>
                  <a:cubicBezTo>
                    <a:pt x="6527" y="10539"/>
                    <a:pt x="6603" y="10272"/>
                    <a:pt x="6603" y="9957"/>
                  </a:cubicBezTo>
                  <a:lnTo>
                    <a:pt x="6603" y="4520"/>
                  </a:lnTo>
                  <a:cubicBezTo>
                    <a:pt x="6603" y="3736"/>
                    <a:pt x="6135" y="2857"/>
                    <a:pt x="5533" y="2513"/>
                  </a:cubicBezTo>
                  <a:lnTo>
                    <a:pt x="1453" y="153"/>
                  </a:lnTo>
                  <a:cubicBezTo>
                    <a:pt x="1272" y="57"/>
                    <a:pt x="1090" y="0"/>
                    <a:pt x="9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5" name="Google Shape;1855;p68"/>
            <p:cNvSpPr/>
            <p:nvPr/>
          </p:nvSpPr>
          <p:spPr>
            <a:xfrm>
              <a:off x="3490725" y="1184825"/>
              <a:ext cx="145750" cy="258425"/>
            </a:xfrm>
            <a:custGeom>
              <a:rect b="b" l="l" r="r" t="t"/>
              <a:pathLst>
                <a:path extrusionOk="0" h="10337" w="5830">
                  <a:moveTo>
                    <a:pt x="536" y="1"/>
                  </a:moveTo>
                  <a:cubicBezTo>
                    <a:pt x="224" y="1"/>
                    <a:pt x="1" y="289"/>
                    <a:pt x="1" y="773"/>
                  </a:cubicBezTo>
                  <a:lnTo>
                    <a:pt x="1" y="6210"/>
                  </a:lnTo>
                  <a:cubicBezTo>
                    <a:pt x="1" y="6850"/>
                    <a:pt x="402" y="7605"/>
                    <a:pt x="880" y="7882"/>
                  </a:cubicBezTo>
                  <a:lnTo>
                    <a:pt x="4960" y="10233"/>
                  </a:lnTo>
                  <a:cubicBezTo>
                    <a:pt x="5082" y="10303"/>
                    <a:pt x="5198" y="10337"/>
                    <a:pt x="5303" y="10337"/>
                  </a:cubicBezTo>
                  <a:cubicBezTo>
                    <a:pt x="5612" y="10337"/>
                    <a:pt x="5830" y="10051"/>
                    <a:pt x="5830" y="9574"/>
                  </a:cubicBezTo>
                  <a:lnTo>
                    <a:pt x="5830" y="4137"/>
                  </a:lnTo>
                  <a:cubicBezTo>
                    <a:pt x="5830" y="3496"/>
                    <a:pt x="5438" y="2742"/>
                    <a:pt x="4960" y="2465"/>
                  </a:cubicBezTo>
                  <a:lnTo>
                    <a:pt x="880" y="104"/>
                  </a:lnTo>
                  <a:cubicBezTo>
                    <a:pt x="759" y="34"/>
                    <a:pt x="642" y="1"/>
                    <a:pt x="5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6" name="Google Shape;1856;p68"/>
            <p:cNvSpPr/>
            <p:nvPr/>
          </p:nvSpPr>
          <p:spPr>
            <a:xfrm>
              <a:off x="3514875" y="1227425"/>
              <a:ext cx="97725" cy="173350"/>
            </a:xfrm>
            <a:custGeom>
              <a:rect b="b" l="l" r="r" t="t"/>
              <a:pathLst>
                <a:path extrusionOk="0" h="6934" w="3909">
                  <a:moveTo>
                    <a:pt x="348" y="0"/>
                  </a:moveTo>
                  <a:cubicBezTo>
                    <a:pt x="142" y="0"/>
                    <a:pt x="0" y="193"/>
                    <a:pt x="0" y="512"/>
                  </a:cubicBezTo>
                  <a:lnTo>
                    <a:pt x="0" y="4162"/>
                  </a:lnTo>
                  <a:cubicBezTo>
                    <a:pt x="0" y="4592"/>
                    <a:pt x="258" y="5099"/>
                    <a:pt x="583" y="5290"/>
                  </a:cubicBezTo>
                  <a:lnTo>
                    <a:pt x="3316" y="6866"/>
                  </a:lnTo>
                  <a:cubicBezTo>
                    <a:pt x="3397" y="6912"/>
                    <a:pt x="3475" y="6933"/>
                    <a:pt x="3545" y="6933"/>
                  </a:cubicBezTo>
                  <a:cubicBezTo>
                    <a:pt x="3758" y="6933"/>
                    <a:pt x="3908" y="6740"/>
                    <a:pt x="3908" y="6417"/>
                  </a:cubicBezTo>
                  <a:lnTo>
                    <a:pt x="3908" y="2777"/>
                  </a:lnTo>
                  <a:cubicBezTo>
                    <a:pt x="3908" y="2337"/>
                    <a:pt x="3641" y="1840"/>
                    <a:pt x="3316" y="1649"/>
                  </a:cubicBezTo>
                  <a:lnTo>
                    <a:pt x="583" y="73"/>
                  </a:lnTo>
                  <a:cubicBezTo>
                    <a:pt x="499" y="23"/>
                    <a:pt x="420" y="0"/>
                    <a:pt x="3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7" name="Google Shape;1857;p68"/>
            <p:cNvSpPr/>
            <p:nvPr/>
          </p:nvSpPr>
          <p:spPr>
            <a:xfrm>
              <a:off x="3526575" y="1260200"/>
              <a:ext cx="69050" cy="100300"/>
            </a:xfrm>
            <a:custGeom>
              <a:rect b="b" l="l" r="r" t="t"/>
              <a:pathLst>
                <a:path extrusionOk="0" h="4012" w="2762">
                  <a:moveTo>
                    <a:pt x="833" y="1"/>
                  </a:moveTo>
                  <a:cubicBezTo>
                    <a:pt x="345" y="1"/>
                    <a:pt x="0" y="453"/>
                    <a:pt x="0" y="1208"/>
                  </a:cubicBezTo>
                  <a:cubicBezTo>
                    <a:pt x="0" y="2230"/>
                    <a:pt x="621" y="3405"/>
                    <a:pt x="1376" y="3845"/>
                  </a:cubicBezTo>
                  <a:cubicBezTo>
                    <a:pt x="1573" y="3958"/>
                    <a:pt x="1760" y="4012"/>
                    <a:pt x="1929" y="4012"/>
                  </a:cubicBezTo>
                  <a:cubicBezTo>
                    <a:pt x="2419" y="4012"/>
                    <a:pt x="2762" y="3563"/>
                    <a:pt x="2762" y="2803"/>
                  </a:cubicBezTo>
                  <a:cubicBezTo>
                    <a:pt x="2762" y="1791"/>
                    <a:pt x="2141" y="606"/>
                    <a:pt x="1376" y="166"/>
                  </a:cubicBezTo>
                  <a:cubicBezTo>
                    <a:pt x="1184" y="54"/>
                    <a:pt x="1000" y="1"/>
                    <a:pt x="8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8" name="Google Shape;1858;p68"/>
            <p:cNvSpPr/>
            <p:nvPr/>
          </p:nvSpPr>
          <p:spPr>
            <a:xfrm>
              <a:off x="3536850" y="1275325"/>
              <a:ext cx="48500" cy="70275"/>
            </a:xfrm>
            <a:custGeom>
              <a:rect b="b" l="l" r="r" t="t"/>
              <a:pathLst>
                <a:path extrusionOk="0" h="2811" w="1940">
                  <a:moveTo>
                    <a:pt x="581" y="0"/>
                  </a:moveTo>
                  <a:cubicBezTo>
                    <a:pt x="239" y="0"/>
                    <a:pt x="0" y="315"/>
                    <a:pt x="0" y="842"/>
                  </a:cubicBezTo>
                  <a:cubicBezTo>
                    <a:pt x="0" y="1558"/>
                    <a:pt x="430" y="2380"/>
                    <a:pt x="965" y="2695"/>
                  </a:cubicBezTo>
                  <a:cubicBezTo>
                    <a:pt x="1102" y="2773"/>
                    <a:pt x="1232" y="2810"/>
                    <a:pt x="1350" y="2810"/>
                  </a:cubicBezTo>
                  <a:cubicBezTo>
                    <a:pt x="1696" y="2810"/>
                    <a:pt x="1940" y="2494"/>
                    <a:pt x="1940" y="1960"/>
                  </a:cubicBezTo>
                  <a:cubicBezTo>
                    <a:pt x="1940" y="1252"/>
                    <a:pt x="1500" y="421"/>
                    <a:pt x="965" y="115"/>
                  </a:cubicBezTo>
                  <a:cubicBezTo>
                    <a:pt x="829" y="37"/>
                    <a:pt x="699" y="0"/>
                    <a:pt x="5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9" name="Google Shape;1859;p68"/>
            <p:cNvSpPr/>
            <p:nvPr/>
          </p:nvSpPr>
          <p:spPr>
            <a:xfrm>
              <a:off x="3551425" y="1296350"/>
              <a:ext cx="19375" cy="28175"/>
            </a:xfrm>
            <a:custGeom>
              <a:rect b="b" l="l" r="r" t="t"/>
              <a:pathLst>
                <a:path extrusionOk="0" h="1127" w="775">
                  <a:moveTo>
                    <a:pt x="227" y="0"/>
                  </a:moveTo>
                  <a:cubicBezTo>
                    <a:pt x="94" y="0"/>
                    <a:pt x="0" y="123"/>
                    <a:pt x="0" y="335"/>
                  </a:cubicBezTo>
                  <a:cubicBezTo>
                    <a:pt x="0" y="622"/>
                    <a:pt x="172" y="956"/>
                    <a:pt x="382" y="1080"/>
                  </a:cubicBezTo>
                  <a:cubicBezTo>
                    <a:pt x="438" y="1112"/>
                    <a:pt x="491" y="1127"/>
                    <a:pt x="538" y="1127"/>
                  </a:cubicBezTo>
                  <a:cubicBezTo>
                    <a:pt x="678" y="1127"/>
                    <a:pt x="774" y="998"/>
                    <a:pt x="774" y="784"/>
                  </a:cubicBezTo>
                  <a:cubicBezTo>
                    <a:pt x="774" y="497"/>
                    <a:pt x="602" y="173"/>
                    <a:pt x="382" y="48"/>
                  </a:cubicBezTo>
                  <a:cubicBezTo>
                    <a:pt x="327" y="16"/>
                    <a:pt x="275" y="0"/>
                    <a:pt x="2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0" name="Google Shape;1860;p68"/>
            <p:cNvSpPr/>
            <p:nvPr/>
          </p:nvSpPr>
          <p:spPr>
            <a:xfrm>
              <a:off x="3521325" y="1331975"/>
              <a:ext cx="12925" cy="18750"/>
            </a:xfrm>
            <a:custGeom>
              <a:rect b="b" l="l" r="r" t="t"/>
              <a:pathLst>
                <a:path extrusionOk="0" h="750" w="517">
                  <a:moveTo>
                    <a:pt x="159" y="0"/>
                  </a:moveTo>
                  <a:cubicBezTo>
                    <a:pt x="65" y="0"/>
                    <a:pt x="0" y="85"/>
                    <a:pt x="0" y="229"/>
                  </a:cubicBezTo>
                  <a:cubicBezTo>
                    <a:pt x="0" y="420"/>
                    <a:pt x="115" y="639"/>
                    <a:pt x="258" y="716"/>
                  </a:cubicBezTo>
                  <a:cubicBezTo>
                    <a:pt x="296" y="739"/>
                    <a:pt x="332" y="749"/>
                    <a:pt x="364" y="749"/>
                  </a:cubicBezTo>
                  <a:cubicBezTo>
                    <a:pt x="454" y="749"/>
                    <a:pt x="516" y="666"/>
                    <a:pt x="516" y="525"/>
                  </a:cubicBezTo>
                  <a:cubicBezTo>
                    <a:pt x="516" y="334"/>
                    <a:pt x="401" y="114"/>
                    <a:pt x="258" y="28"/>
                  </a:cubicBezTo>
                  <a:cubicBezTo>
                    <a:pt x="223" y="9"/>
                    <a:pt x="189" y="0"/>
                    <a:pt x="1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1" name="Google Shape;1861;p68"/>
            <p:cNvSpPr/>
            <p:nvPr/>
          </p:nvSpPr>
          <p:spPr>
            <a:xfrm>
              <a:off x="3592500" y="1373875"/>
              <a:ext cx="12925" cy="18900"/>
            </a:xfrm>
            <a:custGeom>
              <a:rect b="b" l="l" r="r" t="t"/>
              <a:pathLst>
                <a:path extrusionOk="0" h="756" w="517">
                  <a:moveTo>
                    <a:pt x="153" y="0"/>
                  </a:moveTo>
                  <a:cubicBezTo>
                    <a:pt x="63" y="0"/>
                    <a:pt x="1" y="84"/>
                    <a:pt x="1" y="225"/>
                  </a:cubicBezTo>
                  <a:cubicBezTo>
                    <a:pt x="1" y="416"/>
                    <a:pt x="115" y="636"/>
                    <a:pt x="259" y="722"/>
                  </a:cubicBezTo>
                  <a:cubicBezTo>
                    <a:pt x="296" y="744"/>
                    <a:pt x="332" y="755"/>
                    <a:pt x="364" y="755"/>
                  </a:cubicBezTo>
                  <a:cubicBezTo>
                    <a:pt x="454" y="755"/>
                    <a:pt x="517" y="671"/>
                    <a:pt x="517" y="531"/>
                  </a:cubicBezTo>
                  <a:cubicBezTo>
                    <a:pt x="517" y="339"/>
                    <a:pt x="402" y="120"/>
                    <a:pt x="259" y="34"/>
                  </a:cubicBezTo>
                  <a:cubicBezTo>
                    <a:pt x="221" y="11"/>
                    <a:pt x="185" y="0"/>
                    <a:pt x="1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2" name="Google Shape;1862;p68"/>
            <p:cNvSpPr/>
            <p:nvPr/>
          </p:nvSpPr>
          <p:spPr>
            <a:xfrm>
              <a:off x="3521325" y="1236075"/>
              <a:ext cx="12925" cy="18850"/>
            </a:xfrm>
            <a:custGeom>
              <a:rect b="b" l="l" r="r" t="t"/>
              <a:pathLst>
                <a:path extrusionOk="0" h="754" w="517">
                  <a:moveTo>
                    <a:pt x="157" y="1"/>
                  </a:moveTo>
                  <a:cubicBezTo>
                    <a:pt x="64" y="1"/>
                    <a:pt x="0" y="90"/>
                    <a:pt x="0" y="233"/>
                  </a:cubicBezTo>
                  <a:cubicBezTo>
                    <a:pt x="0" y="415"/>
                    <a:pt x="115" y="644"/>
                    <a:pt x="258" y="720"/>
                  </a:cubicBezTo>
                  <a:cubicBezTo>
                    <a:pt x="296" y="743"/>
                    <a:pt x="332" y="754"/>
                    <a:pt x="364" y="754"/>
                  </a:cubicBezTo>
                  <a:cubicBezTo>
                    <a:pt x="454" y="754"/>
                    <a:pt x="516" y="670"/>
                    <a:pt x="516" y="529"/>
                  </a:cubicBezTo>
                  <a:cubicBezTo>
                    <a:pt x="516" y="338"/>
                    <a:pt x="401" y="118"/>
                    <a:pt x="258" y="32"/>
                  </a:cubicBezTo>
                  <a:cubicBezTo>
                    <a:pt x="222" y="11"/>
                    <a:pt x="188" y="1"/>
                    <a:pt x="1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3" name="Google Shape;1863;p68"/>
            <p:cNvSpPr/>
            <p:nvPr/>
          </p:nvSpPr>
          <p:spPr>
            <a:xfrm>
              <a:off x="3592500" y="1278075"/>
              <a:ext cx="12925" cy="18850"/>
            </a:xfrm>
            <a:custGeom>
              <a:rect b="b" l="l" r="r" t="t"/>
              <a:pathLst>
                <a:path extrusionOk="0" h="754" w="517">
                  <a:moveTo>
                    <a:pt x="153" y="1"/>
                  </a:moveTo>
                  <a:cubicBezTo>
                    <a:pt x="63" y="1"/>
                    <a:pt x="1" y="84"/>
                    <a:pt x="1" y="225"/>
                  </a:cubicBezTo>
                  <a:cubicBezTo>
                    <a:pt x="1" y="416"/>
                    <a:pt x="115" y="636"/>
                    <a:pt x="259" y="722"/>
                  </a:cubicBezTo>
                  <a:cubicBezTo>
                    <a:pt x="295" y="744"/>
                    <a:pt x="329" y="754"/>
                    <a:pt x="360" y="754"/>
                  </a:cubicBezTo>
                  <a:cubicBezTo>
                    <a:pt x="452" y="754"/>
                    <a:pt x="517" y="664"/>
                    <a:pt x="517" y="521"/>
                  </a:cubicBezTo>
                  <a:cubicBezTo>
                    <a:pt x="517" y="340"/>
                    <a:pt x="402" y="110"/>
                    <a:pt x="259" y="34"/>
                  </a:cubicBezTo>
                  <a:cubicBezTo>
                    <a:pt x="221" y="11"/>
                    <a:pt x="185" y="1"/>
                    <a:pt x="1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4" name="Google Shape;1864;p68"/>
            <p:cNvSpPr/>
            <p:nvPr/>
          </p:nvSpPr>
          <p:spPr>
            <a:xfrm>
              <a:off x="3458975" y="1150875"/>
              <a:ext cx="216925" cy="134750"/>
            </a:xfrm>
            <a:custGeom>
              <a:rect b="b" l="l" r="r" t="t"/>
              <a:pathLst>
                <a:path extrusionOk="0" h="5390" w="8677">
                  <a:moveTo>
                    <a:pt x="2756" y="0"/>
                  </a:moveTo>
                  <a:cubicBezTo>
                    <a:pt x="2578" y="0"/>
                    <a:pt x="2399" y="48"/>
                    <a:pt x="2236" y="144"/>
                  </a:cubicBezTo>
                  <a:lnTo>
                    <a:pt x="459" y="1166"/>
                  </a:lnTo>
                  <a:cubicBezTo>
                    <a:pt x="0" y="1434"/>
                    <a:pt x="325" y="2055"/>
                    <a:pt x="1510" y="2733"/>
                  </a:cubicBezTo>
                  <a:cubicBezTo>
                    <a:pt x="1644" y="2810"/>
                    <a:pt x="1787" y="2896"/>
                    <a:pt x="1921" y="2972"/>
                  </a:cubicBezTo>
                  <a:cubicBezTo>
                    <a:pt x="2991" y="3584"/>
                    <a:pt x="4052" y="4205"/>
                    <a:pt x="4052" y="4205"/>
                  </a:cubicBezTo>
                  <a:cubicBezTo>
                    <a:pt x="4195" y="4281"/>
                    <a:pt x="4329" y="4358"/>
                    <a:pt x="4462" y="4444"/>
                  </a:cubicBezTo>
                  <a:cubicBezTo>
                    <a:pt x="5305" y="4926"/>
                    <a:pt x="6089" y="5162"/>
                    <a:pt x="6637" y="5162"/>
                  </a:cubicBezTo>
                  <a:cubicBezTo>
                    <a:pt x="6860" y="5162"/>
                    <a:pt x="7044" y="5123"/>
                    <a:pt x="7176" y="5046"/>
                  </a:cubicBezTo>
                  <a:cubicBezTo>
                    <a:pt x="7310" y="4979"/>
                    <a:pt x="7482" y="4864"/>
                    <a:pt x="7683" y="4759"/>
                  </a:cubicBezTo>
                  <a:cubicBezTo>
                    <a:pt x="7773" y="4712"/>
                    <a:pt x="7852" y="4692"/>
                    <a:pt x="7922" y="4692"/>
                  </a:cubicBezTo>
                  <a:cubicBezTo>
                    <a:pt x="8332" y="4692"/>
                    <a:pt x="8409" y="5390"/>
                    <a:pt x="8409" y="5390"/>
                  </a:cubicBezTo>
                  <a:cubicBezTo>
                    <a:pt x="8409" y="5390"/>
                    <a:pt x="8571" y="5342"/>
                    <a:pt x="8600" y="5275"/>
                  </a:cubicBezTo>
                  <a:cubicBezTo>
                    <a:pt x="8600" y="4549"/>
                    <a:pt x="8676" y="3240"/>
                    <a:pt x="8285" y="3039"/>
                  </a:cubicBezTo>
                  <a:cubicBezTo>
                    <a:pt x="7969" y="2886"/>
                    <a:pt x="7176" y="2399"/>
                    <a:pt x="7176" y="2399"/>
                  </a:cubicBezTo>
                  <a:lnTo>
                    <a:pt x="5045" y="1166"/>
                  </a:lnTo>
                  <a:lnTo>
                    <a:pt x="3268" y="144"/>
                  </a:lnTo>
                  <a:cubicBezTo>
                    <a:pt x="3110" y="48"/>
                    <a:pt x="2934" y="0"/>
                    <a:pt x="27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5" name="Google Shape;1865;p68"/>
            <p:cNvSpPr/>
            <p:nvPr/>
          </p:nvSpPr>
          <p:spPr>
            <a:xfrm>
              <a:off x="3458975" y="1145800"/>
              <a:ext cx="222900" cy="129125"/>
            </a:xfrm>
            <a:custGeom>
              <a:rect b="b" l="l" r="r" t="t"/>
              <a:pathLst>
                <a:path extrusionOk="0" h="5165" w="8916">
                  <a:moveTo>
                    <a:pt x="2756" y="0"/>
                  </a:moveTo>
                  <a:cubicBezTo>
                    <a:pt x="2578" y="0"/>
                    <a:pt x="2399" y="46"/>
                    <a:pt x="2236" y="137"/>
                  </a:cubicBezTo>
                  <a:lnTo>
                    <a:pt x="459" y="1169"/>
                  </a:lnTo>
                  <a:cubicBezTo>
                    <a:pt x="0" y="1436"/>
                    <a:pt x="325" y="2048"/>
                    <a:pt x="1510" y="2736"/>
                  </a:cubicBezTo>
                  <a:cubicBezTo>
                    <a:pt x="1644" y="2812"/>
                    <a:pt x="1787" y="2888"/>
                    <a:pt x="1921" y="2974"/>
                  </a:cubicBezTo>
                  <a:cubicBezTo>
                    <a:pt x="2991" y="3586"/>
                    <a:pt x="4052" y="4198"/>
                    <a:pt x="4052" y="4198"/>
                  </a:cubicBezTo>
                  <a:cubicBezTo>
                    <a:pt x="4195" y="4284"/>
                    <a:pt x="4329" y="4360"/>
                    <a:pt x="4462" y="4436"/>
                  </a:cubicBezTo>
                  <a:cubicBezTo>
                    <a:pt x="5306" y="4926"/>
                    <a:pt x="6091" y="5164"/>
                    <a:pt x="6639" y="5164"/>
                  </a:cubicBezTo>
                  <a:cubicBezTo>
                    <a:pt x="6861" y="5164"/>
                    <a:pt x="7044" y="5125"/>
                    <a:pt x="7176" y="5048"/>
                  </a:cubicBezTo>
                  <a:cubicBezTo>
                    <a:pt x="7644" y="4780"/>
                    <a:pt x="8781" y="4121"/>
                    <a:pt x="8781" y="4121"/>
                  </a:cubicBezTo>
                  <a:cubicBezTo>
                    <a:pt x="8781" y="4121"/>
                    <a:pt x="8915" y="3357"/>
                    <a:pt x="8390" y="3099"/>
                  </a:cubicBezTo>
                  <a:cubicBezTo>
                    <a:pt x="8074" y="2936"/>
                    <a:pt x="7176" y="2392"/>
                    <a:pt x="7176" y="2392"/>
                  </a:cubicBezTo>
                  <a:lnTo>
                    <a:pt x="5045" y="1169"/>
                  </a:lnTo>
                  <a:lnTo>
                    <a:pt x="3268" y="137"/>
                  </a:lnTo>
                  <a:cubicBezTo>
                    <a:pt x="3110" y="46"/>
                    <a:pt x="2934" y="0"/>
                    <a:pt x="2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6" name="Google Shape;1866;p68"/>
            <p:cNvSpPr/>
            <p:nvPr/>
          </p:nvSpPr>
          <p:spPr>
            <a:xfrm>
              <a:off x="3670239" y="1169500"/>
              <a:ext cx="280225" cy="183500"/>
            </a:xfrm>
            <a:custGeom>
              <a:rect b="b" l="l" r="r" t="t"/>
              <a:pathLst>
                <a:path extrusionOk="0" h="7340" w="11209">
                  <a:moveTo>
                    <a:pt x="11209" y="1"/>
                  </a:moveTo>
                  <a:lnTo>
                    <a:pt x="0" y="6470"/>
                  </a:lnTo>
                  <a:lnTo>
                    <a:pt x="0" y="7339"/>
                  </a:lnTo>
                  <a:lnTo>
                    <a:pt x="11209" y="861"/>
                  </a:lnTo>
                  <a:lnTo>
                    <a:pt x="1120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867" name="Google Shape;1867;p68"/>
          <p:cNvCxnSpPr/>
          <p:nvPr/>
        </p:nvCxnSpPr>
        <p:spPr>
          <a:xfrm>
            <a:off x="115954" y="3710425"/>
            <a:ext cx="22254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1868" name="Google Shape;1868;p68"/>
          <p:cNvCxnSpPr/>
          <p:nvPr/>
        </p:nvCxnSpPr>
        <p:spPr>
          <a:xfrm>
            <a:off x="115954" y="3834975"/>
            <a:ext cx="12879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1869" name="Google Shape;1869;p68"/>
          <p:cNvCxnSpPr/>
          <p:nvPr/>
        </p:nvCxnSpPr>
        <p:spPr>
          <a:xfrm>
            <a:off x="115954" y="3001175"/>
            <a:ext cx="785400" cy="84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1870" name="Google Shape;1870;p68"/>
          <p:cNvCxnSpPr/>
          <p:nvPr/>
        </p:nvCxnSpPr>
        <p:spPr>
          <a:xfrm>
            <a:off x="115954" y="3125725"/>
            <a:ext cx="12879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1871" name="Google Shape;1871;p68"/>
          <p:cNvCxnSpPr/>
          <p:nvPr/>
        </p:nvCxnSpPr>
        <p:spPr>
          <a:xfrm>
            <a:off x="115954" y="2885025"/>
            <a:ext cx="22254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1872" name="Google Shape;1872;p68"/>
          <p:cNvCxnSpPr/>
          <p:nvPr/>
        </p:nvCxnSpPr>
        <p:spPr>
          <a:xfrm>
            <a:off x="115954" y="3229050"/>
            <a:ext cx="1666200" cy="12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oval"/>
          </a:ln>
        </p:spPr>
      </p:cxnSp>
      <p:pic>
        <p:nvPicPr>
          <p:cNvPr id="1873" name="Google Shape;1873;p68"/>
          <p:cNvPicPr preferRelativeResize="0"/>
          <p:nvPr/>
        </p:nvPicPr>
        <p:blipFill rotWithShape="1">
          <a:blip r:embed="rId3">
            <a:alphaModFix/>
          </a:blip>
          <a:srcRect b="2229" l="9428" r="0" t="17558"/>
          <a:stretch/>
        </p:blipFill>
        <p:spPr>
          <a:xfrm>
            <a:off x="3308735" y="1082009"/>
            <a:ext cx="2519719" cy="29753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4" name="Google Shape;1874;p68"/>
          <p:cNvPicPr preferRelativeResize="0"/>
          <p:nvPr/>
        </p:nvPicPr>
        <p:blipFill rotWithShape="1">
          <a:blip r:embed="rId4">
            <a:alphaModFix/>
          </a:blip>
          <a:srcRect b="0" l="2812" r="3449" t="0"/>
          <a:stretch/>
        </p:blipFill>
        <p:spPr>
          <a:xfrm>
            <a:off x="5749125" y="1082000"/>
            <a:ext cx="2446275" cy="2975375"/>
          </a:xfrm>
          <a:prstGeom prst="rect">
            <a:avLst/>
          </a:prstGeom>
          <a:noFill/>
          <a:ln>
            <a:noFill/>
          </a:ln>
        </p:spPr>
      </p:pic>
      <p:sp>
        <p:nvSpPr>
          <p:cNvPr id="1875" name="Google Shape;1875;p68"/>
          <p:cNvSpPr/>
          <p:nvPr/>
        </p:nvSpPr>
        <p:spPr>
          <a:xfrm>
            <a:off x="3302933" y="1061425"/>
            <a:ext cx="4892400" cy="2975400"/>
          </a:xfrm>
          <a:prstGeom prst="rect">
            <a:avLst/>
          </a:prstGeom>
          <a:noFill/>
          <a:ln cap="flat" cmpd="sng" w="38100">
            <a:solidFill>
              <a:srgbClr val="54A2D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1876" name="Google Shape;1876;p68"/>
          <p:cNvCxnSpPr>
            <a:stCxn id="1875" idx="0"/>
            <a:endCxn id="1875" idx="2"/>
          </p:cNvCxnSpPr>
          <p:nvPr/>
        </p:nvCxnSpPr>
        <p:spPr>
          <a:xfrm>
            <a:off x="5749133" y="1061425"/>
            <a:ext cx="0" cy="2975400"/>
          </a:xfrm>
          <a:prstGeom prst="straightConnector1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77" name="Google Shape;1877;p68"/>
          <p:cNvCxnSpPr/>
          <p:nvPr/>
        </p:nvCxnSpPr>
        <p:spPr>
          <a:xfrm>
            <a:off x="7036125" y="2047200"/>
            <a:ext cx="99900" cy="0"/>
          </a:xfrm>
          <a:prstGeom prst="straightConnector1">
            <a:avLst/>
          </a:prstGeom>
          <a:noFill/>
          <a:ln cap="flat" cmpd="sng" w="28575">
            <a:solidFill>
              <a:srgbClr val="F14B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78" name="Google Shape;1878;p68"/>
          <p:cNvSpPr/>
          <p:nvPr/>
        </p:nvSpPr>
        <p:spPr>
          <a:xfrm>
            <a:off x="6715525" y="1824000"/>
            <a:ext cx="426300" cy="446400"/>
          </a:xfrm>
          <a:prstGeom prst="ellipse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1879" name="Google Shape;1879;p68"/>
          <p:cNvCxnSpPr/>
          <p:nvPr/>
        </p:nvCxnSpPr>
        <p:spPr>
          <a:xfrm flipH="1" rot="10800000">
            <a:off x="6523225" y="3792375"/>
            <a:ext cx="1445400" cy="166500"/>
          </a:xfrm>
          <a:prstGeom prst="straightConnector1">
            <a:avLst/>
          </a:prstGeom>
          <a:noFill/>
          <a:ln cap="flat" cmpd="sng" w="28575">
            <a:solidFill>
              <a:srgbClr val="82D7F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80" name="Google Shape;1880;p68"/>
          <p:cNvCxnSpPr/>
          <p:nvPr/>
        </p:nvCxnSpPr>
        <p:spPr>
          <a:xfrm>
            <a:off x="7961975" y="3059650"/>
            <a:ext cx="0" cy="719400"/>
          </a:xfrm>
          <a:prstGeom prst="straightConnector1">
            <a:avLst/>
          </a:prstGeom>
          <a:noFill/>
          <a:ln cap="flat" cmpd="sng" w="28575">
            <a:solidFill>
              <a:srgbClr val="00C3B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81" name="Google Shape;1881;p68"/>
          <p:cNvCxnSpPr/>
          <p:nvPr/>
        </p:nvCxnSpPr>
        <p:spPr>
          <a:xfrm>
            <a:off x="6236825" y="3812325"/>
            <a:ext cx="273000" cy="146700"/>
          </a:xfrm>
          <a:prstGeom prst="straightConnector1">
            <a:avLst/>
          </a:prstGeom>
          <a:noFill/>
          <a:ln cap="flat" cmpd="sng" w="28575">
            <a:solidFill>
              <a:srgbClr val="1B325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82" name="Google Shape;1882;p68"/>
          <p:cNvCxnSpPr>
            <a:stCxn id="1878" idx="2"/>
          </p:cNvCxnSpPr>
          <p:nvPr/>
        </p:nvCxnSpPr>
        <p:spPr>
          <a:xfrm rot="10800000">
            <a:off x="6343525" y="2047200"/>
            <a:ext cx="3720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883" name="Google Shape;1883;p68"/>
          <p:cNvCxnSpPr/>
          <p:nvPr/>
        </p:nvCxnSpPr>
        <p:spPr>
          <a:xfrm>
            <a:off x="6383350" y="2047200"/>
            <a:ext cx="20100" cy="1632000"/>
          </a:xfrm>
          <a:prstGeom prst="straightConnector1">
            <a:avLst/>
          </a:prstGeom>
          <a:noFill/>
          <a:ln cap="flat" cmpd="sng" w="28575">
            <a:solidFill>
              <a:srgbClr val="C5332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84" name="Google Shape;1884;p68"/>
          <p:cNvCxnSpPr/>
          <p:nvPr/>
        </p:nvCxnSpPr>
        <p:spPr>
          <a:xfrm>
            <a:off x="6236825" y="3685775"/>
            <a:ext cx="0" cy="146400"/>
          </a:xfrm>
          <a:prstGeom prst="straightConnector1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85" name="Google Shape;1885;p68"/>
          <p:cNvCxnSpPr/>
          <p:nvPr/>
        </p:nvCxnSpPr>
        <p:spPr>
          <a:xfrm>
            <a:off x="6435850" y="3125725"/>
            <a:ext cx="60900" cy="20400"/>
          </a:xfrm>
          <a:prstGeom prst="straightConnector1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86" name="Google Shape;1886;p68"/>
          <p:cNvSpPr txBox="1"/>
          <p:nvPr/>
        </p:nvSpPr>
        <p:spPr>
          <a:xfrm>
            <a:off x="6605662" y="1506125"/>
            <a:ext cx="866400" cy="1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8 mm</a:t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1887" name="Google Shape;1887;p68"/>
          <p:cNvCxnSpPr/>
          <p:nvPr/>
        </p:nvCxnSpPr>
        <p:spPr>
          <a:xfrm>
            <a:off x="6695550" y="1760000"/>
            <a:ext cx="421500" cy="0"/>
          </a:xfrm>
          <a:prstGeom prst="straightConnector1">
            <a:avLst/>
          </a:prstGeom>
          <a:noFill/>
          <a:ln cap="flat" cmpd="sng" w="9525">
            <a:solidFill>
              <a:srgbClr val="B8E2F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88" name="Google Shape;1888;p68"/>
          <p:cNvSpPr txBox="1"/>
          <p:nvPr/>
        </p:nvSpPr>
        <p:spPr>
          <a:xfrm>
            <a:off x="7136037" y="1841800"/>
            <a:ext cx="866400" cy="1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5 mm</a:t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1889" name="Google Shape;1889;p68"/>
          <p:cNvCxnSpPr/>
          <p:nvPr/>
        </p:nvCxnSpPr>
        <p:spPr>
          <a:xfrm>
            <a:off x="7261950" y="2095425"/>
            <a:ext cx="416100" cy="900"/>
          </a:xfrm>
          <a:prstGeom prst="straightConnector1">
            <a:avLst/>
          </a:prstGeom>
          <a:noFill/>
          <a:ln cap="flat" cmpd="sng" w="9525">
            <a:solidFill>
              <a:srgbClr val="F14B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90" name="Google Shape;1890;p68"/>
          <p:cNvCxnSpPr/>
          <p:nvPr/>
        </p:nvCxnSpPr>
        <p:spPr>
          <a:xfrm flipH="1" rot="10800000">
            <a:off x="5857425" y="2286200"/>
            <a:ext cx="486000" cy="300"/>
          </a:xfrm>
          <a:prstGeom prst="straightConnector1">
            <a:avLst/>
          </a:prstGeom>
          <a:noFill/>
          <a:ln cap="flat" cmpd="sng" w="9525">
            <a:solidFill>
              <a:srgbClr val="C5332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91" name="Google Shape;1891;p68"/>
          <p:cNvCxnSpPr/>
          <p:nvPr/>
        </p:nvCxnSpPr>
        <p:spPr>
          <a:xfrm>
            <a:off x="7073275" y="3731600"/>
            <a:ext cx="383700" cy="3600"/>
          </a:xfrm>
          <a:prstGeom prst="straightConnector1">
            <a:avLst/>
          </a:prstGeom>
          <a:noFill/>
          <a:ln cap="flat" cmpd="sng" w="9525">
            <a:solidFill>
              <a:srgbClr val="82D7F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92" name="Google Shape;1892;p68"/>
          <p:cNvCxnSpPr/>
          <p:nvPr/>
        </p:nvCxnSpPr>
        <p:spPr>
          <a:xfrm flipH="1" rot="10800000">
            <a:off x="7573000" y="3005075"/>
            <a:ext cx="421800" cy="600"/>
          </a:xfrm>
          <a:prstGeom prst="straightConnector1">
            <a:avLst/>
          </a:prstGeom>
          <a:noFill/>
          <a:ln cap="flat" cmpd="sng" w="9525">
            <a:solidFill>
              <a:srgbClr val="00C3B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93" name="Google Shape;1893;p68"/>
          <p:cNvCxnSpPr/>
          <p:nvPr/>
        </p:nvCxnSpPr>
        <p:spPr>
          <a:xfrm flipH="1" rot="10800000">
            <a:off x="6563450" y="3059650"/>
            <a:ext cx="421800" cy="600"/>
          </a:xfrm>
          <a:prstGeom prst="straightConnector1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94" name="Google Shape;1894;p68"/>
          <p:cNvCxnSpPr/>
          <p:nvPr/>
        </p:nvCxnSpPr>
        <p:spPr>
          <a:xfrm flipH="1" rot="10800000">
            <a:off x="5828450" y="3958425"/>
            <a:ext cx="359700" cy="1200"/>
          </a:xfrm>
          <a:prstGeom prst="straightConnector1">
            <a:avLst/>
          </a:prstGeom>
          <a:noFill/>
          <a:ln cap="flat" cmpd="sng" w="9525">
            <a:solidFill>
              <a:srgbClr val="1B325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95" name="Google Shape;1895;p68"/>
          <p:cNvSpPr txBox="1"/>
          <p:nvPr/>
        </p:nvSpPr>
        <p:spPr>
          <a:xfrm>
            <a:off x="5764912" y="2022663"/>
            <a:ext cx="866400" cy="1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2,7</a:t>
            </a:r>
            <a:r>
              <a:rPr lang="es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cm</a:t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896" name="Google Shape;1896;p68"/>
          <p:cNvSpPr txBox="1"/>
          <p:nvPr/>
        </p:nvSpPr>
        <p:spPr>
          <a:xfrm>
            <a:off x="6944062" y="3484650"/>
            <a:ext cx="866400" cy="1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3 cm</a:t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897" name="Google Shape;1897;p68"/>
          <p:cNvSpPr txBox="1"/>
          <p:nvPr/>
        </p:nvSpPr>
        <p:spPr>
          <a:xfrm>
            <a:off x="5749137" y="3710425"/>
            <a:ext cx="866400" cy="1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1</a:t>
            </a:r>
            <a:r>
              <a:rPr lang="es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cm</a:t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898" name="Google Shape;1898;p68"/>
          <p:cNvSpPr txBox="1"/>
          <p:nvPr/>
        </p:nvSpPr>
        <p:spPr>
          <a:xfrm>
            <a:off x="6495487" y="2804313"/>
            <a:ext cx="866400" cy="1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5</a:t>
            </a:r>
            <a:r>
              <a:rPr lang="es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mm</a:t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2" name="Shape 1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3" name="Google Shape;1903;p69"/>
          <p:cNvSpPr txBox="1"/>
          <p:nvPr>
            <p:ph type="title"/>
          </p:nvPr>
        </p:nvSpPr>
        <p:spPr>
          <a:xfrm>
            <a:off x="720000" y="368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3800"/>
              <a:t>Lector RFID</a:t>
            </a:r>
            <a:endParaRPr sz="3900"/>
          </a:p>
        </p:txBody>
      </p:sp>
      <p:cxnSp>
        <p:nvCxnSpPr>
          <p:cNvPr id="1904" name="Google Shape;1904;p69"/>
          <p:cNvCxnSpPr/>
          <p:nvPr/>
        </p:nvCxnSpPr>
        <p:spPr>
          <a:xfrm>
            <a:off x="8483304" y="140275"/>
            <a:ext cx="0" cy="18285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1905" name="Google Shape;1905;p69"/>
          <p:cNvCxnSpPr/>
          <p:nvPr/>
        </p:nvCxnSpPr>
        <p:spPr>
          <a:xfrm>
            <a:off x="8331379" y="140275"/>
            <a:ext cx="0" cy="10836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1906" name="Google Shape;1906;p69"/>
          <p:cNvCxnSpPr/>
          <p:nvPr/>
        </p:nvCxnSpPr>
        <p:spPr>
          <a:xfrm>
            <a:off x="115954" y="4091425"/>
            <a:ext cx="10605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1907" name="Google Shape;1907;p69"/>
          <p:cNvCxnSpPr/>
          <p:nvPr/>
        </p:nvCxnSpPr>
        <p:spPr>
          <a:xfrm>
            <a:off x="115954" y="4215975"/>
            <a:ext cx="4692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oval"/>
          </a:ln>
        </p:spPr>
      </p:cxnSp>
      <p:pic>
        <p:nvPicPr>
          <p:cNvPr id="1908" name="Google Shape;1908;p69"/>
          <p:cNvPicPr preferRelativeResize="0"/>
          <p:nvPr/>
        </p:nvPicPr>
        <p:blipFill rotWithShape="1">
          <a:blip r:embed="rId3">
            <a:alphaModFix/>
          </a:blip>
          <a:srcRect b="823" l="0" r="999" t="0"/>
          <a:stretch/>
        </p:blipFill>
        <p:spPr>
          <a:xfrm>
            <a:off x="2314050" y="1370625"/>
            <a:ext cx="2257951" cy="2980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9" name="Google Shape;1909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85100" y="1370625"/>
            <a:ext cx="2234925" cy="2980750"/>
          </a:xfrm>
          <a:prstGeom prst="rect">
            <a:avLst/>
          </a:prstGeom>
          <a:noFill/>
          <a:ln>
            <a:noFill/>
          </a:ln>
        </p:spPr>
      </p:pic>
      <p:sp>
        <p:nvSpPr>
          <p:cNvPr id="1910" name="Google Shape;1910;p69"/>
          <p:cNvSpPr/>
          <p:nvPr/>
        </p:nvSpPr>
        <p:spPr>
          <a:xfrm>
            <a:off x="2314050" y="1370600"/>
            <a:ext cx="4515900" cy="2980800"/>
          </a:xfrm>
          <a:prstGeom prst="rect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1911" name="Google Shape;1911;p69"/>
          <p:cNvCxnSpPr>
            <a:stCxn id="1910" idx="0"/>
            <a:endCxn id="1910" idx="2"/>
          </p:cNvCxnSpPr>
          <p:nvPr/>
        </p:nvCxnSpPr>
        <p:spPr>
          <a:xfrm>
            <a:off x="4572000" y="1370600"/>
            <a:ext cx="0" cy="2980800"/>
          </a:xfrm>
          <a:prstGeom prst="straightConnector1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12" name="Google Shape;1912;p69"/>
          <p:cNvCxnSpPr/>
          <p:nvPr/>
        </p:nvCxnSpPr>
        <p:spPr>
          <a:xfrm>
            <a:off x="4928475" y="1546075"/>
            <a:ext cx="1496100" cy="73500"/>
          </a:xfrm>
          <a:prstGeom prst="straightConnector1">
            <a:avLst/>
          </a:prstGeom>
          <a:noFill/>
          <a:ln cap="flat" cmpd="sng" w="28575">
            <a:solidFill>
              <a:srgbClr val="F14B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13" name="Google Shape;1913;p69"/>
          <p:cNvCxnSpPr/>
          <p:nvPr/>
        </p:nvCxnSpPr>
        <p:spPr>
          <a:xfrm>
            <a:off x="4928475" y="1546075"/>
            <a:ext cx="40800" cy="2246100"/>
          </a:xfrm>
          <a:prstGeom prst="straightConnector1">
            <a:avLst/>
          </a:prstGeom>
          <a:noFill/>
          <a:ln cap="flat" cmpd="sng" w="28575">
            <a:solidFill>
              <a:srgbClr val="FF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14" name="Google Shape;1914;p69"/>
          <p:cNvCxnSpPr/>
          <p:nvPr/>
        </p:nvCxnSpPr>
        <p:spPr>
          <a:xfrm>
            <a:off x="6281600" y="3616225"/>
            <a:ext cx="49200" cy="28500"/>
          </a:xfrm>
          <a:prstGeom prst="straightConnector1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15" name="Google Shape;1915;p69"/>
          <p:cNvCxnSpPr/>
          <p:nvPr/>
        </p:nvCxnSpPr>
        <p:spPr>
          <a:xfrm flipH="1">
            <a:off x="5970975" y="3698000"/>
            <a:ext cx="8100" cy="376200"/>
          </a:xfrm>
          <a:prstGeom prst="straightConnector1">
            <a:avLst/>
          </a:prstGeom>
          <a:noFill/>
          <a:ln cap="flat" cmpd="sng" w="28575">
            <a:solidFill>
              <a:srgbClr val="82D7F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16" name="Google Shape;1916;p69"/>
          <p:cNvCxnSpPr/>
          <p:nvPr/>
        </p:nvCxnSpPr>
        <p:spPr>
          <a:xfrm flipH="1" rot="10800000">
            <a:off x="5349525" y="4074125"/>
            <a:ext cx="633600" cy="858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17" name="Google Shape;1917;p69"/>
          <p:cNvCxnSpPr/>
          <p:nvPr/>
        </p:nvCxnSpPr>
        <p:spPr>
          <a:xfrm>
            <a:off x="4842625" y="1948325"/>
            <a:ext cx="1680300" cy="2460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18" name="Google Shape;1918;p69"/>
          <p:cNvCxnSpPr/>
          <p:nvPr/>
        </p:nvCxnSpPr>
        <p:spPr>
          <a:xfrm flipH="1" rot="10800000">
            <a:off x="4973450" y="3763525"/>
            <a:ext cx="376200" cy="28500"/>
          </a:xfrm>
          <a:prstGeom prst="straightConnector1">
            <a:avLst/>
          </a:prstGeom>
          <a:noFill/>
          <a:ln cap="flat" cmpd="sng" w="28575">
            <a:solidFill>
              <a:srgbClr val="99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19" name="Google Shape;1919;p69"/>
          <p:cNvCxnSpPr/>
          <p:nvPr/>
        </p:nvCxnSpPr>
        <p:spPr>
          <a:xfrm>
            <a:off x="6475375" y="2620400"/>
            <a:ext cx="0" cy="10230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20" name="Google Shape;1920;p69"/>
          <p:cNvSpPr txBox="1"/>
          <p:nvPr/>
        </p:nvSpPr>
        <p:spPr>
          <a:xfrm>
            <a:off x="6042187" y="2652900"/>
            <a:ext cx="866400" cy="1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3</a:t>
            </a:r>
            <a:r>
              <a:rPr lang="es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mm</a:t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921" name="Google Shape;1921;p69"/>
          <p:cNvSpPr txBox="1"/>
          <p:nvPr/>
        </p:nvSpPr>
        <p:spPr>
          <a:xfrm>
            <a:off x="5873012" y="1919800"/>
            <a:ext cx="866400" cy="1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5 c</a:t>
            </a:r>
            <a:r>
              <a:rPr lang="es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m</a:t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922" name="Google Shape;1922;p69"/>
          <p:cNvSpPr txBox="1"/>
          <p:nvPr/>
        </p:nvSpPr>
        <p:spPr>
          <a:xfrm>
            <a:off x="6171187" y="1292038"/>
            <a:ext cx="866400" cy="1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4,4 c</a:t>
            </a:r>
            <a:r>
              <a:rPr lang="es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m</a:t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923" name="Google Shape;1923;p69"/>
          <p:cNvSpPr txBox="1"/>
          <p:nvPr/>
        </p:nvSpPr>
        <p:spPr>
          <a:xfrm>
            <a:off x="4906637" y="2137200"/>
            <a:ext cx="866400" cy="1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6,2 c</a:t>
            </a:r>
            <a:r>
              <a:rPr lang="es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m</a:t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924" name="Google Shape;1924;p69"/>
          <p:cNvSpPr txBox="1"/>
          <p:nvPr/>
        </p:nvSpPr>
        <p:spPr>
          <a:xfrm>
            <a:off x="4791762" y="3927800"/>
            <a:ext cx="866400" cy="1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2 cm</a:t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925" name="Google Shape;1925;p69"/>
          <p:cNvSpPr txBox="1"/>
          <p:nvPr/>
        </p:nvSpPr>
        <p:spPr>
          <a:xfrm>
            <a:off x="5905587" y="3739325"/>
            <a:ext cx="866400" cy="1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1</a:t>
            </a:r>
            <a:r>
              <a:rPr lang="es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mm</a:t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926" name="Google Shape;1926;p69"/>
          <p:cNvSpPr txBox="1"/>
          <p:nvPr/>
        </p:nvSpPr>
        <p:spPr>
          <a:xfrm>
            <a:off x="5803512" y="3325200"/>
            <a:ext cx="866400" cy="1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5</a:t>
            </a:r>
            <a:r>
              <a:rPr lang="es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mm</a:t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927" name="Google Shape;1927;p69"/>
          <p:cNvSpPr txBox="1"/>
          <p:nvPr/>
        </p:nvSpPr>
        <p:spPr>
          <a:xfrm>
            <a:off x="5069087" y="3405625"/>
            <a:ext cx="866400" cy="1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1,2</a:t>
            </a:r>
            <a:r>
              <a:rPr lang="es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cm</a:t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1" name="Shape 1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2" name="Google Shape;1932;p70"/>
          <p:cNvSpPr txBox="1"/>
          <p:nvPr>
            <p:ph type="title"/>
          </p:nvPr>
        </p:nvSpPr>
        <p:spPr>
          <a:xfrm>
            <a:off x="0" y="439975"/>
            <a:ext cx="914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ESP8266</a:t>
            </a:r>
            <a:endParaRPr/>
          </a:p>
        </p:txBody>
      </p:sp>
      <p:grpSp>
        <p:nvGrpSpPr>
          <p:cNvPr id="1933" name="Google Shape;1933;p70"/>
          <p:cNvGrpSpPr/>
          <p:nvPr/>
        </p:nvGrpSpPr>
        <p:grpSpPr>
          <a:xfrm flipH="1">
            <a:off x="513273" y="518731"/>
            <a:ext cx="886754" cy="649026"/>
            <a:chOff x="1952075" y="1771825"/>
            <a:chExt cx="533450" cy="414475"/>
          </a:xfrm>
        </p:grpSpPr>
        <p:sp>
          <p:nvSpPr>
            <p:cNvPr id="1934" name="Google Shape;1934;p70"/>
            <p:cNvSpPr/>
            <p:nvPr/>
          </p:nvSpPr>
          <p:spPr>
            <a:xfrm>
              <a:off x="2366075" y="1775950"/>
              <a:ext cx="101075" cy="181100"/>
            </a:xfrm>
            <a:custGeom>
              <a:rect b="b" l="l" r="r" t="t"/>
              <a:pathLst>
                <a:path extrusionOk="0" h="7244" w="4043">
                  <a:moveTo>
                    <a:pt x="669" y="0"/>
                  </a:moveTo>
                  <a:lnTo>
                    <a:pt x="0" y="440"/>
                  </a:lnTo>
                  <a:lnTo>
                    <a:pt x="3411" y="7243"/>
                  </a:lnTo>
                  <a:lnTo>
                    <a:pt x="4042" y="6823"/>
                  </a:lnTo>
                  <a:lnTo>
                    <a:pt x="669" y="0"/>
                  </a:lnTo>
                  <a:close/>
                </a:path>
              </a:pathLst>
            </a:custGeom>
            <a:solidFill>
              <a:srgbClr val="BDD7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5" name="Google Shape;1935;p70"/>
            <p:cNvSpPr/>
            <p:nvPr/>
          </p:nvSpPr>
          <p:spPr>
            <a:xfrm>
              <a:off x="2361050" y="1771825"/>
              <a:ext cx="124475" cy="180975"/>
            </a:xfrm>
            <a:custGeom>
              <a:rect b="b" l="l" r="r" t="t"/>
              <a:pathLst>
                <a:path extrusionOk="0" h="7239" w="4979">
                  <a:moveTo>
                    <a:pt x="1497" y="1"/>
                  </a:moveTo>
                  <a:cubicBezTo>
                    <a:pt x="615" y="1"/>
                    <a:pt x="1" y="816"/>
                    <a:pt x="1" y="2182"/>
                  </a:cubicBezTo>
                  <a:cubicBezTo>
                    <a:pt x="1" y="4016"/>
                    <a:pt x="1109" y="6147"/>
                    <a:pt x="2485" y="6940"/>
                  </a:cubicBezTo>
                  <a:cubicBezTo>
                    <a:pt x="2836" y="7143"/>
                    <a:pt x="3171" y="7239"/>
                    <a:pt x="3475" y="7239"/>
                  </a:cubicBezTo>
                  <a:cubicBezTo>
                    <a:pt x="4359" y="7239"/>
                    <a:pt x="4979" y="6424"/>
                    <a:pt x="4979" y="5058"/>
                  </a:cubicBezTo>
                  <a:cubicBezTo>
                    <a:pt x="4979" y="3223"/>
                    <a:pt x="3861" y="1092"/>
                    <a:pt x="2485" y="299"/>
                  </a:cubicBezTo>
                  <a:cubicBezTo>
                    <a:pt x="2133" y="97"/>
                    <a:pt x="1799" y="1"/>
                    <a:pt x="14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6" name="Google Shape;1936;p70"/>
            <p:cNvSpPr/>
            <p:nvPr/>
          </p:nvSpPr>
          <p:spPr>
            <a:xfrm>
              <a:off x="2345525" y="1782225"/>
              <a:ext cx="124475" cy="180850"/>
            </a:xfrm>
            <a:custGeom>
              <a:rect b="b" l="l" r="r" t="t"/>
              <a:pathLst>
                <a:path extrusionOk="0" h="7234" w="4979">
                  <a:moveTo>
                    <a:pt x="1495" y="1"/>
                  </a:moveTo>
                  <a:cubicBezTo>
                    <a:pt x="614" y="1"/>
                    <a:pt x="0" y="821"/>
                    <a:pt x="0" y="2186"/>
                  </a:cubicBezTo>
                  <a:cubicBezTo>
                    <a:pt x="0" y="4011"/>
                    <a:pt x="1109" y="6142"/>
                    <a:pt x="2485" y="6935"/>
                  </a:cubicBezTo>
                  <a:cubicBezTo>
                    <a:pt x="2836" y="7137"/>
                    <a:pt x="3171" y="7233"/>
                    <a:pt x="3475" y="7233"/>
                  </a:cubicBezTo>
                  <a:cubicBezTo>
                    <a:pt x="4359" y="7233"/>
                    <a:pt x="4979" y="6418"/>
                    <a:pt x="4979" y="5052"/>
                  </a:cubicBezTo>
                  <a:cubicBezTo>
                    <a:pt x="4979" y="3227"/>
                    <a:pt x="3861" y="1097"/>
                    <a:pt x="2485" y="304"/>
                  </a:cubicBezTo>
                  <a:cubicBezTo>
                    <a:pt x="2133" y="98"/>
                    <a:pt x="1798" y="1"/>
                    <a:pt x="14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7" name="Google Shape;1937;p70"/>
            <p:cNvSpPr/>
            <p:nvPr/>
          </p:nvSpPr>
          <p:spPr>
            <a:xfrm>
              <a:off x="2293450" y="1839000"/>
              <a:ext cx="124950" cy="127600"/>
            </a:xfrm>
            <a:custGeom>
              <a:rect b="b" l="l" r="r" t="t"/>
              <a:pathLst>
                <a:path extrusionOk="0" h="5104" w="4998">
                  <a:moveTo>
                    <a:pt x="3545" y="1"/>
                  </a:moveTo>
                  <a:lnTo>
                    <a:pt x="0" y="2046"/>
                  </a:lnTo>
                  <a:lnTo>
                    <a:pt x="1510" y="5103"/>
                  </a:lnTo>
                  <a:lnTo>
                    <a:pt x="4998" y="3097"/>
                  </a:lnTo>
                  <a:lnTo>
                    <a:pt x="354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8" name="Google Shape;1938;p70"/>
            <p:cNvSpPr/>
            <p:nvPr/>
          </p:nvSpPr>
          <p:spPr>
            <a:xfrm>
              <a:off x="2372050" y="1837350"/>
              <a:ext cx="55675" cy="81075"/>
            </a:xfrm>
            <a:custGeom>
              <a:rect b="b" l="l" r="r" t="t"/>
              <a:pathLst>
                <a:path extrusionOk="0" h="3243" w="2227">
                  <a:moveTo>
                    <a:pt x="672" y="0"/>
                  </a:moveTo>
                  <a:cubicBezTo>
                    <a:pt x="275" y="0"/>
                    <a:pt x="0" y="363"/>
                    <a:pt x="0" y="975"/>
                  </a:cubicBezTo>
                  <a:cubicBezTo>
                    <a:pt x="0" y="1796"/>
                    <a:pt x="497" y="2752"/>
                    <a:pt x="1118" y="3105"/>
                  </a:cubicBezTo>
                  <a:cubicBezTo>
                    <a:pt x="1275" y="3199"/>
                    <a:pt x="1425" y="3243"/>
                    <a:pt x="1561" y="3243"/>
                  </a:cubicBezTo>
                  <a:cubicBezTo>
                    <a:pt x="1952" y="3243"/>
                    <a:pt x="2227" y="2875"/>
                    <a:pt x="2227" y="2265"/>
                  </a:cubicBezTo>
                  <a:cubicBezTo>
                    <a:pt x="2227" y="1443"/>
                    <a:pt x="1730" y="487"/>
                    <a:pt x="1118" y="134"/>
                  </a:cubicBezTo>
                  <a:cubicBezTo>
                    <a:pt x="959" y="43"/>
                    <a:pt x="808" y="0"/>
                    <a:pt x="6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9" name="Google Shape;1939;p70"/>
            <p:cNvSpPr/>
            <p:nvPr/>
          </p:nvSpPr>
          <p:spPr>
            <a:xfrm>
              <a:off x="2395200" y="1798050"/>
              <a:ext cx="17225" cy="25125"/>
            </a:xfrm>
            <a:custGeom>
              <a:rect b="b" l="l" r="r" t="t"/>
              <a:pathLst>
                <a:path extrusionOk="0" h="1005" w="689">
                  <a:moveTo>
                    <a:pt x="208" y="0"/>
                  </a:moveTo>
                  <a:cubicBezTo>
                    <a:pt x="86" y="0"/>
                    <a:pt x="1" y="116"/>
                    <a:pt x="1" y="301"/>
                  </a:cubicBezTo>
                  <a:cubicBezTo>
                    <a:pt x="1" y="559"/>
                    <a:pt x="154" y="855"/>
                    <a:pt x="345" y="961"/>
                  </a:cubicBezTo>
                  <a:cubicBezTo>
                    <a:pt x="395" y="991"/>
                    <a:pt x="443" y="1005"/>
                    <a:pt x="486" y="1005"/>
                  </a:cubicBezTo>
                  <a:cubicBezTo>
                    <a:pt x="606" y="1005"/>
                    <a:pt x="689" y="893"/>
                    <a:pt x="689" y="703"/>
                  </a:cubicBezTo>
                  <a:cubicBezTo>
                    <a:pt x="689" y="445"/>
                    <a:pt x="536" y="148"/>
                    <a:pt x="345" y="43"/>
                  </a:cubicBezTo>
                  <a:cubicBezTo>
                    <a:pt x="296" y="14"/>
                    <a:pt x="250" y="0"/>
                    <a:pt x="2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0" name="Google Shape;1940;p70"/>
            <p:cNvSpPr/>
            <p:nvPr/>
          </p:nvSpPr>
          <p:spPr>
            <a:xfrm>
              <a:off x="2432250" y="1921875"/>
              <a:ext cx="17225" cy="25250"/>
            </a:xfrm>
            <a:custGeom>
              <a:rect b="b" l="l" r="r" t="t"/>
              <a:pathLst>
                <a:path extrusionOk="0" h="1010" w="689">
                  <a:moveTo>
                    <a:pt x="210" y="1"/>
                  </a:moveTo>
                  <a:cubicBezTo>
                    <a:pt x="86" y="1"/>
                    <a:pt x="0" y="114"/>
                    <a:pt x="0" y="307"/>
                  </a:cubicBezTo>
                  <a:cubicBezTo>
                    <a:pt x="0" y="556"/>
                    <a:pt x="153" y="852"/>
                    <a:pt x="344" y="967"/>
                  </a:cubicBezTo>
                  <a:cubicBezTo>
                    <a:pt x="393" y="996"/>
                    <a:pt x="439" y="1010"/>
                    <a:pt x="481" y="1010"/>
                  </a:cubicBezTo>
                  <a:cubicBezTo>
                    <a:pt x="603" y="1010"/>
                    <a:pt x="688" y="894"/>
                    <a:pt x="688" y="709"/>
                  </a:cubicBezTo>
                  <a:cubicBezTo>
                    <a:pt x="688" y="451"/>
                    <a:pt x="535" y="154"/>
                    <a:pt x="344" y="40"/>
                  </a:cubicBezTo>
                  <a:cubicBezTo>
                    <a:pt x="296" y="14"/>
                    <a:pt x="251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1" name="Google Shape;1941;p70"/>
            <p:cNvSpPr/>
            <p:nvPr/>
          </p:nvSpPr>
          <p:spPr>
            <a:xfrm>
              <a:off x="1956375" y="1967175"/>
              <a:ext cx="58575" cy="50775"/>
            </a:xfrm>
            <a:custGeom>
              <a:rect b="b" l="l" r="r" t="t"/>
              <a:pathLst>
                <a:path extrusionOk="0" h="2031" w="2343">
                  <a:moveTo>
                    <a:pt x="1952" y="1"/>
                  </a:moveTo>
                  <a:cubicBezTo>
                    <a:pt x="1651" y="1"/>
                    <a:pt x="1213" y="84"/>
                    <a:pt x="775" y="464"/>
                  </a:cubicBezTo>
                  <a:cubicBezTo>
                    <a:pt x="1" y="1133"/>
                    <a:pt x="49" y="2031"/>
                    <a:pt x="49" y="2031"/>
                  </a:cubicBezTo>
                  <a:lnTo>
                    <a:pt x="1587" y="1142"/>
                  </a:lnTo>
                  <a:lnTo>
                    <a:pt x="2342" y="53"/>
                  </a:lnTo>
                  <a:cubicBezTo>
                    <a:pt x="2342" y="53"/>
                    <a:pt x="2190" y="1"/>
                    <a:pt x="19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2" name="Google Shape;1942;p70"/>
            <p:cNvSpPr/>
            <p:nvPr/>
          </p:nvSpPr>
          <p:spPr>
            <a:xfrm>
              <a:off x="2003925" y="1836625"/>
              <a:ext cx="335175" cy="342575"/>
            </a:xfrm>
            <a:custGeom>
              <a:rect b="b" l="l" r="r" t="t"/>
              <a:pathLst>
                <a:path extrusionOk="0" h="13703" w="13407">
                  <a:moveTo>
                    <a:pt x="9527" y="0"/>
                  </a:moveTo>
                  <a:lnTo>
                    <a:pt x="0" y="5495"/>
                  </a:lnTo>
                  <a:lnTo>
                    <a:pt x="4052" y="13703"/>
                  </a:lnTo>
                  <a:lnTo>
                    <a:pt x="13407" y="8304"/>
                  </a:lnTo>
                  <a:lnTo>
                    <a:pt x="952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3" name="Google Shape;1943;p70"/>
            <p:cNvSpPr/>
            <p:nvPr/>
          </p:nvSpPr>
          <p:spPr>
            <a:xfrm>
              <a:off x="1978125" y="1969050"/>
              <a:ext cx="149575" cy="217250"/>
            </a:xfrm>
            <a:custGeom>
              <a:rect b="b" l="l" r="r" t="t"/>
              <a:pathLst>
                <a:path extrusionOk="0" h="8690" w="5983">
                  <a:moveTo>
                    <a:pt x="1806" y="0"/>
                  </a:moveTo>
                  <a:cubicBezTo>
                    <a:pt x="747" y="0"/>
                    <a:pt x="1" y="979"/>
                    <a:pt x="1" y="2615"/>
                  </a:cubicBezTo>
                  <a:cubicBezTo>
                    <a:pt x="1" y="4822"/>
                    <a:pt x="1348" y="7374"/>
                    <a:pt x="2991" y="8329"/>
                  </a:cubicBezTo>
                  <a:cubicBezTo>
                    <a:pt x="3414" y="8573"/>
                    <a:pt x="3816" y="8689"/>
                    <a:pt x="4181" y="8689"/>
                  </a:cubicBezTo>
                  <a:cubicBezTo>
                    <a:pt x="5241" y="8689"/>
                    <a:pt x="5982" y="7710"/>
                    <a:pt x="5982" y="6074"/>
                  </a:cubicBezTo>
                  <a:cubicBezTo>
                    <a:pt x="5982" y="3867"/>
                    <a:pt x="4644" y="1306"/>
                    <a:pt x="2991" y="360"/>
                  </a:cubicBezTo>
                  <a:cubicBezTo>
                    <a:pt x="2571" y="116"/>
                    <a:pt x="2170" y="0"/>
                    <a:pt x="18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4" name="Google Shape;1944;p70"/>
            <p:cNvSpPr/>
            <p:nvPr/>
          </p:nvSpPr>
          <p:spPr>
            <a:xfrm>
              <a:off x="1995325" y="2001550"/>
              <a:ext cx="107050" cy="155725"/>
            </a:xfrm>
            <a:custGeom>
              <a:rect b="b" l="l" r="r" t="t"/>
              <a:pathLst>
                <a:path extrusionOk="0" h="6229" w="4282">
                  <a:moveTo>
                    <a:pt x="1294" y="0"/>
                  </a:moveTo>
                  <a:cubicBezTo>
                    <a:pt x="532" y="0"/>
                    <a:pt x="0" y="703"/>
                    <a:pt x="0" y="1879"/>
                  </a:cubicBezTo>
                  <a:cubicBezTo>
                    <a:pt x="0" y="3455"/>
                    <a:pt x="956" y="5290"/>
                    <a:pt x="2141" y="5968"/>
                  </a:cubicBezTo>
                  <a:cubicBezTo>
                    <a:pt x="2445" y="6145"/>
                    <a:pt x="2733" y="6228"/>
                    <a:pt x="2995" y="6228"/>
                  </a:cubicBezTo>
                  <a:cubicBezTo>
                    <a:pt x="3753" y="6228"/>
                    <a:pt x="4281" y="5526"/>
                    <a:pt x="4281" y="4354"/>
                  </a:cubicBezTo>
                  <a:cubicBezTo>
                    <a:pt x="4281" y="2777"/>
                    <a:pt x="3326" y="942"/>
                    <a:pt x="2141" y="254"/>
                  </a:cubicBezTo>
                  <a:cubicBezTo>
                    <a:pt x="1840" y="82"/>
                    <a:pt x="1553" y="0"/>
                    <a:pt x="12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5" name="Google Shape;1945;p70"/>
            <p:cNvSpPr/>
            <p:nvPr/>
          </p:nvSpPr>
          <p:spPr>
            <a:xfrm>
              <a:off x="2018500" y="2041425"/>
              <a:ext cx="53300" cy="77475"/>
            </a:xfrm>
            <a:custGeom>
              <a:rect b="b" l="l" r="r" t="t"/>
              <a:pathLst>
                <a:path extrusionOk="0" h="3099" w="2132">
                  <a:moveTo>
                    <a:pt x="643" y="1"/>
                  </a:moveTo>
                  <a:cubicBezTo>
                    <a:pt x="264" y="1"/>
                    <a:pt x="0" y="351"/>
                    <a:pt x="0" y="934"/>
                  </a:cubicBezTo>
                  <a:cubicBezTo>
                    <a:pt x="0" y="1717"/>
                    <a:pt x="478" y="2625"/>
                    <a:pt x="1071" y="2969"/>
                  </a:cubicBezTo>
                  <a:cubicBezTo>
                    <a:pt x="1220" y="3057"/>
                    <a:pt x="1363" y="3099"/>
                    <a:pt x="1492" y="3099"/>
                  </a:cubicBezTo>
                  <a:cubicBezTo>
                    <a:pt x="1867" y="3099"/>
                    <a:pt x="2131" y="2749"/>
                    <a:pt x="2131" y="2166"/>
                  </a:cubicBezTo>
                  <a:cubicBezTo>
                    <a:pt x="2131" y="1383"/>
                    <a:pt x="1653" y="465"/>
                    <a:pt x="1071" y="131"/>
                  </a:cubicBezTo>
                  <a:cubicBezTo>
                    <a:pt x="919" y="43"/>
                    <a:pt x="774" y="1"/>
                    <a:pt x="6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6" name="Google Shape;1946;p70"/>
            <p:cNvSpPr/>
            <p:nvPr/>
          </p:nvSpPr>
          <p:spPr>
            <a:xfrm>
              <a:off x="2031150" y="2059450"/>
              <a:ext cx="27500" cy="39900"/>
            </a:xfrm>
            <a:custGeom>
              <a:rect b="b" l="l" r="r" t="t"/>
              <a:pathLst>
                <a:path extrusionOk="0" h="1596" w="1100">
                  <a:moveTo>
                    <a:pt x="329" y="0"/>
                  </a:moveTo>
                  <a:cubicBezTo>
                    <a:pt x="138" y="0"/>
                    <a:pt x="1" y="182"/>
                    <a:pt x="1" y="480"/>
                  </a:cubicBezTo>
                  <a:cubicBezTo>
                    <a:pt x="1" y="881"/>
                    <a:pt x="249" y="1359"/>
                    <a:pt x="545" y="1531"/>
                  </a:cubicBezTo>
                  <a:cubicBezTo>
                    <a:pt x="623" y="1575"/>
                    <a:pt x="697" y="1596"/>
                    <a:pt x="765" y="1596"/>
                  </a:cubicBezTo>
                  <a:cubicBezTo>
                    <a:pt x="962" y="1596"/>
                    <a:pt x="1100" y="1417"/>
                    <a:pt x="1100" y="1111"/>
                  </a:cubicBezTo>
                  <a:cubicBezTo>
                    <a:pt x="1100" y="709"/>
                    <a:pt x="851" y="241"/>
                    <a:pt x="545" y="69"/>
                  </a:cubicBezTo>
                  <a:cubicBezTo>
                    <a:pt x="469" y="22"/>
                    <a:pt x="396" y="0"/>
                    <a:pt x="3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7" name="Google Shape;1947;p70"/>
            <p:cNvSpPr/>
            <p:nvPr/>
          </p:nvSpPr>
          <p:spPr>
            <a:xfrm>
              <a:off x="2214850" y="1832400"/>
              <a:ext cx="149575" cy="217375"/>
            </a:xfrm>
            <a:custGeom>
              <a:rect b="b" l="l" r="r" t="t"/>
              <a:pathLst>
                <a:path extrusionOk="0" h="8695" w="5983">
                  <a:moveTo>
                    <a:pt x="1803" y="1"/>
                  </a:moveTo>
                  <a:cubicBezTo>
                    <a:pt x="742" y="1"/>
                    <a:pt x="1" y="982"/>
                    <a:pt x="1" y="2625"/>
                  </a:cubicBezTo>
                  <a:cubicBezTo>
                    <a:pt x="1" y="4823"/>
                    <a:pt x="1339" y="7384"/>
                    <a:pt x="2992" y="8339"/>
                  </a:cubicBezTo>
                  <a:cubicBezTo>
                    <a:pt x="3413" y="8580"/>
                    <a:pt x="3814" y="8695"/>
                    <a:pt x="4178" y="8695"/>
                  </a:cubicBezTo>
                  <a:cubicBezTo>
                    <a:pt x="5240" y="8695"/>
                    <a:pt x="5982" y="7719"/>
                    <a:pt x="5982" y="6074"/>
                  </a:cubicBezTo>
                  <a:cubicBezTo>
                    <a:pt x="5982" y="3877"/>
                    <a:pt x="4645" y="1316"/>
                    <a:pt x="2992" y="360"/>
                  </a:cubicBezTo>
                  <a:cubicBezTo>
                    <a:pt x="2569" y="116"/>
                    <a:pt x="2167" y="1"/>
                    <a:pt x="180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8" name="Google Shape;1948;p70"/>
            <p:cNvSpPr/>
            <p:nvPr/>
          </p:nvSpPr>
          <p:spPr>
            <a:xfrm>
              <a:off x="1980750" y="1808650"/>
              <a:ext cx="415200" cy="309150"/>
            </a:xfrm>
            <a:custGeom>
              <a:rect b="b" l="l" r="r" t="t"/>
              <a:pathLst>
                <a:path extrusionOk="0" h="12366" w="16608">
                  <a:moveTo>
                    <a:pt x="11598" y="1"/>
                  </a:moveTo>
                  <a:cubicBezTo>
                    <a:pt x="11244" y="1"/>
                    <a:pt x="10913" y="87"/>
                    <a:pt x="10617" y="259"/>
                  </a:cubicBezTo>
                  <a:lnTo>
                    <a:pt x="1" y="6528"/>
                  </a:lnTo>
                  <a:cubicBezTo>
                    <a:pt x="1" y="6528"/>
                    <a:pt x="266" y="6372"/>
                    <a:pt x="764" y="6372"/>
                  </a:cubicBezTo>
                  <a:cubicBezTo>
                    <a:pt x="1138" y="6372"/>
                    <a:pt x="1643" y="6459"/>
                    <a:pt x="2265" y="6766"/>
                  </a:cubicBezTo>
                  <a:cubicBezTo>
                    <a:pt x="2504" y="6881"/>
                    <a:pt x="2657" y="7034"/>
                    <a:pt x="2934" y="7225"/>
                  </a:cubicBezTo>
                  <a:cubicBezTo>
                    <a:pt x="4941" y="8630"/>
                    <a:pt x="5992" y="12366"/>
                    <a:pt x="5992" y="12366"/>
                  </a:cubicBezTo>
                  <a:lnTo>
                    <a:pt x="16608" y="6098"/>
                  </a:lnTo>
                  <a:cubicBezTo>
                    <a:pt x="16197" y="3776"/>
                    <a:pt x="14773" y="1425"/>
                    <a:pt x="13091" y="451"/>
                  </a:cubicBezTo>
                  <a:cubicBezTo>
                    <a:pt x="12574" y="151"/>
                    <a:pt x="12067" y="1"/>
                    <a:pt x="1159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9" name="Google Shape;1949;p70"/>
            <p:cNvSpPr/>
            <p:nvPr/>
          </p:nvSpPr>
          <p:spPr>
            <a:xfrm>
              <a:off x="1952075" y="1965350"/>
              <a:ext cx="178475" cy="152450"/>
            </a:xfrm>
            <a:custGeom>
              <a:rect b="b" l="l" r="r" t="t"/>
              <a:pathLst>
                <a:path extrusionOk="0" h="6098" w="7139">
                  <a:moveTo>
                    <a:pt x="2129" y="1"/>
                  </a:moveTo>
                  <a:cubicBezTo>
                    <a:pt x="1775" y="1"/>
                    <a:pt x="1444" y="87"/>
                    <a:pt x="1148" y="260"/>
                  </a:cubicBezTo>
                  <a:cubicBezTo>
                    <a:pt x="593" y="575"/>
                    <a:pt x="202" y="1177"/>
                    <a:pt x="1" y="1970"/>
                  </a:cubicBezTo>
                  <a:lnTo>
                    <a:pt x="221" y="2094"/>
                  </a:lnTo>
                  <a:cubicBezTo>
                    <a:pt x="393" y="1339"/>
                    <a:pt x="756" y="766"/>
                    <a:pt x="1272" y="470"/>
                  </a:cubicBezTo>
                  <a:cubicBezTo>
                    <a:pt x="1530" y="317"/>
                    <a:pt x="1816" y="250"/>
                    <a:pt x="2132" y="250"/>
                  </a:cubicBezTo>
                  <a:cubicBezTo>
                    <a:pt x="2562" y="250"/>
                    <a:pt x="3020" y="384"/>
                    <a:pt x="3498" y="661"/>
                  </a:cubicBezTo>
                  <a:cubicBezTo>
                    <a:pt x="5084" y="1578"/>
                    <a:pt x="6422" y="3757"/>
                    <a:pt x="6871" y="5935"/>
                  </a:cubicBezTo>
                  <a:lnTo>
                    <a:pt x="7139" y="6098"/>
                  </a:lnTo>
                  <a:cubicBezTo>
                    <a:pt x="6728" y="3776"/>
                    <a:pt x="5304" y="1425"/>
                    <a:pt x="3622" y="451"/>
                  </a:cubicBezTo>
                  <a:cubicBezTo>
                    <a:pt x="3105" y="151"/>
                    <a:pt x="2598" y="1"/>
                    <a:pt x="2129" y="1"/>
                  </a:cubicBezTo>
                  <a:close/>
                </a:path>
              </a:pathLst>
            </a:custGeom>
            <a:solidFill>
              <a:srgbClr val="1E3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950" name="Google Shape;1950;p70"/>
          <p:cNvCxnSpPr/>
          <p:nvPr/>
        </p:nvCxnSpPr>
        <p:spPr>
          <a:xfrm>
            <a:off x="8483304" y="140275"/>
            <a:ext cx="0" cy="19941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1951" name="Google Shape;1951;p70"/>
          <p:cNvCxnSpPr/>
          <p:nvPr/>
        </p:nvCxnSpPr>
        <p:spPr>
          <a:xfrm>
            <a:off x="8331379" y="140275"/>
            <a:ext cx="0" cy="11721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1952" name="Google Shape;1952;p70"/>
          <p:cNvCxnSpPr/>
          <p:nvPr/>
        </p:nvCxnSpPr>
        <p:spPr>
          <a:xfrm>
            <a:off x="115954" y="4091425"/>
            <a:ext cx="15750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1953" name="Google Shape;1953;p70"/>
          <p:cNvCxnSpPr/>
          <p:nvPr/>
        </p:nvCxnSpPr>
        <p:spPr>
          <a:xfrm>
            <a:off x="115954" y="4215975"/>
            <a:ext cx="8004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oval"/>
          </a:ln>
        </p:spPr>
      </p:cxnSp>
      <p:pic>
        <p:nvPicPr>
          <p:cNvPr id="1954" name="Google Shape;1954;p70"/>
          <p:cNvPicPr preferRelativeResize="0"/>
          <p:nvPr/>
        </p:nvPicPr>
        <p:blipFill rotWithShape="1">
          <a:blip r:embed="rId3">
            <a:alphaModFix/>
          </a:blip>
          <a:srcRect b="2591" l="0" r="0" t="0"/>
          <a:stretch/>
        </p:blipFill>
        <p:spPr>
          <a:xfrm>
            <a:off x="4826175" y="1227513"/>
            <a:ext cx="2317600" cy="3090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5" name="Google Shape;1955;p70"/>
          <p:cNvPicPr preferRelativeResize="0"/>
          <p:nvPr/>
        </p:nvPicPr>
        <p:blipFill rotWithShape="1">
          <a:blip r:embed="rId4">
            <a:alphaModFix/>
          </a:blip>
          <a:srcRect b="0" l="1254" r="0" t="0"/>
          <a:stretch/>
        </p:blipFill>
        <p:spPr>
          <a:xfrm>
            <a:off x="2537700" y="1227525"/>
            <a:ext cx="2288474" cy="3090125"/>
          </a:xfrm>
          <a:prstGeom prst="rect">
            <a:avLst/>
          </a:prstGeom>
          <a:noFill/>
          <a:ln>
            <a:noFill/>
          </a:ln>
        </p:spPr>
      </p:pic>
      <p:sp>
        <p:nvSpPr>
          <p:cNvPr id="1956" name="Google Shape;1956;p70"/>
          <p:cNvSpPr/>
          <p:nvPr/>
        </p:nvSpPr>
        <p:spPr>
          <a:xfrm>
            <a:off x="2537700" y="1218100"/>
            <a:ext cx="4606200" cy="3090000"/>
          </a:xfrm>
          <a:prstGeom prst="rect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1957" name="Google Shape;1957;p70"/>
          <p:cNvCxnSpPr>
            <a:endCxn id="1956" idx="2"/>
          </p:cNvCxnSpPr>
          <p:nvPr/>
        </p:nvCxnSpPr>
        <p:spPr>
          <a:xfrm flipH="1">
            <a:off x="4840800" y="1233100"/>
            <a:ext cx="5400" cy="3075000"/>
          </a:xfrm>
          <a:prstGeom prst="straightConnector1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58" name="Google Shape;1958;p70"/>
          <p:cNvCxnSpPr/>
          <p:nvPr/>
        </p:nvCxnSpPr>
        <p:spPr>
          <a:xfrm>
            <a:off x="5399950" y="1950950"/>
            <a:ext cx="668400" cy="24600"/>
          </a:xfrm>
          <a:prstGeom prst="straightConnector1">
            <a:avLst/>
          </a:prstGeom>
          <a:noFill/>
          <a:ln cap="flat" cmpd="sng" w="28575">
            <a:solidFill>
              <a:srgbClr val="F14B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59" name="Google Shape;1959;p70"/>
          <p:cNvCxnSpPr/>
          <p:nvPr/>
        </p:nvCxnSpPr>
        <p:spPr>
          <a:xfrm>
            <a:off x="6053775" y="1991125"/>
            <a:ext cx="10800" cy="1678800"/>
          </a:xfrm>
          <a:prstGeom prst="straightConnector1">
            <a:avLst/>
          </a:prstGeom>
          <a:noFill/>
          <a:ln cap="flat" cmpd="sng" w="28575">
            <a:solidFill>
              <a:srgbClr val="FF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60" name="Google Shape;1960;p70"/>
          <p:cNvCxnSpPr/>
          <p:nvPr/>
        </p:nvCxnSpPr>
        <p:spPr>
          <a:xfrm>
            <a:off x="5802225" y="3503725"/>
            <a:ext cx="261600" cy="154200"/>
          </a:xfrm>
          <a:prstGeom prst="straightConnector1">
            <a:avLst/>
          </a:prstGeom>
          <a:noFill/>
          <a:ln cap="flat" cmpd="sng" w="28575">
            <a:solidFill>
              <a:srgbClr val="00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61" name="Google Shape;1961;p70"/>
          <p:cNvCxnSpPr/>
          <p:nvPr/>
        </p:nvCxnSpPr>
        <p:spPr>
          <a:xfrm flipH="1" rot="10800000">
            <a:off x="5629850" y="3770525"/>
            <a:ext cx="93300" cy="27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62" name="Google Shape;1962;p70"/>
          <p:cNvCxnSpPr/>
          <p:nvPr/>
        </p:nvCxnSpPr>
        <p:spPr>
          <a:xfrm>
            <a:off x="5397750" y="1845575"/>
            <a:ext cx="1800" cy="121200"/>
          </a:xfrm>
          <a:prstGeom prst="straightConnector1">
            <a:avLst/>
          </a:prstGeom>
          <a:noFill/>
          <a:ln cap="flat" cmpd="sng" w="28575">
            <a:solidFill>
              <a:srgbClr val="99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63" name="Google Shape;1963;p70"/>
          <p:cNvCxnSpPr/>
          <p:nvPr/>
        </p:nvCxnSpPr>
        <p:spPr>
          <a:xfrm>
            <a:off x="5612875" y="3693725"/>
            <a:ext cx="4200" cy="93300"/>
          </a:xfrm>
          <a:prstGeom prst="straightConnector1">
            <a:avLst/>
          </a:prstGeom>
          <a:noFill/>
          <a:ln cap="flat" cmpd="sng" w="28575">
            <a:solidFill>
              <a:srgbClr val="00C3B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64" name="Google Shape;1964;p70"/>
          <p:cNvSpPr txBox="1"/>
          <p:nvPr/>
        </p:nvSpPr>
        <p:spPr>
          <a:xfrm>
            <a:off x="5112562" y="1534850"/>
            <a:ext cx="866400" cy="1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3</a:t>
            </a:r>
            <a:r>
              <a:rPr lang="es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mm</a:t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965" name="Google Shape;1965;p70"/>
          <p:cNvSpPr txBox="1"/>
          <p:nvPr/>
        </p:nvSpPr>
        <p:spPr>
          <a:xfrm>
            <a:off x="5273187" y="2022813"/>
            <a:ext cx="866400" cy="1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2 c</a:t>
            </a:r>
            <a:r>
              <a:rPr lang="es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m</a:t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966" name="Google Shape;1966;p70"/>
          <p:cNvSpPr txBox="1"/>
          <p:nvPr/>
        </p:nvSpPr>
        <p:spPr>
          <a:xfrm>
            <a:off x="5499837" y="2375675"/>
            <a:ext cx="866400" cy="1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49</a:t>
            </a:r>
            <a:r>
              <a:rPr lang="es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cm</a:t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967" name="Google Shape;1967;p70"/>
          <p:cNvSpPr txBox="1"/>
          <p:nvPr/>
        </p:nvSpPr>
        <p:spPr>
          <a:xfrm>
            <a:off x="5413237" y="3146763"/>
            <a:ext cx="866400" cy="1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2,2</a:t>
            </a:r>
            <a:r>
              <a:rPr lang="es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cm</a:t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968" name="Google Shape;1968;p70"/>
          <p:cNvSpPr txBox="1"/>
          <p:nvPr/>
        </p:nvSpPr>
        <p:spPr>
          <a:xfrm>
            <a:off x="5656162" y="3770513"/>
            <a:ext cx="866400" cy="1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2</a:t>
            </a:r>
            <a:r>
              <a:rPr lang="es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mm</a:t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969" name="Google Shape;1969;p70"/>
          <p:cNvSpPr txBox="1"/>
          <p:nvPr/>
        </p:nvSpPr>
        <p:spPr>
          <a:xfrm>
            <a:off x="4993137" y="3773813"/>
            <a:ext cx="866400" cy="1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2</a:t>
            </a:r>
            <a:r>
              <a:rPr lang="es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mm</a:t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1970" name="Google Shape;1970;p70"/>
          <p:cNvCxnSpPr/>
          <p:nvPr/>
        </p:nvCxnSpPr>
        <p:spPr>
          <a:xfrm>
            <a:off x="5737925" y="4036125"/>
            <a:ext cx="412500" cy="1200"/>
          </a:xfrm>
          <a:prstGeom prst="straightConnector1">
            <a:avLst/>
          </a:prstGeom>
          <a:noFill/>
          <a:ln cap="flat" cmpd="sng" w="19050">
            <a:solidFill>
              <a:srgbClr val="6E9EC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71" name="Google Shape;1971;p70"/>
          <p:cNvCxnSpPr/>
          <p:nvPr/>
        </p:nvCxnSpPr>
        <p:spPr>
          <a:xfrm flipH="1" rot="10800000">
            <a:off x="5488050" y="3410050"/>
            <a:ext cx="516900" cy="3900"/>
          </a:xfrm>
          <a:prstGeom prst="straightConnector1">
            <a:avLst/>
          </a:prstGeom>
          <a:noFill/>
          <a:ln cap="flat" cmpd="sng" w="19050">
            <a:solidFill>
              <a:srgbClr val="00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72" name="Google Shape;1972;p70"/>
          <p:cNvCxnSpPr/>
          <p:nvPr/>
        </p:nvCxnSpPr>
        <p:spPr>
          <a:xfrm flipH="1" rot="10800000">
            <a:off x="5499825" y="2633225"/>
            <a:ext cx="359700" cy="1200"/>
          </a:xfrm>
          <a:prstGeom prst="straightConnector1">
            <a:avLst/>
          </a:prstGeom>
          <a:noFill/>
          <a:ln cap="flat" cmpd="sng" w="19050">
            <a:solidFill>
              <a:srgbClr val="FF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73" name="Google Shape;1973;p70"/>
          <p:cNvCxnSpPr/>
          <p:nvPr/>
        </p:nvCxnSpPr>
        <p:spPr>
          <a:xfrm flipH="1" rot="10800000">
            <a:off x="5365900" y="2286963"/>
            <a:ext cx="359700" cy="1200"/>
          </a:xfrm>
          <a:prstGeom prst="straightConnector1">
            <a:avLst/>
          </a:prstGeom>
          <a:noFill/>
          <a:ln cap="flat" cmpd="sng" w="19050">
            <a:solidFill>
              <a:srgbClr val="F14B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74" name="Google Shape;1974;p70"/>
          <p:cNvCxnSpPr/>
          <p:nvPr/>
        </p:nvCxnSpPr>
        <p:spPr>
          <a:xfrm flipH="1" rot="10800000">
            <a:off x="5195775" y="1789213"/>
            <a:ext cx="437100" cy="300"/>
          </a:xfrm>
          <a:prstGeom prst="straightConnector1">
            <a:avLst/>
          </a:prstGeom>
          <a:noFill/>
          <a:ln cap="flat" cmpd="sng" w="19050">
            <a:solidFill>
              <a:srgbClr val="99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75" name="Google Shape;1975;p70"/>
          <p:cNvCxnSpPr/>
          <p:nvPr/>
        </p:nvCxnSpPr>
        <p:spPr>
          <a:xfrm>
            <a:off x="5085813" y="4036125"/>
            <a:ext cx="412500" cy="1200"/>
          </a:xfrm>
          <a:prstGeom prst="straightConnector1">
            <a:avLst/>
          </a:prstGeom>
          <a:noFill/>
          <a:ln cap="flat" cmpd="sng" w="19050">
            <a:solidFill>
              <a:srgbClr val="6E9EC4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71"/>
          <p:cNvSpPr txBox="1"/>
          <p:nvPr>
            <p:ph type="title"/>
          </p:nvPr>
        </p:nvSpPr>
        <p:spPr>
          <a:xfrm>
            <a:off x="720000" y="368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Relay</a:t>
            </a:r>
            <a:endParaRPr/>
          </a:p>
        </p:txBody>
      </p:sp>
      <p:cxnSp>
        <p:nvCxnSpPr>
          <p:cNvPr id="1981" name="Google Shape;1981;p71"/>
          <p:cNvCxnSpPr/>
          <p:nvPr/>
        </p:nvCxnSpPr>
        <p:spPr>
          <a:xfrm>
            <a:off x="8483304" y="140275"/>
            <a:ext cx="0" cy="12906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1982" name="Google Shape;1982;p71"/>
          <p:cNvCxnSpPr/>
          <p:nvPr/>
        </p:nvCxnSpPr>
        <p:spPr>
          <a:xfrm>
            <a:off x="8331379" y="140275"/>
            <a:ext cx="0" cy="8412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1983" name="Google Shape;1983;p71"/>
          <p:cNvCxnSpPr/>
          <p:nvPr/>
        </p:nvCxnSpPr>
        <p:spPr>
          <a:xfrm>
            <a:off x="115954" y="4091425"/>
            <a:ext cx="10251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1984" name="Google Shape;1984;p71"/>
          <p:cNvCxnSpPr/>
          <p:nvPr/>
        </p:nvCxnSpPr>
        <p:spPr>
          <a:xfrm>
            <a:off x="115954" y="4215975"/>
            <a:ext cx="4812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oval"/>
          </a:ln>
        </p:spPr>
      </p:cxnSp>
      <p:pic>
        <p:nvPicPr>
          <p:cNvPr id="1985" name="Google Shape;1985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5490" y="1177800"/>
            <a:ext cx="2577498" cy="3213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6" name="Google Shape;1986;p71"/>
          <p:cNvPicPr preferRelativeResize="0"/>
          <p:nvPr/>
        </p:nvPicPr>
        <p:blipFill rotWithShape="1">
          <a:blip r:embed="rId4">
            <a:alphaModFix/>
          </a:blip>
          <a:srcRect b="0" l="0" r="12876" t="18540"/>
          <a:stretch/>
        </p:blipFill>
        <p:spPr>
          <a:xfrm>
            <a:off x="2128000" y="1177800"/>
            <a:ext cx="2577499" cy="3213226"/>
          </a:xfrm>
          <a:prstGeom prst="rect">
            <a:avLst/>
          </a:prstGeom>
          <a:noFill/>
          <a:ln>
            <a:noFill/>
          </a:ln>
        </p:spPr>
      </p:pic>
      <p:sp>
        <p:nvSpPr>
          <p:cNvPr id="1987" name="Google Shape;1987;p71"/>
          <p:cNvSpPr/>
          <p:nvPr/>
        </p:nvSpPr>
        <p:spPr>
          <a:xfrm>
            <a:off x="2123525" y="1165913"/>
            <a:ext cx="5154900" cy="3213300"/>
          </a:xfrm>
          <a:prstGeom prst="rect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1988" name="Google Shape;1988;p71"/>
          <p:cNvCxnSpPr>
            <a:endCxn id="1987" idx="2"/>
          </p:cNvCxnSpPr>
          <p:nvPr/>
        </p:nvCxnSpPr>
        <p:spPr>
          <a:xfrm flipH="1">
            <a:off x="4700975" y="1169813"/>
            <a:ext cx="18900" cy="3209400"/>
          </a:xfrm>
          <a:prstGeom prst="straightConnector1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89" name="Google Shape;1989;p71"/>
          <p:cNvCxnSpPr/>
          <p:nvPr/>
        </p:nvCxnSpPr>
        <p:spPr>
          <a:xfrm>
            <a:off x="5963975" y="3789275"/>
            <a:ext cx="212400" cy="30600"/>
          </a:xfrm>
          <a:prstGeom prst="straightConnector1">
            <a:avLst/>
          </a:prstGeom>
          <a:noFill/>
          <a:ln cap="flat" cmpd="sng" w="28575">
            <a:solidFill>
              <a:srgbClr val="F14B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90" name="Google Shape;1990;p71"/>
          <p:cNvCxnSpPr/>
          <p:nvPr/>
        </p:nvCxnSpPr>
        <p:spPr>
          <a:xfrm>
            <a:off x="6163825" y="3644550"/>
            <a:ext cx="209100" cy="35100"/>
          </a:xfrm>
          <a:prstGeom prst="straightConnector1">
            <a:avLst/>
          </a:prstGeom>
          <a:noFill/>
          <a:ln cap="flat" cmpd="sng" w="28575">
            <a:solidFill>
              <a:srgbClr val="00C3B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91" name="Google Shape;1991;p71"/>
          <p:cNvCxnSpPr/>
          <p:nvPr/>
        </p:nvCxnSpPr>
        <p:spPr>
          <a:xfrm>
            <a:off x="6358150" y="3671100"/>
            <a:ext cx="2100" cy="206100"/>
          </a:xfrm>
          <a:prstGeom prst="straightConnector1">
            <a:avLst/>
          </a:prstGeom>
          <a:noFill/>
          <a:ln cap="flat" cmpd="sng" w="28575">
            <a:solidFill>
              <a:srgbClr val="00C3B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92" name="Google Shape;1992;p71"/>
          <p:cNvCxnSpPr/>
          <p:nvPr/>
        </p:nvCxnSpPr>
        <p:spPr>
          <a:xfrm flipH="1" rot="10800000">
            <a:off x="6372225" y="3192200"/>
            <a:ext cx="773700" cy="472500"/>
          </a:xfrm>
          <a:prstGeom prst="straightConnector1">
            <a:avLst/>
          </a:prstGeom>
          <a:noFill/>
          <a:ln cap="flat" cmpd="sng" w="28575">
            <a:solidFill>
              <a:srgbClr val="FF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93" name="Google Shape;1993;p71"/>
          <p:cNvCxnSpPr/>
          <p:nvPr/>
        </p:nvCxnSpPr>
        <p:spPr>
          <a:xfrm flipH="1" rot="10800000">
            <a:off x="5932400" y="1784750"/>
            <a:ext cx="869700" cy="25200"/>
          </a:xfrm>
          <a:prstGeom prst="straightConnector1">
            <a:avLst/>
          </a:prstGeom>
          <a:noFill/>
          <a:ln cap="flat" cmpd="sng" w="28575">
            <a:solidFill>
              <a:srgbClr val="C2CB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94" name="Google Shape;1994;p71"/>
          <p:cNvCxnSpPr/>
          <p:nvPr/>
        </p:nvCxnSpPr>
        <p:spPr>
          <a:xfrm>
            <a:off x="6011800" y="1919850"/>
            <a:ext cx="0" cy="1843500"/>
          </a:xfrm>
          <a:prstGeom prst="straightConnector1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95" name="Google Shape;1995;p71"/>
          <p:cNvSpPr/>
          <p:nvPr/>
        </p:nvSpPr>
        <p:spPr>
          <a:xfrm>
            <a:off x="5932398" y="1686125"/>
            <a:ext cx="76648" cy="234525"/>
          </a:xfrm>
          <a:custGeom>
            <a:rect b="b" l="l" r="r" t="t"/>
            <a:pathLst>
              <a:path extrusionOk="0" h="9381" w="2304">
                <a:moveTo>
                  <a:pt x="2304" y="0"/>
                </a:moveTo>
                <a:cubicBezTo>
                  <a:pt x="-641" y="1051"/>
                  <a:pt x="-834" y="8624"/>
                  <a:pt x="2200" y="9381"/>
                </a:cubicBezTo>
              </a:path>
            </a:pathLst>
          </a:custGeom>
          <a:noFill/>
          <a:ln cap="flat" cmpd="sng" w="28575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996" name="Google Shape;1996;p71"/>
          <p:cNvSpPr txBox="1"/>
          <p:nvPr/>
        </p:nvSpPr>
        <p:spPr>
          <a:xfrm>
            <a:off x="6692250" y="2936725"/>
            <a:ext cx="642000" cy="2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997" name="Google Shape;1997;p71"/>
          <p:cNvSpPr txBox="1"/>
          <p:nvPr/>
        </p:nvSpPr>
        <p:spPr>
          <a:xfrm>
            <a:off x="6493362" y="2850963"/>
            <a:ext cx="866400" cy="1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4</a:t>
            </a:r>
            <a:r>
              <a:rPr lang="es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,5 cm</a:t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998" name="Google Shape;1998;p71"/>
          <p:cNvSpPr txBox="1"/>
          <p:nvPr/>
        </p:nvSpPr>
        <p:spPr>
          <a:xfrm>
            <a:off x="6080287" y="2531163"/>
            <a:ext cx="866400" cy="1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4,2 cm</a:t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999" name="Google Shape;1999;p71"/>
          <p:cNvSpPr txBox="1"/>
          <p:nvPr/>
        </p:nvSpPr>
        <p:spPr>
          <a:xfrm>
            <a:off x="6442387" y="3644538"/>
            <a:ext cx="866400" cy="1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5 mm</a:t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000" name="Google Shape;2000;p71"/>
          <p:cNvSpPr txBox="1"/>
          <p:nvPr/>
        </p:nvSpPr>
        <p:spPr>
          <a:xfrm>
            <a:off x="5825862" y="3790938"/>
            <a:ext cx="866400" cy="1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4</a:t>
            </a:r>
            <a:r>
              <a:rPr lang="es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mm</a:t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001" name="Google Shape;2001;p71"/>
          <p:cNvSpPr txBox="1"/>
          <p:nvPr/>
        </p:nvSpPr>
        <p:spPr>
          <a:xfrm>
            <a:off x="5493862" y="1391238"/>
            <a:ext cx="866400" cy="1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mm</a:t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002" name="Google Shape;2002;p71"/>
          <p:cNvSpPr txBox="1"/>
          <p:nvPr/>
        </p:nvSpPr>
        <p:spPr>
          <a:xfrm>
            <a:off x="6163837" y="1842763"/>
            <a:ext cx="866400" cy="1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cm</a:t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2003" name="Google Shape;2003;p71"/>
          <p:cNvCxnSpPr/>
          <p:nvPr/>
        </p:nvCxnSpPr>
        <p:spPr>
          <a:xfrm flipH="1" rot="10800000">
            <a:off x="6231900" y="2115250"/>
            <a:ext cx="486000" cy="300"/>
          </a:xfrm>
          <a:prstGeom prst="straightConnector1">
            <a:avLst/>
          </a:prstGeom>
          <a:noFill/>
          <a:ln cap="flat" cmpd="sng" w="9525">
            <a:solidFill>
              <a:srgbClr val="C2CB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04" name="Google Shape;2004;p71"/>
          <p:cNvCxnSpPr/>
          <p:nvPr/>
        </p:nvCxnSpPr>
        <p:spPr>
          <a:xfrm flipH="1" rot="10800000">
            <a:off x="5477975" y="1661050"/>
            <a:ext cx="486000" cy="300"/>
          </a:xfrm>
          <a:prstGeom prst="straightConnector1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05" name="Google Shape;2005;p71"/>
          <p:cNvCxnSpPr/>
          <p:nvPr/>
        </p:nvCxnSpPr>
        <p:spPr>
          <a:xfrm>
            <a:off x="6155800" y="2799763"/>
            <a:ext cx="523800" cy="6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06" name="Google Shape;2006;p71"/>
          <p:cNvCxnSpPr/>
          <p:nvPr/>
        </p:nvCxnSpPr>
        <p:spPr>
          <a:xfrm>
            <a:off x="6563625" y="3114438"/>
            <a:ext cx="523800" cy="600"/>
          </a:xfrm>
          <a:prstGeom prst="straightConnector1">
            <a:avLst/>
          </a:prstGeom>
          <a:noFill/>
          <a:ln cap="flat" cmpd="sng" w="9525">
            <a:solidFill>
              <a:srgbClr val="FF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07" name="Google Shape;2007;p71"/>
          <p:cNvCxnSpPr/>
          <p:nvPr/>
        </p:nvCxnSpPr>
        <p:spPr>
          <a:xfrm flipH="1" rot="10800000">
            <a:off x="6493350" y="3902775"/>
            <a:ext cx="486000" cy="300"/>
          </a:xfrm>
          <a:prstGeom prst="straightConnector1">
            <a:avLst/>
          </a:prstGeom>
          <a:noFill/>
          <a:ln cap="flat" cmpd="sng" w="19050">
            <a:solidFill>
              <a:srgbClr val="00C3B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08" name="Google Shape;2008;p71"/>
          <p:cNvCxnSpPr/>
          <p:nvPr/>
        </p:nvCxnSpPr>
        <p:spPr>
          <a:xfrm flipH="1" rot="10800000">
            <a:off x="5886225" y="4048650"/>
            <a:ext cx="486000" cy="300"/>
          </a:xfrm>
          <a:prstGeom prst="straightConnector1">
            <a:avLst/>
          </a:prstGeom>
          <a:noFill/>
          <a:ln cap="flat" cmpd="sng" w="9525">
            <a:solidFill>
              <a:srgbClr val="F14B43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72"/>
          <p:cNvSpPr txBox="1"/>
          <p:nvPr>
            <p:ph type="title"/>
          </p:nvPr>
        </p:nvSpPr>
        <p:spPr>
          <a:xfrm>
            <a:off x="720000" y="368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Proto</a:t>
            </a:r>
            <a:endParaRPr/>
          </a:p>
        </p:txBody>
      </p:sp>
      <p:cxnSp>
        <p:nvCxnSpPr>
          <p:cNvPr id="2014" name="Google Shape;2014;p72"/>
          <p:cNvCxnSpPr/>
          <p:nvPr/>
        </p:nvCxnSpPr>
        <p:spPr>
          <a:xfrm>
            <a:off x="8483304" y="140275"/>
            <a:ext cx="0" cy="12906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2015" name="Google Shape;2015;p72"/>
          <p:cNvCxnSpPr/>
          <p:nvPr/>
        </p:nvCxnSpPr>
        <p:spPr>
          <a:xfrm>
            <a:off x="8331379" y="140275"/>
            <a:ext cx="0" cy="8412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2016" name="Google Shape;2016;p72"/>
          <p:cNvCxnSpPr/>
          <p:nvPr/>
        </p:nvCxnSpPr>
        <p:spPr>
          <a:xfrm>
            <a:off x="115954" y="4091425"/>
            <a:ext cx="10251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2017" name="Google Shape;2017;p72"/>
          <p:cNvCxnSpPr/>
          <p:nvPr/>
        </p:nvCxnSpPr>
        <p:spPr>
          <a:xfrm>
            <a:off x="115954" y="4215975"/>
            <a:ext cx="4812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oval"/>
          </a:ln>
        </p:spPr>
      </p:cxnSp>
      <p:pic>
        <p:nvPicPr>
          <p:cNvPr id="2018" name="Google Shape;2018;p72"/>
          <p:cNvPicPr preferRelativeResize="0"/>
          <p:nvPr/>
        </p:nvPicPr>
        <p:blipFill rotWithShape="1">
          <a:blip r:embed="rId3">
            <a:alphaModFix/>
          </a:blip>
          <a:srcRect b="18626" l="0" r="0" t="0"/>
          <a:stretch/>
        </p:blipFill>
        <p:spPr>
          <a:xfrm flipH="1" rot="5400000">
            <a:off x="1724150" y="1811412"/>
            <a:ext cx="3149875" cy="1922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9" name="Google Shape;2019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60250" y="1197625"/>
            <a:ext cx="1922325" cy="3149900"/>
          </a:xfrm>
          <a:prstGeom prst="rect">
            <a:avLst/>
          </a:prstGeom>
          <a:noFill/>
          <a:ln>
            <a:noFill/>
          </a:ln>
        </p:spPr>
      </p:pic>
      <p:sp>
        <p:nvSpPr>
          <p:cNvPr id="2020" name="Google Shape;2020;p72"/>
          <p:cNvSpPr/>
          <p:nvPr/>
        </p:nvSpPr>
        <p:spPr>
          <a:xfrm>
            <a:off x="2337925" y="1197625"/>
            <a:ext cx="3844800" cy="3150000"/>
          </a:xfrm>
          <a:prstGeom prst="rect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2021" name="Google Shape;2021;p72"/>
          <p:cNvCxnSpPr>
            <a:stCxn id="2020" idx="0"/>
            <a:endCxn id="2020" idx="2"/>
          </p:cNvCxnSpPr>
          <p:nvPr/>
        </p:nvCxnSpPr>
        <p:spPr>
          <a:xfrm>
            <a:off x="4260325" y="1197625"/>
            <a:ext cx="0" cy="3150000"/>
          </a:xfrm>
          <a:prstGeom prst="straightConnector1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22" name="Google Shape;2022;p72"/>
          <p:cNvCxnSpPr/>
          <p:nvPr/>
        </p:nvCxnSpPr>
        <p:spPr>
          <a:xfrm>
            <a:off x="5314925" y="1273900"/>
            <a:ext cx="1800" cy="113700"/>
          </a:xfrm>
          <a:prstGeom prst="straightConnector1">
            <a:avLst/>
          </a:prstGeom>
          <a:noFill/>
          <a:ln cap="flat" cmpd="sng" w="28575">
            <a:solidFill>
              <a:srgbClr val="FF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23" name="Google Shape;2023;p72"/>
          <p:cNvCxnSpPr/>
          <p:nvPr/>
        </p:nvCxnSpPr>
        <p:spPr>
          <a:xfrm>
            <a:off x="5897750" y="1256100"/>
            <a:ext cx="37500" cy="7800"/>
          </a:xfrm>
          <a:prstGeom prst="straightConnector1">
            <a:avLst/>
          </a:prstGeom>
          <a:noFill/>
          <a:ln cap="flat" cmpd="sng" w="28575">
            <a:solidFill>
              <a:srgbClr val="FF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24" name="Google Shape;2024;p72"/>
          <p:cNvCxnSpPr/>
          <p:nvPr/>
        </p:nvCxnSpPr>
        <p:spPr>
          <a:xfrm>
            <a:off x="5780275" y="1334175"/>
            <a:ext cx="58500" cy="10200"/>
          </a:xfrm>
          <a:prstGeom prst="straightConnector1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25" name="Google Shape;2025;p72"/>
          <p:cNvCxnSpPr/>
          <p:nvPr/>
        </p:nvCxnSpPr>
        <p:spPr>
          <a:xfrm flipH="1" rot="10800000">
            <a:off x="4963375" y="3892150"/>
            <a:ext cx="50100" cy="50100"/>
          </a:xfrm>
          <a:prstGeom prst="straightConnector1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26" name="Google Shape;2026;p72"/>
          <p:cNvCxnSpPr/>
          <p:nvPr/>
        </p:nvCxnSpPr>
        <p:spPr>
          <a:xfrm flipH="1" rot="10800000">
            <a:off x="4395900" y="1275650"/>
            <a:ext cx="918900" cy="46800"/>
          </a:xfrm>
          <a:prstGeom prst="straightConnector1">
            <a:avLst/>
          </a:prstGeom>
          <a:noFill/>
          <a:ln cap="flat" cmpd="sng" w="28575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27" name="Google Shape;2027;p72"/>
          <p:cNvCxnSpPr/>
          <p:nvPr/>
        </p:nvCxnSpPr>
        <p:spPr>
          <a:xfrm rot="10800000">
            <a:off x="4856175" y="4014100"/>
            <a:ext cx="1001700" cy="298200"/>
          </a:xfrm>
          <a:prstGeom prst="straightConnector1">
            <a:avLst/>
          </a:prstGeom>
          <a:noFill/>
          <a:ln cap="flat" cmpd="sng" w="28575">
            <a:solidFill>
              <a:srgbClr val="00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28" name="Google Shape;2028;p72"/>
          <p:cNvCxnSpPr/>
          <p:nvPr/>
        </p:nvCxnSpPr>
        <p:spPr>
          <a:xfrm>
            <a:off x="4880375" y="1512100"/>
            <a:ext cx="79500" cy="2430300"/>
          </a:xfrm>
          <a:prstGeom prst="straightConnector1">
            <a:avLst/>
          </a:prstGeom>
          <a:noFill/>
          <a:ln cap="flat" cmpd="sng" w="28575">
            <a:solidFill>
              <a:srgbClr val="F14B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29" name="Google Shape;2029;p72"/>
          <p:cNvCxnSpPr/>
          <p:nvPr/>
        </p:nvCxnSpPr>
        <p:spPr>
          <a:xfrm flipH="1" rot="10800000">
            <a:off x="4878575" y="1493300"/>
            <a:ext cx="749100" cy="16800"/>
          </a:xfrm>
          <a:prstGeom prst="straightConnector1">
            <a:avLst/>
          </a:prstGeom>
          <a:noFill/>
          <a:ln cap="flat" cmpd="sng" w="28575">
            <a:solidFill>
              <a:srgbClr val="00C3B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30" name="Google Shape;2030;p72"/>
          <p:cNvCxnSpPr/>
          <p:nvPr/>
        </p:nvCxnSpPr>
        <p:spPr>
          <a:xfrm flipH="1">
            <a:off x="5754075" y="1333875"/>
            <a:ext cx="27900" cy="29394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31" name="Google Shape;2031;p72"/>
          <p:cNvCxnSpPr/>
          <p:nvPr/>
        </p:nvCxnSpPr>
        <p:spPr>
          <a:xfrm flipH="1">
            <a:off x="5853300" y="1250600"/>
            <a:ext cx="45900" cy="3066000"/>
          </a:xfrm>
          <a:prstGeom prst="straightConnector1">
            <a:avLst/>
          </a:prstGeom>
          <a:noFill/>
          <a:ln cap="flat" cmpd="sng" w="28575">
            <a:solidFill>
              <a:srgbClr val="9900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32" name="Google Shape;2032;p72"/>
          <p:cNvSpPr txBox="1"/>
          <p:nvPr/>
        </p:nvSpPr>
        <p:spPr>
          <a:xfrm>
            <a:off x="4584013" y="4034575"/>
            <a:ext cx="846300" cy="11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8,5 cm</a:t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033" name="Google Shape;2033;p72"/>
          <p:cNvSpPr txBox="1"/>
          <p:nvPr/>
        </p:nvSpPr>
        <p:spPr>
          <a:xfrm>
            <a:off x="4292100" y="2999200"/>
            <a:ext cx="846300" cy="11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16</a:t>
            </a:r>
            <a:r>
              <a:rPr lang="es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,5 cm</a:t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034" name="Google Shape;2034;p72"/>
          <p:cNvSpPr txBox="1"/>
          <p:nvPr/>
        </p:nvSpPr>
        <p:spPr>
          <a:xfrm>
            <a:off x="4260238" y="1326700"/>
            <a:ext cx="846300" cy="11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7</a:t>
            </a:r>
            <a:r>
              <a:rPr lang="es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cm</a:t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035" name="Google Shape;2035;p72"/>
          <p:cNvSpPr txBox="1"/>
          <p:nvPr/>
        </p:nvSpPr>
        <p:spPr>
          <a:xfrm>
            <a:off x="4963363" y="3653475"/>
            <a:ext cx="846300" cy="11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7 m</a:t>
            </a:r>
            <a:r>
              <a:rPr lang="es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m</a:t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036" name="Google Shape;2036;p72"/>
          <p:cNvSpPr txBox="1"/>
          <p:nvPr/>
        </p:nvSpPr>
        <p:spPr>
          <a:xfrm>
            <a:off x="5206713" y="2845400"/>
            <a:ext cx="846300" cy="11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19</a:t>
            </a:r>
            <a:r>
              <a:rPr lang="es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cm</a:t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037" name="Google Shape;2037;p72"/>
          <p:cNvSpPr txBox="1"/>
          <p:nvPr/>
        </p:nvSpPr>
        <p:spPr>
          <a:xfrm>
            <a:off x="5161163" y="2312063"/>
            <a:ext cx="846300" cy="11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1</a:t>
            </a:r>
            <a:r>
              <a:rPr lang="es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8 cm</a:t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038" name="Google Shape;2038;p72"/>
          <p:cNvSpPr txBox="1"/>
          <p:nvPr/>
        </p:nvSpPr>
        <p:spPr>
          <a:xfrm>
            <a:off x="4836438" y="1462950"/>
            <a:ext cx="846300" cy="11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8,5 cm</a:t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2039" name="Google Shape;2039;p72"/>
          <p:cNvCxnSpPr/>
          <p:nvPr/>
        </p:nvCxnSpPr>
        <p:spPr>
          <a:xfrm>
            <a:off x="5315450" y="1276925"/>
            <a:ext cx="351600" cy="6720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40" name="Google Shape;2040;p72"/>
          <p:cNvSpPr txBox="1"/>
          <p:nvPr/>
        </p:nvSpPr>
        <p:spPr>
          <a:xfrm>
            <a:off x="5161163" y="916275"/>
            <a:ext cx="846300" cy="11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5</a:t>
            </a:r>
            <a:r>
              <a:rPr lang="es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cm</a:t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041" name="Google Shape;2041;p72"/>
          <p:cNvSpPr txBox="1"/>
          <p:nvPr/>
        </p:nvSpPr>
        <p:spPr>
          <a:xfrm>
            <a:off x="5948650" y="1203150"/>
            <a:ext cx="846300" cy="11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5 mm</a:t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2042" name="Google Shape;2042;p72"/>
          <p:cNvCxnSpPr/>
          <p:nvPr/>
        </p:nvCxnSpPr>
        <p:spPr>
          <a:xfrm flipH="1" rot="10800000">
            <a:off x="5254750" y="1164300"/>
            <a:ext cx="372300" cy="300"/>
          </a:xfrm>
          <a:prstGeom prst="straightConnector1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43" name="Google Shape;2043;p72"/>
          <p:cNvCxnSpPr/>
          <p:nvPr/>
        </p:nvCxnSpPr>
        <p:spPr>
          <a:xfrm flipH="1" rot="10800000">
            <a:off x="6043350" y="1453300"/>
            <a:ext cx="401700" cy="300"/>
          </a:xfrm>
          <a:prstGeom prst="straightConnector1">
            <a:avLst/>
          </a:prstGeom>
          <a:noFill/>
          <a:ln cap="flat" cmpd="sng" w="9525">
            <a:solidFill>
              <a:srgbClr val="FF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44" name="Google Shape;2044;p72"/>
          <p:cNvCxnSpPr/>
          <p:nvPr/>
        </p:nvCxnSpPr>
        <p:spPr>
          <a:xfrm flipH="1" rot="10800000">
            <a:off x="4319825" y="1576650"/>
            <a:ext cx="401700" cy="300"/>
          </a:xfrm>
          <a:prstGeom prst="straightConnector1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45" name="Google Shape;2045;p72"/>
          <p:cNvCxnSpPr/>
          <p:nvPr/>
        </p:nvCxnSpPr>
        <p:spPr>
          <a:xfrm>
            <a:off x="5041800" y="3917350"/>
            <a:ext cx="440400" cy="300"/>
          </a:xfrm>
          <a:prstGeom prst="straightConnector1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46" name="Google Shape;2046;p72"/>
          <p:cNvCxnSpPr/>
          <p:nvPr/>
        </p:nvCxnSpPr>
        <p:spPr>
          <a:xfrm flipH="1" rot="10800000">
            <a:off x="4930788" y="1716238"/>
            <a:ext cx="500400" cy="1200"/>
          </a:xfrm>
          <a:prstGeom prst="straightConnector1">
            <a:avLst/>
          </a:prstGeom>
          <a:noFill/>
          <a:ln cap="flat" cmpd="sng" w="9525">
            <a:solidFill>
              <a:srgbClr val="00C3B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47" name="Google Shape;2047;p72"/>
          <p:cNvCxnSpPr/>
          <p:nvPr/>
        </p:nvCxnSpPr>
        <p:spPr>
          <a:xfrm flipH="1" rot="10800000">
            <a:off x="5232313" y="2571288"/>
            <a:ext cx="457200" cy="6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48" name="Google Shape;2048;p72"/>
          <p:cNvCxnSpPr/>
          <p:nvPr/>
        </p:nvCxnSpPr>
        <p:spPr>
          <a:xfrm>
            <a:off x="4379238" y="3259138"/>
            <a:ext cx="559500" cy="300"/>
          </a:xfrm>
          <a:prstGeom prst="straightConnector1">
            <a:avLst/>
          </a:prstGeom>
          <a:noFill/>
          <a:ln cap="flat" cmpd="sng" w="9525">
            <a:solidFill>
              <a:srgbClr val="F14B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49" name="Google Shape;2049;p72"/>
          <p:cNvCxnSpPr/>
          <p:nvPr/>
        </p:nvCxnSpPr>
        <p:spPr>
          <a:xfrm flipH="1" rot="10800000">
            <a:off x="5245638" y="3111688"/>
            <a:ext cx="500400" cy="1200"/>
          </a:xfrm>
          <a:prstGeom prst="straightConnector1">
            <a:avLst/>
          </a:prstGeom>
          <a:noFill/>
          <a:ln cap="flat" cmpd="sng" w="9525">
            <a:solidFill>
              <a:srgbClr val="99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50" name="Google Shape;2050;p72"/>
          <p:cNvCxnSpPr/>
          <p:nvPr/>
        </p:nvCxnSpPr>
        <p:spPr>
          <a:xfrm flipH="1" rot="10800000">
            <a:off x="4669913" y="4307738"/>
            <a:ext cx="500400" cy="1200"/>
          </a:xfrm>
          <a:prstGeom prst="straightConnector1">
            <a:avLst/>
          </a:prstGeom>
          <a:noFill/>
          <a:ln cap="flat" cmpd="sng" w="9525">
            <a:solidFill>
              <a:srgbClr val="00FFF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4" name="Shape 2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Google Shape;2055;p73"/>
          <p:cNvSpPr txBox="1"/>
          <p:nvPr>
            <p:ph type="title"/>
          </p:nvPr>
        </p:nvSpPr>
        <p:spPr>
          <a:xfrm>
            <a:off x="495167" y="1723300"/>
            <a:ext cx="5369400" cy="15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6700"/>
              <a:t>Back-End</a:t>
            </a:r>
            <a:endParaRPr sz="6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4100"/>
              <a:t>Luca Chami</a:t>
            </a:r>
            <a:endParaRPr sz="4100"/>
          </a:p>
        </p:txBody>
      </p:sp>
      <p:grpSp>
        <p:nvGrpSpPr>
          <p:cNvPr id="2056" name="Google Shape;2056;p73"/>
          <p:cNvGrpSpPr/>
          <p:nvPr/>
        </p:nvGrpSpPr>
        <p:grpSpPr>
          <a:xfrm flipH="1">
            <a:off x="495163" y="3391954"/>
            <a:ext cx="957285" cy="782957"/>
            <a:chOff x="3458975" y="1001825"/>
            <a:chExt cx="578350" cy="473000"/>
          </a:xfrm>
        </p:grpSpPr>
        <p:sp>
          <p:nvSpPr>
            <p:cNvPr id="2057" name="Google Shape;2057;p73"/>
            <p:cNvSpPr/>
            <p:nvPr/>
          </p:nvSpPr>
          <p:spPr>
            <a:xfrm>
              <a:off x="3970650" y="1224750"/>
              <a:ext cx="66675" cy="99100"/>
            </a:xfrm>
            <a:custGeom>
              <a:rect b="b" l="l" r="r" t="t"/>
              <a:pathLst>
                <a:path extrusionOk="0" h="3964" w="2667">
                  <a:moveTo>
                    <a:pt x="921" y="1"/>
                  </a:moveTo>
                  <a:cubicBezTo>
                    <a:pt x="806" y="1"/>
                    <a:pt x="699" y="30"/>
                    <a:pt x="602" y="84"/>
                  </a:cubicBezTo>
                  <a:lnTo>
                    <a:pt x="593" y="74"/>
                  </a:lnTo>
                  <a:lnTo>
                    <a:pt x="1" y="428"/>
                  </a:lnTo>
                  <a:lnTo>
                    <a:pt x="173" y="820"/>
                  </a:lnTo>
                  <a:cubicBezTo>
                    <a:pt x="153" y="906"/>
                    <a:pt x="144" y="1001"/>
                    <a:pt x="144" y="1106"/>
                  </a:cubicBezTo>
                  <a:cubicBezTo>
                    <a:pt x="144" y="2005"/>
                    <a:pt x="679" y="3037"/>
                    <a:pt x="1338" y="3467"/>
                  </a:cubicBezTo>
                  <a:lnTo>
                    <a:pt x="1558" y="3963"/>
                  </a:lnTo>
                  <a:lnTo>
                    <a:pt x="2236" y="3572"/>
                  </a:lnTo>
                  <a:cubicBezTo>
                    <a:pt x="2504" y="3409"/>
                    <a:pt x="2666" y="3065"/>
                    <a:pt x="2666" y="2559"/>
                  </a:cubicBezTo>
                  <a:cubicBezTo>
                    <a:pt x="2666" y="1632"/>
                    <a:pt x="2103" y="552"/>
                    <a:pt x="1405" y="151"/>
                  </a:cubicBezTo>
                  <a:cubicBezTo>
                    <a:pt x="1233" y="49"/>
                    <a:pt x="1070" y="1"/>
                    <a:pt x="9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8" name="Google Shape;2058;p73"/>
            <p:cNvSpPr/>
            <p:nvPr/>
          </p:nvSpPr>
          <p:spPr>
            <a:xfrm>
              <a:off x="3959425" y="1233350"/>
              <a:ext cx="63075" cy="91625"/>
            </a:xfrm>
            <a:custGeom>
              <a:rect b="b" l="l" r="r" t="t"/>
              <a:pathLst>
                <a:path extrusionOk="0" h="3665" w="2523">
                  <a:moveTo>
                    <a:pt x="762" y="0"/>
                  </a:moveTo>
                  <a:cubicBezTo>
                    <a:pt x="314" y="0"/>
                    <a:pt x="0" y="415"/>
                    <a:pt x="0" y="1106"/>
                  </a:cubicBezTo>
                  <a:cubicBezTo>
                    <a:pt x="0" y="2033"/>
                    <a:pt x="564" y="3113"/>
                    <a:pt x="1262" y="3514"/>
                  </a:cubicBezTo>
                  <a:cubicBezTo>
                    <a:pt x="1439" y="3616"/>
                    <a:pt x="1608" y="3665"/>
                    <a:pt x="1761" y="3665"/>
                  </a:cubicBezTo>
                  <a:cubicBezTo>
                    <a:pt x="2210" y="3665"/>
                    <a:pt x="2523" y="3250"/>
                    <a:pt x="2523" y="2559"/>
                  </a:cubicBezTo>
                  <a:cubicBezTo>
                    <a:pt x="2523" y="1632"/>
                    <a:pt x="1959" y="552"/>
                    <a:pt x="1262" y="151"/>
                  </a:cubicBezTo>
                  <a:cubicBezTo>
                    <a:pt x="1084" y="49"/>
                    <a:pt x="915" y="0"/>
                    <a:pt x="7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9" name="Google Shape;2059;p73"/>
            <p:cNvSpPr/>
            <p:nvPr/>
          </p:nvSpPr>
          <p:spPr>
            <a:xfrm>
              <a:off x="3706925" y="1266525"/>
              <a:ext cx="291450" cy="208300"/>
            </a:xfrm>
            <a:custGeom>
              <a:rect b="b" l="l" r="r" t="t"/>
              <a:pathLst>
                <a:path extrusionOk="0" h="8332" w="11658">
                  <a:moveTo>
                    <a:pt x="11111" y="0"/>
                  </a:moveTo>
                  <a:cubicBezTo>
                    <a:pt x="11059" y="0"/>
                    <a:pt x="11014" y="17"/>
                    <a:pt x="10979" y="47"/>
                  </a:cubicBezTo>
                  <a:cubicBezTo>
                    <a:pt x="10636" y="248"/>
                    <a:pt x="6947" y="2407"/>
                    <a:pt x="5428" y="3248"/>
                  </a:cubicBezTo>
                  <a:cubicBezTo>
                    <a:pt x="5208" y="3372"/>
                    <a:pt x="4998" y="3487"/>
                    <a:pt x="4807" y="3582"/>
                  </a:cubicBezTo>
                  <a:cubicBezTo>
                    <a:pt x="3546" y="4261"/>
                    <a:pt x="2714" y="4710"/>
                    <a:pt x="2322" y="6258"/>
                  </a:cubicBezTo>
                  <a:cubicBezTo>
                    <a:pt x="2170" y="6842"/>
                    <a:pt x="1695" y="7131"/>
                    <a:pt x="1385" y="7131"/>
                  </a:cubicBezTo>
                  <a:cubicBezTo>
                    <a:pt x="1365" y="7131"/>
                    <a:pt x="1347" y="7130"/>
                    <a:pt x="1329" y="7127"/>
                  </a:cubicBezTo>
                  <a:cubicBezTo>
                    <a:pt x="1252" y="7118"/>
                    <a:pt x="1204" y="7108"/>
                    <a:pt x="1204" y="6927"/>
                  </a:cubicBezTo>
                  <a:lnTo>
                    <a:pt x="1204" y="3019"/>
                  </a:lnTo>
                  <a:lnTo>
                    <a:pt x="1" y="3019"/>
                  </a:lnTo>
                  <a:lnTo>
                    <a:pt x="1" y="6927"/>
                  </a:lnTo>
                  <a:cubicBezTo>
                    <a:pt x="1" y="7682"/>
                    <a:pt x="459" y="8226"/>
                    <a:pt x="1176" y="8322"/>
                  </a:cubicBezTo>
                  <a:cubicBezTo>
                    <a:pt x="1243" y="8331"/>
                    <a:pt x="1310" y="8331"/>
                    <a:pt x="1386" y="8331"/>
                  </a:cubicBezTo>
                  <a:cubicBezTo>
                    <a:pt x="2227" y="8331"/>
                    <a:pt x="3192" y="7710"/>
                    <a:pt x="3479" y="6554"/>
                  </a:cubicBezTo>
                  <a:cubicBezTo>
                    <a:pt x="3746" y="5522"/>
                    <a:pt x="4224" y="5264"/>
                    <a:pt x="5380" y="4643"/>
                  </a:cubicBezTo>
                  <a:cubicBezTo>
                    <a:pt x="5571" y="4538"/>
                    <a:pt x="5781" y="4423"/>
                    <a:pt x="6011" y="4299"/>
                  </a:cubicBezTo>
                  <a:cubicBezTo>
                    <a:pt x="7606" y="3410"/>
                    <a:pt x="11476" y="1155"/>
                    <a:pt x="11515" y="1127"/>
                  </a:cubicBezTo>
                  <a:cubicBezTo>
                    <a:pt x="11601" y="1079"/>
                    <a:pt x="11658" y="974"/>
                    <a:pt x="11658" y="811"/>
                  </a:cubicBezTo>
                  <a:cubicBezTo>
                    <a:pt x="11658" y="515"/>
                    <a:pt x="11486" y="171"/>
                    <a:pt x="11266" y="47"/>
                  </a:cubicBezTo>
                  <a:cubicBezTo>
                    <a:pt x="11211" y="15"/>
                    <a:pt x="11158" y="0"/>
                    <a:pt x="11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0" name="Google Shape;2060;p73"/>
            <p:cNvSpPr/>
            <p:nvPr/>
          </p:nvSpPr>
          <p:spPr>
            <a:xfrm>
              <a:off x="3494325" y="1001825"/>
              <a:ext cx="455325" cy="449100"/>
            </a:xfrm>
            <a:custGeom>
              <a:rect b="b" l="l" r="r" t="t"/>
              <a:pathLst>
                <a:path extrusionOk="0" h="17964" w="18213">
                  <a:moveTo>
                    <a:pt x="12527" y="0"/>
                  </a:moveTo>
                  <a:cubicBezTo>
                    <a:pt x="12374" y="0"/>
                    <a:pt x="12222" y="48"/>
                    <a:pt x="12078" y="134"/>
                  </a:cubicBezTo>
                  <a:lnTo>
                    <a:pt x="0" y="7033"/>
                  </a:lnTo>
                  <a:lnTo>
                    <a:pt x="5514" y="17964"/>
                  </a:lnTo>
                  <a:lnTo>
                    <a:pt x="17668" y="11036"/>
                  </a:lnTo>
                  <a:lnTo>
                    <a:pt x="17668" y="11017"/>
                  </a:lnTo>
                  <a:cubicBezTo>
                    <a:pt x="17792" y="10960"/>
                    <a:pt x="17907" y="10864"/>
                    <a:pt x="17993" y="10740"/>
                  </a:cubicBezTo>
                  <a:cubicBezTo>
                    <a:pt x="18136" y="10539"/>
                    <a:pt x="18213" y="10262"/>
                    <a:pt x="18213" y="9957"/>
                  </a:cubicBezTo>
                  <a:lnTo>
                    <a:pt x="18213" y="4520"/>
                  </a:lnTo>
                  <a:cubicBezTo>
                    <a:pt x="18213" y="3736"/>
                    <a:pt x="17744" y="2857"/>
                    <a:pt x="17142" y="2513"/>
                  </a:cubicBezTo>
                  <a:lnTo>
                    <a:pt x="13072" y="153"/>
                  </a:lnTo>
                  <a:cubicBezTo>
                    <a:pt x="12890" y="48"/>
                    <a:pt x="12709" y="0"/>
                    <a:pt x="125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1" name="Google Shape;2061;p73"/>
            <p:cNvSpPr/>
            <p:nvPr/>
          </p:nvSpPr>
          <p:spPr>
            <a:xfrm>
              <a:off x="3949400" y="1109550"/>
              <a:ext cx="250" cy="139050"/>
            </a:xfrm>
            <a:custGeom>
              <a:rect b="b" l="l" r="r" t="t"/>
              <a:pathLst>
                <a:path extrusionOk="0" h="5562" w="10">
                  <a:moveTo>
                    <a:pt x="0" y="0"/>
                  </a:moveTo>
                  <a:lnTo>
                    <a:pt x="0" y="5562"/>
                  </a:lnTo>
                  <a:lnTo>
                    <a:pt x="10" y="5562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D0E3F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2" name="Google Shape;2062;p73"/>
            <p:cNvSpPr/>
            <p:nvPr/>
          </p:nvSpPr>
          <p:spPr>
            <a:xfrm>
              <a:off x="3660825" y="1109775"/>
              <a:ext cx="288825" cy="305575"/>
            </a:xfrm>
            <a:custGeom>
              <a:rect b="b" l="l" r="r" t="t"/>
              <a:pathLst>
                <a:path extrusionOk="0" h="12223" w="11553">
                  <a:moveTo>
                    <a:pt x="11543" y="1"/>
                  </a:moveTo>
                  <a:lnTo>
                    <a:pt x="0" y="6661"/>
                  </a:lnTo>
                  <a:lnTo>
                    <a:pt x="0" y="12222"/>
                  </a:lnTo>
                  <a:lnTo>
                    <a:pt x="11553" y="5553"/>
                  </a:lnTo>
                  <a:lnTo>
                    <a:pt x="11553" y="202"/>
                  </a:lnTo>
                  <a:cubicBezTo>
                    <a:pt x="11553" y="135"/>
                    <a:pt x="11553" y="68"/>
                    <a:pt x="11543" y="1"/>
                  </a:cubicBezTo>
                  <a:close/>
                </a:path>
              </a:pathLst>
            </a:custGeom>
            <a:solidFill>
              <a:srgbClr val="CFE3F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3" name="Google Shape;2063;p73"/>
            <p:cNvSpPr/>
            <p:nvPr/>
          </p:nvSpPr>
          <p:spPr>
            <a:xfrm>
              <a:off x="3634550" y="1244025"/>
              <a:ext cx="43975" cy="205700"/>
            </a:xfrm>
            <a:custGeom>
              <a:rect b="b" l="l" r="r" t="t"/>
              <a:pathLst>
                <a:path extrusionOk="0" h="8228" w="1759">
                  <a:moveTo>
                    <a:pt x="1758" y="1"/>
                  </a:moveTo>
                  <a:lnTo>
                    <a:pt x="0" y="441"/>
                  </a:lnTo>
                  <a:lnTo>
                    <a:pt x="0" y="8228"/>
                  </a:lnTo>
                  <a:lnTo>
                    <a:pt x="1758" y="7225"/>
                  </a:lnTo>
                  <a:lnTo>
                    <a:pt x="175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4" name="Google Shape;2064;p73"/>
            <p:cNvSpPr/>
            <p:nvPr/>
          </p:nvSpPr>
          <p:spPr>
            <a:xfrm>
              <a:off x="3481175" y="1175250"/>
              <a:ext cx="165100" cy="277825"/>
            </a:xfrm>
            <a:custGeom>
              <a:rect b="b" l="l" r="r" t="t"/>
              <a:pathLst>
                <a:path extrusionOk="0" h="11113" w="6604">
                  <a:moveTo>
                    <a:pt x="918" y="0"/>
                  </a:moveTo>
                  <a:cubicBezTo>
                    <a:pt x="479" y="0"/>
                    <a:pt x="1" y="363"/>
                    <a:pt x="1" y="1156"/>
                  </a:cubicBezTo>
                  <a:lnTo>
                    <a:pt x="1" y="6593"/>
                  </a:lnTo>
                  <a:cubicBezTo>
                    <a:pt x="1" y="7367"/>
                    <a:pt x="469" y="8256"/>
                    <a:pt x="1071" y="8600"/>
                  </a:cubicBezTo>
                  <a:lnTo>
                    <a:pt x="5142" y="10950"/>
                  </a:lnTo>
                  <a:cubicBezTo>
                    <a:pt x="5323" y="11055"/>
                    <a:pt x="5505" y="11113"/>
                    <a:pt x="5686" y="11113"/>
                  </a:cubicBezTo>
                  <a:cubicBezTo>
                    <a:pt x="5963" y="11113"/>
                    <a:pt x="6212" y="10979"/>
                    <a:pt x="6384" y="10740"/>
                  </a:cubicBezTo>
                  <a:cubicBezTo>
                    <a:pt x="6527" y="10539"/>
                    <a:pt x="6603" y="10272"/>
                    <a:pt x="6603" y="9957"/>
                  </a:cubicBezTo>
                  <a:lnTo>
                    <a:pt x="6603" y="4520"/>
                  </a:lnTo>
                  <a:cubicBezTo>
                    <a:pt x="6603" y="3736"/>
                    <a:pt x="6135" y="2857"/>
                    <a:pt x="5533" y="2513"/>
                  </a:cubicBezTo>
                  <a:lnTo>
                    <a:pt x="1453" y="153"/>
                  </a:lnTo>
                  <a:cubicBezTo>
                    <a:pt x="1272" y="57"/>
                    <a:pt x="1090" y="0"/>
                    <a:pt x="9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5" name="Google Shape;2065;p73"/>
            <p:cNvSpPr/>
            <p:nvPr/>
          </p:nvSpPr>
          <p:spPr>
            <a:xfrm>
              <a:off x="3490725" y="1184825"/>
              <a:ext cx="145750" cy="258425"/>
            </a:xfrm>
            <a:custGeom>
              <a:rect b="b" l="l" r="r" t="t"/>
              <a:pathLst>
                <a:path extrusionOk="0" h="10337" w="5830">
                  <a:moveTo>
                    <a:pt x="536" y="1"/>
                  </a:moveTo>
                  <a:cubicBezTo>
                    <a:pt x="224" y="1"/>
                    <a:pt x="1" y="289"/>
                    <a:pt x="1" y="773"/>
                  </a:cubicBezTo>
                  <a:lnTo>
                    <a:pt x="1" y="6210"/>
                  </a:lnTo>
                  <a:cubicBezTo>
                    <a:pt x="1" y="6850"/>
                    <a:pt x="402" y="7605"/>
                    <a:pt x="880" y="7882"/>
                  </a:cubicBezTo>
                  <a:lnTo>
                    <a:pt x="4960" y="10233"/>
                  </a:lnTo>
                  <a:cubicBezTo>
                    <a:pt x="5082" y="10303"/>
                    <a:pt x="5198" y="10337"/>
                    <a:pt x="5303" y="10337"/>
                  </a:cubicBezTo>
                  <a:cubicBezTo>
                    <a:pt x="5612" y="10337"/>
                    <a:pt x="5830" y="10051"/>
                    <a:pt x="5830" y="9574"/>
                  </a:cubicBezTo>
                  <a:lnTo>
                    <a:pt x="5830" y="4137"/>
                  </a:lnTo>
                  <a:cubicBezTo>
                    <a:pt x="5830" y="3496"/>
                    <a:pt x="5438" y="2742"/>
                    <a:pt x="4960" y="2465"/>
                  </a:cubicBezTo>
                  <a:lnTo>
                    <a:pt x="880" y="104"/>
                  </a:lnTo>
                  <a:cubicBezTo>
                    <a:pt x="759" y="34"/>
                    <a:pt x="642" y="1"/>
                    <a:pt x="5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6" name="Google Shape;2066;p73"/>
            <p:cNvSpPr/>
            <p:nvPr/>
          </p:nvSpPr>
          <p:spPr>
            <a:xfrm>
              <a:off x="3514875" y="1227425"/>
              <a:ext cx="97725" cy="173350"/>
            </a:xfrm>
            <a:custGeom>
              <a:rect b="b" l="l" r="r" t="t"/>
              <a:pathLst>
                <a:path extrusionOk="0" h="6934" w="3909">
                  <a:moveTo>
                    <a:pt x="348" y="0"/>
                  </a:moveTo>
                  <a:cubicBezTo>
                    <a:pt x="142" y="0"/>
                    <a:pt x="0" y="193"/>
                    <a:pt x="0" y="512"/>
                  </a:cubicBezTo>
                  <a:lnTo>
                    <a:pt x="0" y="4162"/>
                  </a:lnTo>
                  <a:cubicBezTo>
                    <a:pt x="0" y="4592"/>
                    <a:pt x="258" y="5099"/>
                    <a:pt x="583" y="5290"/>
                  </a:cubicBezTo>
                  <a:lnTo>
                    <a:pt x="3316" y="6866"/>
                  </a:lnTo>
                  <a:cubicBezTo>
                    <a:pt x="3397" y="6912"/>
                    <a:pt x="3475" y="6933"/>
                    <a:pt x="3545" y="6933"/>
                  </a:cubicBezTo>
                  <a:cubicBezTo>
                    <a:pt x="3758" y="6933"/>
                    <a:pt x="3908" y="6740"/>
                    <a:pt x="3908" y="6417"/>
                  </a:cubicBezTo>
                  <a:lnTo>
                    <a:pt x="3908" y="2777"/>
                  </a:lnTo>
                  <a:cubicBezTo>
                    <a:pt x="3908" y="2337"/>
                    <a:pt x="3641" y="1840"/>
                    <a:pt x="3316" y="1649"/>
                  </a:cubicBezTo>
                  <a:lnTo>
                    <a:pt x="583" y="73"/>
                  </a:lnTo>
                  <a:cubicBezTo>
                    <a:pt x="499" y="23"/>
                    <a:pt x="420" y="0"/>
                    <a:pt x="3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7" name="Google Shape;2067;p73"/>
            <p:cNvSpPr/>
            <p:nvPr/>
          </p:nvSpPr>
          <p:spPr>
            <a:xfrm>
              <a:off x="3526575" y="1260200"/>
              <a:ext cx="69050" cy="100300"/>
            </a:xfrm>
            <a:custGeom>
              <a:rect b="b" l="l" r="r" t="t"/>
              <a:pathLst>
                <a:path extrusionOk="0" h="4012" w="2762">
                  <a:moveTo>
                    <a:pt x="833" y="1"/>
                  </a:moveTo>
                  <a:cubicBezTo>
                    <a:pt x="345" y="1"/>
                    <a:pt x="0" y="453"/>
                    <a:pt x="0" y="1208"/>
                  </a:cubicBezTo>
                  <a:cubicBezTo>
                    <a:pt x="0" y="2230"/>
                    <a:pt x="621" y="3405"/>
                    <a:pt x="1376" y="3845"/>
                  </a:cubicBezTo>
                  <a:cubicBezTo>
                    <a:pt x="1573" y="3958"/>
                    <a:pt x="1760" y="4012"/>
                    <a:pt x="1929" y="4012"/>
                  </a:cubicBezTo>
                  <a:cubicBezTo>
                    <a:pt x="2419" y="4012"/>
                    <a:pt x="2762" y="3563"/>
                    <a:pt x="2762" y="2803"/>
                  </a:cubicBezTo>
                  <a:cubicBezTo>
                    <a:pt x="2762" y="1791"/>
                    <a:pt x="2141" y="606"/>
                    <a:pt x="1376" y="166"/>
                  </a:cubicBezTo>
                  <a:cubicBezTo>
                    <a:pt x="1184" y="54"/>
                    <a:pt x="1000" y="1"/>
                    <a:pt x="8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8" name="Google Shape;2068;p73"/>
            <p:cNvSpPr/>
            <p:nvPr/>
          </p:nvSpPr>
          <p:spPr>
            <a:xfrm>
              <a:off x="3536850" y="1275325"/>
              <a:ext cx="48500" cy="70275"/>
            </a:xfrm>
            <a:custGeom>
              <a:rect b="b" l="l" r="r" t="t"/>
              <a:pathLst>
                <a:path extrusionOk="0" h="2811" w="1940">
                  <a:moveTo>
                    <a:pt x="581" y="0"/>
                  </a:moveTo>
                  <a:cubicBezTo>
                    <a:pt x="239" y="0"/>
                    <a:pt x="0" y="315"/>
                    <a:pt x="0" y="842"/>
                  </a:cubicBezTo>
                  <a:cubicBezTo>
                    <a:pt x="0" y="1558"/>
                    <a:pt x="430" y="2380"/>
                    <a:pt x="965" y="2695"/>
                  </a:cubicBezTo>
                  <a:cubicBezTo>
                    <a:pt x="1102" y="2773"/>
                    <a:pt x="1232" y="2810"/>
                    <a:pt x="1350" y="2810"/>
                  </a:cubicBezTo>
                  <a:cubicBezTo>
                    <a:pt x="1696" y="2810"/>
                    <a:pt x="1940" y="2494"/>
                    <a:pt x="1940" y="1960"/>
                  </a:cubicBezTo>
                  <a:cubicBezTo>
                    <a:pt x="1940" y="1252"/>
                    <a:pt x="1500" y="421"/>
                    <a:pt x="965" y="115"/>
                  </a:cubicBezTo>
                  <a:cubicBezTo>
                    <a:pt x="829" y="37"/>
                    <a:pt x="699" y="0"/>
                    <a:pt x="5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9" name="Google Shape;2069;p73"/>
            <p:cNvSpPr/>
            <p:nvPr/>
          </p:nvSpPr>
          <p:spPr>
            <a:xfrm>
              <a:off x="3551425" y="1296350"/>
              <a:ext cx="19375" cy="28175"/>
            </a:xfrm>
            <a:custGeom>
              <a:rect b="b" l="l" r="r" t="t"/>
              <a:pathLst>
                <a:path extrusionOk="0" h="1127" w="775">
                  <a:moveTo>
                    <a:pt x="227" y="0"/>
                  </a:moveTo>
                  <a:cubicBezTo>
                    <a:pt x="94" y="0"/>
                    <a:pt x="0" y="123"/>
                    <a:pt x="0" y="335"/>
                  </a:cubicBezTo>
                  <a:cubicBezTo>
                    <a:pt x="0" y="622"/>
                    <a:pt x="172" y="956"/>
                    <a:pt x="382" y="1080"/>
                  </a:cubicBezTo>
                  <a:cubicBezTo>
                    <a:pt x="438" y="1112"/>
                    <a:pt x="491" y="1127"/>
                    <a:pt x="538" y="1127"/>
                  </a:cubicBezTo>
                  <a:cubicBezTo>
                    <a:pt x="678" y="1127"/>
                    <a:pt x="774" y="998"/>
                    <a:pt x="774" y="784"/>
                  </a:cubicBezTo>
                  <a:cubicBezTo>
                    <a:pt x="774" y="497"/>
                    <a:pt x="602" y="173"/>
                    <a:pt x="382" y="48"/>
                  </a:cubicBezTo>
                  <a:cubicBezTo>
                    <a:pt x="327" y="16"/>
                    <a:pt x="275" y="0"/>
                    <a:pt x="2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0" name="Google Shape;2070;p73"/>
            <p:cNvSpPr/>
            <p:nvPr/>
          </p:nvSpPr>
          <p:spPr>
            <a:xfrm>
              <a:off x="3521325" y="1331975"/>
              <a:ext cx="12925" cy="18750"/>
            </a:xfrm>
            <a:custGeom>
              <a:rect b="b" l="l" r="r" t="t"/>
              <a:pathLst>
                <a:path extrusionOk="0" h="750" w="517">
                  <a:moveTo>
                    <a:pt x="159" y="0"/>
                  </a:moveTo>
                  <a:cubicBezTo>
                    <a:pt x="65" y="0"/>
                    <a:pt x="0" y="85"/>
                    <a:pt x="0" y="229"/>
                  </a:cubicBezTo>
                  <a:cubicBezTo>
                    <a:pt x="0" y="420"/>
                    <a:pt x="115" y="639"/>
                    <a:pt x="258" y="716"/>
                  </a:cubicBezTo>
                  <a:cubicBezTo>
                    <a:pt x="296" y="739"/>
                    <a:pt x="332" y="749"/>
                    <a:pt x="364" y="749"/>
                  </a:cubicBezTo>
                  <a:cubicBezTo>
                    <a:pt x="454" y="749"/>
                    <a:pt x="516" y="666"/>
                    <a:pt x="516" y="525"/>
                  </a:cubicBezTo>
                  <a:cubicBezTo>
                    <a:pt x="516" y="334"/>
                    <a:pt x="401" y="114"/>
                    <a:pt x="258" y="28"/>
                  </a:cubicBezTo>
                  <a:cubicBezTo>
                    <a:pt x="223" y="9"/>
                    <a:pt x="189" y="0"/>
                    <a:pt x="1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1" name="Google Shape;2071;p73"/>
            <p:cNvSpPr/>
            <p:nvPr/>
          </p:nvSpPr>
          <p:spPr>
            <a:xfrm>
              <a:off x="3592500" y="1373875"/>
              <a:ext cx="12925" cy="18900"/>
            </a:xfrm>
            <a:custGeom>
              <a:rect b="b" l="l" r="r" t="t"/>
              <a:pathLst>
                <a:path extrusionOk="0" h="756" w="517">
                  <a:moveTo>
                    <a:pt x="153" y="0"/>
                  </a:moveTo>
                  <a:cubicBezTo>
                    <a:pt x="63" y="0"/>
                    <a:pt x="1" y="84"/>
                    <a:pt x="1" y="225"/>
                  </a:cubicBezTo>
                  <a:cubicBezTo>
                    <a:pt x="1" y="416"/>
                    <a:pt x="115" y="636"/>
                    <a:pt x="259" y="722"/>
                  </a:cubicBezTo>
                  <a:cubicBezTo>
                    <a:pt x="296" y="744"/>
                    <a:pt x="332" y="755"/>
                    <a:pt x="364" y="755"/>
                  </a:cubicBezTo>
                  <a:cubicBezTo>
                    <a:pt x="454" y="755"/>
                    <a:pt x="517" y="671"/>
                    <a:pt x="517" y="531"/>
                  </a:cubicBezTo>
                  <a:cubicBezTo>
                    <a:pt x="517" y="339"/>
                    <a:pt x="402" y="120"/>
                    <a:pt x="259" y="34"/>
                  </a:cubicBezTo>
                  <a:cubicBezTo>
                    <a:pt x="221" y="11"/>
                    <a:pt x="185" y="0"/>
                    <a:pt x="1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2" name="Google Shape;2072;p73"/>
            <p:cNvSpPr/>
            <p:nvPr/>
          </p:nvSpPr>
          <p:spPr>
            <a:xfrm>
              <a:off x="3521325" y="1236075"/>
              <a:ext cx="12925" cy="18850"/>
            </a:xfrm>
            <a:custGeom>
              <a:rect b="b" l="l" r="r" t="t"/>
              <a:pathLst>
                <a:path extrusionOk="0" h="754" w="517">
                  <a:moveTo>
                    <a:pt x="157" y="1"/>
                  </a:moveTo>
                  <a:cubicBezTo>
                    <a:pt x="64" y="1"/>
                    <a:pt x="0" y="90"/>
                    <a:pt x="0" y="233"/>
                  </a:cubicBezTo>
                  <a:cubicBezTo>
                    <a:pt x="0" y="415"/>
                    <a:pt x="115" y="644"/>
                    <a:pt x="258" y="720"/>
                  </a:cubicBezTo>
                  <a:cubicBezTo>
                    <a:pt x="296" y="743"/>
                    <a:pt x="332" y="754"/>
                    <a:pt x="364" y="754"/>
                  </a:cubicBezTo>
                  <a:cubicBezTo>
                    <a:pt x="454" y="754"/>
                    <a:pt x="516" y="670"/>
                    <a:pt x="516" y="529"/>
                  </a:cubicBezTo>
                  <a:cubicBezTo>
                    <a:pt x="516" y="338"/>
                    <a:pt x="401" y="118"/>
                    <a:pt x="258" y="32"/>
                  </a:cubicBezTo>
                  <a:cubicBezTo>
                    <a:pt x="222" y="11"/>
                    <a:pt x="188" y="1"/>
                    <a:pt x="1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3" name="Google Shape;2073;p73"/>
            <p:cNvSpPr/>
            <p:nvPr/>
          </p:nvSpPr>
          <p:spPr>
            <a:xfrm>
              <a:off x="3592500" y="1278075"/>
              <a:ext cx="12925" cy="18850"/>
            </a:xfrm>
            <a:custGeom>
              <a:rect b="b" l="l" r="r" t="t"/>
              <a:pathLst>
                <a:path extrusionOk="0" h="754" w="517">
                  <a:moveTo>
                    <a:pt x="153" y="1"/>
                  </a:moveTo>
                  <a:cubicBezTo>
                    <a:pt x="63" y="1"/>
                    <a:pt x="1" y="84"/>
                    <a:pt x="1" y="225"/>
                  </a:cubicBezTo>
                  <a:cubicBezTo>
                    <a:pt x="1" y="416"/>
                    <a:pt x="115" y="636"/>
                    <a:pt x="259" y="722"/>
                  </a:cubicBezTo>
                  <a:cubicBezTo>
                    <a:pt x="295" y="744"/>
                    <a:pt x="329" y="754"/>
                    <a:pt x="360" y="754"/>
                  </a:cubicBezTo>
                  <a:cubicBezTo>
                    <a:pt x="452" y="754"/>
                    <a:pt x="517" y="664"/>
                    <a:pt x="517" y="521"/>
                  </a:cubicBezTo>
                  <a:cubicBezTo>
                    <a:pt x="517" y="340"/>
                    <a:pt x="402" y="110"/>
                    <a:pt x="259" y="34"/>
                  </a:cubicBezTo>
                  <a:cubicBezTo>
                    <a:pt x="221" y="11"/>
                    <a:pt x="185" y="1"/>
                    <a:pt x="1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4" name="Google Shape;2074;p73"/>
            <p:cNvSpPr/>
            <p:nvPr/>
          </p:nvSpPr>
          <p:spPr>
            <a:xfrm>
              <a:off x="3458975" y="1150875"/>
              <a:ext cx="216925" cy="134750"/>
            </a:xfrm>
            <a:custGeom>
              <a:rect b="b" l="l" r="r" t="t"/>
              <a:pathLst>
                <a:path extrusionOk="0" h="5390" w="8677">
                  <a:moveTo>
                    <a:pt x="2756" y="0"/>
                  </a:moveTo>
                  <a:cubicBezTo>
                    <a:pt x="2578" y="0"/>
                    <a:pt x="2399" y="48"/>
                    <a:pt x="2236" y="144"/>
                  </a:cubicBezTo>
                  <a:lnTo>
                    <a:pt x="459" y="1166"/>
                  </a:lnTo>
                  <a:cubicBezTo>
                    <a:pt x="0" y="1434"/>
                    <a:pt x="325" y="2055"/>
                    <a:pt x="1510" y="2733"/>
                  </a:cubicBezTo>
                  <a:cubicBezTo>
                    <a:pt x="1644" y="2810"/>
                    <a:pt x="1787" y="2896"/>
                    <a:pt x="1921" y="2972"/>
                  </a:cubicBezTo>
                  <a:cubicBezTo>
                    <a:pt x="2991" y="3584"/>
                    <a:pt x="4052" y="4205"/>
                    <a:pt x="4052" y="4205"/>
                  </a:cubicBezTo>
                  <a:cubicBezTo>
                    <a:pt x="4195" y="4281"/>
                    <a:pt x="4329" y="4358"/>
                    <a:pt x="4462" y="4444"/>
                  </a:cubicBezTo>
                  <a:cubicBezTo>
                    <a:pt x="5305" y="4926"/>
                    <a:pt x="6089" y="5162"/>
                    <a:pt x="6637" y="5162"/>
                  </a:cubicBezTo>
                  <a:cubicBezTo>
                    <a:pt x="6860" y="5162"/>
                    <a:pt x="7044" y="5123"/>
                    <a:pt x="7176" y="5046"/>
                  </a:cubicBezTo>
                  <a:cubicBezTo>
                    <a:pt x="7310" y="4979"/>
                    <a:pt x="7482" y="4864"/>
                    <a:pt x="7683" y="4759"/>
                  </a:cubicBezTo>
                  <a:cubicBezTo>
                    <a:pt x="7773" y="4712"/>
                    <a:pt x="7852" y="4692"/>
                    <a:pt x="7922" y="4692"/>
                  </a:cubicBezTo>
                  <a:cubicBezTo>
                    <a:pt x="8332" y="4692"/>
                    <a:pt x="8409" y="5390"/>
                    <a:pt x="8409" y="5390"/>
                  </a:cubicBezTo>
                  <a:cubicBezTo>
                    <a:pt x="8409" y="5390"/>
                    <a:pt x="8571" y="5342"/>
                    <a:pt x="8600" y="5275"/>
                  </a:cubicBezTo>
                  <a:cubicBezTo>
                    <a:pt x="8600" y="4549"/>
                    <a:pt x="8676" y="3240"/>
                    <a:pt x="8285" y="3039"/>
                  </a:cubicBezTo>
                  <a:cubicBezTo>
                    <a:pt x="7969" y="2886"/>
                    <a:pt x="7176" y="2399"/>
                    <a:pt x="7176" y="2399"/>
                  </a:cubicBezTo>
                  <a:lnTo>
                    <a:pt x="5045" y="1166"/>
                  </a:lnTo>
                  <a:lnTo>
                    <a:pt x="3268" y="144"/>
                  </a:lnTo>
                  <a:cubicBezTo>
                    <a:pt x="3110" y="48"/>
                    <a:pt x="2934" y="0"/>
                    <a:pt x="27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5" name="Google Shape;2075;p73"/>
            <p:cNvSpPr/>
            <p:nvPr/>
          </p:nvSpPr>
          <p:spPr>
            <a:xfrm>
              <a:off x="3458975" y="1145800"/>
              <a:ext cx="222900" cy="129125"/>
            </a:xfrm>
            <a:custGeom>
              <a:rect b="b" l="l" r="r" t="t"/>
              <a:pathLst>
                <a:path extrusionOk="0" h="5165" w="8916">
                  <a:moveTo>
                    <a:pt x="2756" y="0"/>
                  </a:moveTo>
                  <a:cubicBezTo>
                    <a:pt x="2578" y="0"/>
                    <a:pt x="2399" y="46"/>
                    <a:pt x="2236" y="137"/>
                  </a:cubicBezTo>
                  <a:lnTo>
                    <a:pt x="459" y="1169"/>
                  </a:lnTo>
                  <a:cubicBezTo>
                    <a:pt x="0" y="1436"/>
                    <a:pt x="325" y="2048"/>
                    <a:pt x="1510" y="2736"/>
                  </a:cubicBezTo>
                  <a:cubicBezTo>
                    <a:pt x="1644" y="2812"/>
                    <a:pt x="1787" y="2888"/>
                    <a:pt x="1921" y="2974"/>
                  </a:cubicBezTo>
                  <a:cubicBezTo>
                    <a:pt x="2991" y="3586"/>
                    <a:pt x="4052" y="4198"/>
                    <a:pt x="4052" y="4198"/>
                  </a:cubicBezTo>
                  <a:cubicBezTo>
                    <a:pt x="4195" y="4284"/>
                    <a:pt x="4329" y="4360"/>
                    <a:pt x="4462" y="4436"/>
                  </a:cubicBezTo>
                  <a:cubicBezTo>
                    <a:pt x="5306" y="4926"/>
                    <a:pt x="6091" y="5164"/>
                    <a:pt x="6639" y="5164"/>
                  </a:cubicBezTo>
                  <a:cubicBezTo>
                    <a:pt x="6861" y="5164"/>
                    <a:pt x="7044" y="5125"/>
                    <a:pt x="7176" y="5048"/>
                  </a:cubicBezTo>
                  <a:cubicBezTo>
                    <a:pt x="7644" y="4780"/>
                    <a:pt x="8781" y="4121"/>
                    <a:pt x="8781" y="4121"/>
                  </a:cubicBezTo>
                  <a:cubicBezTo>
                    <a:pt x="8781" y="4121"/>
                    <a:pt x="8915" y="3357"/>
                    <a:pt x="8390" y="3099"/>
                  </a:cubicBezTo>
                  <a:cubicBezTo>
                    <a:pt x="8074" y="2936"/>
                    <a:pt x="7176" y="2392"/>
                    <a:pt x="7176" y="2392"/>
                  </a:cubicBezTo>
                  <a:lnTo>
                    <a:pt x="5045" y="1169"/>
                  </a:lnTo>
                  <a:lnTo>
                    <a:pt x="3268" y="137"/>
                  </a:lnTo>
                  <a:cubicBezTo>
                    <a:pt x="3110" y="46"/>
                    <a:pt x="2934" y="0"/>
                    <a:pt x="2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6" name="Google Shape;2076;p73"/>
            <p:cNvSpPr/>
            <p:nvPr/>
          </p:nvSpPr>
          <p:spPr>
            <a:xfrm>
              <a:off x="3670239" y="1169500"/>
              <a:ext cx="280225" cy="183500"/>
            </a:xfrm>
            <a:custGeom>
              <a:rect b="b" l="l" r="r" t="t"/>
              <a:pathLst>
                <a:path extrusionOk="0" h="7340" w="11209">
                  <a:moveTo>
                    <a:pt x="11209" y="1"/>
                  </a:moveTo>
                  <a:lnTo>
                    <a:pt x="0" y="6470"/>
                  </a:lnTo>
                  <a:lnTo>
                    <a:pt x="0" y="7339"/>
                  </a:lnTo>
                  <a:lnTo>
                    <a:pt x="11209" y="861"/>
                  </a:lnTo>
                  <a:lnTo>
                    <a:pt x="1120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2077" name="Google Shape;2077;p73"/>
          <p:cNvCxnSpPr/>
          <p:nvPr/>
        </p:nvCxnSpPr>
        <p:spPr>
          <a:xfrm>
            <a:off x="649354" y="140275"/>
            <a:ext cx="0" cy="18405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2078" name="Google Shape;2078;p73"/>
          <p:cNvCxnSpPr/>
          <p:nvPr/>
        </p:nvCxnSpPr>
        <p:spPr>
          <a:xfrm>
            <a:off x="801279" y="140275"/>
            <a:ext cx="0" cy="10914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2079" name="Google Shape;2079;p73"/>
          <p:cNvCxnSpPr/>
          <p:nvPr/>
        </p:nvCxnSpPr>
        <p:spPr>
          <a:xfrm rot="10800000">
            <a:off x="6957804" y="4091425"/>
            <a:ext cx="20589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2080" name="Google Shape;2080;p73"/>
          <p:cNvCxnSpPr/>
          <p:nvPr/>
        </p:nvCxnSpPr>
        <p:spPr>
          <a:xfrm rot="10800000">
            <a:off x="7579404" y="4215975"/>
            <a:ext cx="14373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oval"/>
          </a:ln>
        </p:spPr>
      </p:cxnSp>
      <p:pic>
        <p:nvPicPr>
          <p:cNvPr id="2081" name="Google Shape;2081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21550" y="740813"/>
            <a:ext cx="3216175" cy="32161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82" name="Google Shape;2082;p73"/>
          <p:cNvGrpSpPr/>
          <p:nvPr/>
        </p:nvGrpSpPr>
        <p:grpSpPr>
          <a:xfrm>
            <a:off x="5015825" y="463800"/>
            <a:ext cx="605729" cy="921203"/>
            <a:chOff x="6104000" y="1506100"/>
            <a:chExt cx="605729" cy="921203"/>
          </a:xfrm>
        </p:grpSpPr>
        <p:sp>
          <p:nvSpPr>
            <p:cNvPr id="2083" name="Google Shape;2083;p73"/>
            <p:cNvSpPr/>
            <p:nvPr/>
          </p:nvSpPr>
          <p:spPr>
            <a:xfrm>
              <a:off x="6132316" y="2081006"/>
              <a:ext cx="577413" cy="346298"/>
            </a:xfrm>
            <a:custGeom>
              <a:rect b="b" l="l" r="r" t="t"/>
              <a:pathLst>
                <a:path extrusionOk="0" h="8304" w="13846">
                  <a:moveTo>
                    <a:pt x="6928" y="0"/>
                  </a:moveTo>
                  <a:cubicBezTo>
                    <a:pt x="3106" y="0"/>
                    <a:pt x="0" y="1863"/>
                    <a:pt x="0" y="4157"/>
                  </a:cubicBezTo>
                  <a:cubicBezTo>
                    <a:pt x="0" y="6450"/>
                    <a:pt x="3106" y="8303"/>
                    <a:pt x="6928" y="8303"/>
                  </a:cubicBezTo>
                  <a:cubicBezTo>
                    <a:pt x="10750" y="8303"/>
                    <a:pt x="13846" y="6450"/>
                    <a:pt x="13846" y="4157"/>
                  </a:cubicBezTo>
                  <a:cubicBezTo>
                    <a:pt x="13846" y="1863"/>
                    <a:pt x="10750" y="0"/>
                    <a:pt x="69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4" name="Google Shape;2084;p73"/>
            <p:cNvSpPr/>
            <p:nvPr/>
          </p:nvSpPr>
          <p:spPr>
            <a:xfrm>
              <a:off x="6191283" y="2100897"/>
              <a:ext cx="459103" cy="275403"/>
            </a:xfrm>
            <a:custGeom>
              <a:rect b="b" l="l" r="r" t="t"/>
              <a:pathLst>
                <a:path extrusionOk="0" h="6604" w="11009">
                  <a:moveTo>
                    <a:pt x="5504" y="1"/>
                  </a:moveTo>
                  <a:cubicBezTo>
                    <a:pt x="2466" y="1"/>
                    <a:pt x="1" y="1482"/>
                    <a:pt x="1" y="3297"/>
                  </a:cubicBezTo>
                  <a:cubicBezTo>
                    <a:pt x="1" y="5122"/>
                    <a:pt x="2466" y="6603"/>
                    <a:pt x="5504" y="6603"/>
                  </a:cubicBezTo>
                  <a:cubicBezTo>
                    <a:pt x="8543" y="6603"/>
                    <a:pt x="11008" y="5122"/>
                    <a:pt x="11008" y="3297"/>
                  </a:cubicBezTo>
                  <a:cubicBezTo>
                    <a:pt x="11008" y="1482"/>
                    <a:pt x="8543" y="1"/>
                    <a:pt x="55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5" name="Google Shape;2085;p73"/>
            <p:cNvSpPr/>
            <p:nvPr/>
          </p:nvSpPr>
          <p:spPr>
            <a:xfrm>
              <a:off x="6258216" y="2108070"/>
              <a:ext cx="325196" cy="194917"/>
            </a:xfrm>
            <a:custGeom>
              <a:rect b="b" l="l" r="r" t="t"/>
              <a:pathLst>
                <a:path extrusionOk="0" h="4674" w="7798">
                  <a:moveTo>
                    <a:pt x="3899" y="1"/>
                  </a:moveTo>
                  <a:cubicBezTo>
                    <a:pt x="1749" y="1"/>
                    <a:pt x="1" y="1042"/>
                    <a:pt x="1" y="2332"/>
                  </a:cubicBezTo>
                  <a:cubicBezTo>
                    <a:pt x="1" y="3622"/>
                    <a:pt x="1749" y="4673"/>
                    <a:pt x="3899" y="4673"/>
                  </a:cubicBezTo>
                  <a:cubicBezTo>
                    <a:pt x="6049" y="4673"/>
                    <a:pt x="7798" y="3622"/>
                    <a:pt x="7798" y="2332"/>
                  </a:cubicBezTo>
                  <a:cubicBezTo>
                    <a:pt x="7798" y="1042"/>
                    <a:pt x="6049" y="1"/>
                    <a:pt x="38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6" name="Google Shape;2086;p73"/>
            <p:cNvSpPr/>
            <p:nvPr/>
          </p:nvSpPr>
          <p:spPr>
            <a:xfrm>
              <a:off x="6339536" y="2014449"/>
              <a:ext cx="162223" cy="208054"/>
            </a:xfrm>
            <a:custGeom>
              <a:rect b="b" l="l" r="r" t="t"/>
              <a:pathLst>
                <a:path extrusionOk="0" h="4989" w="3890">
                  <a:moveTo>
                    <a:pt x="1491" y="0"/>
                  </a:moveTo>
                  <a:lnTo>
                    <a:pt x="1491" y="1262"/>
                  </a:lnTo>
                  <a:cubicBezTo>
                    <a:pt x="1491" y="2638"/>
                    <a:pt x="459" y="2733"/>
                    <a:pt x="96" y="3459"/>
                  </a:cubicBezTo>
                  <a:lnTo>
                    <a:pt x="86" y="3469"/>
                  </a:lnTo>
                  <a:lnTo>
                    <a:pt x="86" y="3478"/>
                  </a:lnTo>
                  <a:cubicBezTo>
                    <a:pt x="29" y="3583"/>
                    <a:pt x="0" y="3698"/>
                    <a:pt x="0" y="3813"/>
                  </a:cubicBezTo>
                  <a:cubicBezTo>
                    <a:pt x="0" y="4463"/>
                    <a:pt x="870" y="4988"/>
                    <a:pt x="1949" y="4988"/>
                  </a:cubicBezTo>
                  <a:cubicBezTo>
                    <a:pt x="3020" y="4988"/>
                    <a:pt x="3889" y="4463"/>
                    <a:pt x="3889" y="3813"/>
                  </a:cubicBezTo>
                  <a:cubicBezTo>
                    <a:pt x="3889" y="3708"/>
                    <a:pt x="3870" y="3603"/>
                    <a:pt x="3822" y="3497"/>
                  </a:cubicBezTo>
                  <a:lnTo>
                    <a:pt x="3813" y="3469"/>
                  </a:lnTo>
                  <a:cubicBezTo>
                    <a:pt x="3459" y="2733"/>
                    <a:pt x="2408" y="2647"/>
                    <a:pt x="2408" y="1262"/>
                  </a:cubicBezTo>
                  <a:lnTo>
                    <a:pt x="240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7" name="Google Shape;2087;p73"/>
            <p:cNvSpPr/>
            <p:nvPr/>
          </p:nvSpPr>
          <p:spPr>
            <a:xfrm>
              <a:off x="6104000" y="1507268"/>
              <a:ext cx="555144" cy="564944"/>
            </a:xfrm>
            <a:custGeom>
              <a:rect b="b" l="l" r="r" t="t"/>
              <a:pathLst>
                <a:path extrusionOk="0" h="13547" w="13312">
                  <a:moveTo>
                    <a:pt x="5946" y="0"/>
                  </a:moveTo>
                  <a:cubicBezTo>
                    <a:pt x="5395" y="0"/>
                    <a:pt x="4845" y="92"/>
                    <a:pt x="4310" y="285"/>
                  </a:cubicBezTo>
                  <a:cubicBezTo>
                    <a:pt x="1348" y="1355"/>
                    <a:pt x="1" y="5130"/>
                    <a:pt x="1291" y="8713"/>
                  </a:cubicBezTo>
                  <a:cubicBezTo>
                    <a:pt x="2356" y="11649"/>
                    <a:pt x="4865" y="13546"/>
                    <a:pt x="7366" y="13546"/>
                  </a:cubicBezTo>
                  <a:cubicBezTo>
                    <a:pt x="7917" y="13546"/>
                    <a:pt x="8467" y="13454"/>
                    <a:pt x="9002" y="13261"/>
                  </a:cubicBezTo>
                  <a:cubicBezTo>
                    <a:pt x="11964" y="12191"/>
                    <a:pt x="13311" y="8426"/>
                    <a:pt x="12021" y="4833"/>
                  </a:cubicBezTo>
                  <a:cubicBezTo>
                    <a:pt x="10956" y="1897"/>
                    <a:pt x="8448" y="0"/>
                    <a:pt x="59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8" name="Google Shape;2088;p73"/>
            <p:cNvSpPr/>
            <p:nvPr/>
          </p:nvSpPr>
          <p:spPr>
            <a:xfrm>
              <a:off x="6160215" y="1658688"/>
              <a:ext cx="257054" cy="374071"/>
            </a:xfrm>
            <a:custGeom>
              <a:rect b="b" l="l" r="r" t="t"/>
              <a:pathLst>
                <a:path extrusionOk="0" h="8970" w="6164">
                  <a:moveTo>
                    <a:pt x="1857" y="0"/>
                  </a:moveTo>
                  <a:cubicBezTo>
                    <a:pt x="762" y="0"/>
                    <a:pt x="0" y="1010"/>
                    <a:pt x="0" y="2703"/>
                  </a:cubicBezTo>
                  <a:cubicBezTo>
                    <a:pt x="0" y="4977"/>
                    <a:pt x="1376" y="7614"/>
                    <a:pt x="3087" y="8598"/>
                  </a:cubicBezTo>
                  <a:cubicBezTo>
                    <a:pt x="3522" y="8850"/>
                    <a:pt x="3935" y="8969"/>
                    <a:pt x="4310" y="8969"/>
                  </a:cubicBezTo>
                  <a:cubicBezTo>
                    <a:pt x="5401" y="8969"/>
                    <a:pt x="6163" y="7959"/>
                    <a:pt x="6163" y="6267"/>
                  </a:cubicBezTo>
                  <a:cubicBezTo>
                    <a:pt x="6163" y="3993"/>
                    <a:pt x="4787" y="1355"/>
                    <a:pt x="3087" y="371"/>
                  </a:cubicBezTo>
                  <a:cubicBezTo>
                    <a:pt x="2649" y="119"/>
                    <a:pt x="2234" y="0"/>
                    <a:pt x="18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9" name="Google Shape;2089;p73"/>
            <p:cNvSpPr/>
            <p:nvPr/>
          </p:nvSpPr>
          <p:spPr>
            <a:xfrm>
              <a:off x="6283321" y="1506100"/>
              <a:ext cx="312060" cy="540256"/>
            </a:xfrm>
            <a:custGeom>
              <a:rect b="b" l="l" r="r" t="t"/>
              <a:pathLst>
                <a:path extrusionOk="0" h="12955" w="7483">
                  <a:moveTo>
                    <a:pt x="1208" y="0"/>
                  </a:moveTo>
                  <a:cubicBezTo>
                    <a:pt x="772" y="0"/>
                    <a:pt x="363" y="105"/>
                    <a:pt x="1" y="313"/>
                  </a:cubicBezTo>
                  <a:cubicBezTo>
                    <a:pt x="192" y="246"/>
                    <a:pt x="603" y="151"/>
                    <a:pt x="937" y="132"/>
                  </a:cubicBezTo>
                  <a:cubicBezTo>
                    <a:pt x="1023" y="122"/>
                    <a:pt x="1109" y="113"/>
                    <a:pt x="1205" y="113"/>
                  </a:cubicBezTo>
                  <a:cubicBezTo>
                    <a:pt x="1749" y="113"/>
                    <a:pt x="2332" y="294"/>
                    <a:pt x="2944" y="638"/>
                  </a:cubicBezTo>
                  <a:cubicBezTo>
                    <a:pt x="5380" y="2052"/>
                    <a:pt x="7368" y="5836"/>
                    <a:pt x="7368" y="9094"/>
                  </a:cubicBezTo>
                  <a:cubicBezTo>
                    <a:pt x="7368" y="10356"/>
                    <a:pt x="7062" y="11397"/>
                    <a:pt x="6508" y="12076"/>
                  </a:cubicBezTo>
                  <a:cubicBezTo>
                    <a:pt x="6365" y="12257"/>
                    <a:pt x="6173" y="12439"/>
                    <a:pt x="5992" y="12563"/>
                  </a:cubicBezTo>
                  <a:cubicBezTo>
                    <a:pt x="5763" y="12744"/>
                    <a:pt x="5533" y="12888"/>
                    <a:pt x="5428" y="12955"/>
                  </a:cubicBezTo>
                  <a:cubicBezTo>
                    <a:pt x="5600" y="12907"/>
                    <a:pt x="5763" y="12840"/>
                    <a:pt x="5915" y="12754"/>
                  </a:cubicBezTo>
                  <a:cubicBezTo>
                    <a:pt x="6919" y="12171"/>
                    <a:pt x="7483" y="10843"/>
                    <a:pt x="7483" y="9094"/>
                  </a:cubicBezTo>
                  <a:cubicBezTo>
                    <a:pt x="7483" y="5798"/>
                    <a:pt x="5476" y="1957"/>
                    <a:pt x="3001" y="533"/>
                  </a:cubicBezTo>
                  <a:cubicBezTo>
                    <a:pt x="2386" y="177"/>
                    <a:pt x="1774" y="0"/>
                    <a:pt x="12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0" name="Google Shape;2090;p73"/>
            <p:cNvSpPr/>
            <p:nvPr/>
          </p:nvSpPr>
          <p:spPr>
            <a:xfrm>
              <a:off x="6199249" y="1715278"/>
              <a:ext cx="137910" cy="199880"/>
            </a:xfrm>
            <a:custGeom>
              <a:rect b="b" l="l" r="r" t="t"/>
              <a:pathLst>
                <a:path extrusionOk="0" h="4793" w="3307">
                  <a:moveTo>
                    <a:pt x="999" y="1"/>
                  </a:moveTo>
                  <a:cubicBezTo>
                    <a:pt x="413" y="1"/>
                    <a:pt x="1" y="541"/>
                    <a:pt x="1" y="1451"/>
                  </a:cubicBezTo>
                  <a:cubicBezTo>
                    <a:pt x="1" y="2664"/>
                    <a:pt x="746" y="4069"/>
                    <a:pt x="1654" y="4594"/>
                  </a:cubicBezTo>
                  <a:cubicBezTo>
                    <a:pt x="1886" y="4729"/>
                    <a:pt x="2108" y="4793"/>
                    <a:pt x="2309" y="4793"/>
                  </a:cubicBezTo>
                  <a:cubicBezTo>
                    <a:pt x="2894" y="4793"/>
                    <a:pt x="3307" y="4255"/>
                    <a:pt x="3307" y="3352"/>
                  </a:cubicBezTo>
                  <a:cubicBezTo>
                    <a:pt x="3307" y="2139"/>
                    <a:pt x="2561" y="725"/>
                    <a:pt x="1654" y="199"/>
                  </a:cubicBezTo>
                  <a:cubicBezTo>
                    <a:pt x="1421" y="65"/>
                    <a:pt x="1200" y="1"/>
                    <a:pt x="99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1" name="Google Shape;2091;p73"/>
            <p:cNvSpPr/>
            <p:nvPr/>
          </p:nvSpPr>
          <p:spPr>
            <a:xfrm>
              <a:off x="6218765" y="1737714"/>
              <a:ext cx="82154" cy="119561"/>
            </a:xfrm>
            <a:custGeom>
              <a:rect b="b" l="l" r="r" t="t"/>
              <a:pathLst>
                <a:path extrusionOk="0" h="2867" w="1970">
                  <a:moveTo>
                    <a:pt x="594" y="1"/>
                  </a:moveTo>
                  <a:cubicBezTo>
                    <a:pt x="244" y="1"/>
                    <a:pt x="1" y="324"/>
                    <a:pt x="1" y="865"/>
                  </a:cubicBezTo>
                  <a:cubicBezTo>
                    <a:pt x="1" y="1591"/>
                    <a:pt x="440" y="2432"/>
                    <a:pt x="985" y="2747"/>
                  </a:cubicBezTo>
                  <a:cubicBezTo>
                    <a:pt x="1124" y="2828"/>
                    <a:pt x="1257" y="2866"/>
                    <a:pt x="1377" y="2866"/>
                  </a:cubicBezTo>
                  <a:cubicBezTo>
                    <a:pt x="1726" y="2866"/>
                    <a:pt x="1969" y="2543"/>
                    <a:pt x="1969" y="2002"/>
                  </a:cubicBezTo>
                  <a:cubicBezTo>
                    <a:pt x="1969" y="1276"/>
                    <a:pt x="1530" y="435"/>
                    <a:pt x="985" y="120"/>
                  </a:cubicBezTo>
                  <a:cubicBezTo>
                    <a:pt x="846" y="39"/>
                    <a:pt x="713" y="1"/>
                    <a:pt x="5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2" name="Google Shape;2092;p73"/>
            <p:cNvSpPr/>
            <p:nvPr/>
          </p:nvSpPr>
          <p:spPr>
            <a:xfrm>
              <a:off x="6217598" y="1739507"/>
              <a:ext cx="68559" cy="124732"/>
            </a:xfrm>
            <a:custGeom>
              <a:rect b="b" l="l" r="r" t="t"/>
              <a:pathLst>
                <a:path extrusionOk="0" h="2991" w="1644">
                  <a:moveTo>
                    <a:pt x="411" y="0"/>
                  </a:moveTo>
                  <a:lnTo>
                    <a:pt x="0" y="230"/>
                  </a:lnTo>
                  <a:lnTo>
                    <a:pt x="1214" y="2991"/>
                  </a:lnTo>
                  <a:lnTo>
                    <a:pt x="1644" y="2762"/>
                  </a:lnTo>
                  <a:lnTo>
                    <a:pt x="41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3" name="Google Shape;2093;p73"/>
            <p:cNvSpPr/>
            <p:nvPr/>
          </p:nvSpPr>
          <p:spPr>
            <a:xfrm>
              <a:off x="6203252" y="1746263"/>
              <a:ext cx="82112" cy="119353"/>
            </a:xfrm>
            <a:custGeom>
              <a:rect b="b" l="l" r="r" t="t"/>
              <a:pathLst>
                <a:path extrusionOk="0" h="2862" w="1969">
                  <a:moveTo>
                    <a:pt x="595" y="1"/>
                  </a:moveTo>
                  <a:cubicBezTo>
                    <a:pt x="245" y="1"/>
                    <a:pt x="0" y="319"/>
                    <a:pt x="0" y="861"/>
                  </a:cubicBezTo>
                  <a:cubicBezTo>
                    <a:pt x="0" y="1587"/>
                    <a:pt x="440" y="2437"/>
                    <a:pt x="984" y="2743"/>
                  </a:cubicBezTo>
                  <a:cubicBezTo>
                    <a:pt x="1124" y="2824"/>
                    <a:pt x="1257" y="2862"/>
                    <a:pt x="1377" y="2862"/>
                  </a:cubicBezTo>
                  <a:cubicBezTo>
                    <a:pt x="1725" y="2862"/>
                    <a:pt x="1969" y="2540"/>
                    <a:pt x="1969" y="2007"/>
                  </a:cubicBezTo>
                  <a:cubicBezTo>
                    <a:pt x="1969" y="1281"/>
                    <a:pt x="1529" y="431"/>
                    <a:pt x="984" y="115"/>
                  </a:cubicBezTo>
                  <a:cubicBezTo>
                    <a:pt x="846" y="38"/>
                    <a:pt x="714" y="1"/>
                    <a:pt x="5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4" name="Google Shape;2094;p73"/>
            <p:cNvSpPr/>
            <p:nvPr/>
          </p:nvSpPr>
          <p:spPr>
            <a:xfrm>
              <a:off x="6213594" y="1762943"/>
              <a:ext cx="59801" cy="86950"/>
            </a:xfrm>
            <a:custGeom>
              <a:rect b="b" l="l" r="r" t="t"/>
              <a:pathLst>
                <a:path extrusionOk="0" h="2085" w="1434">
                  <a:moveTo>
                    <a:pt x="432" y="1"/>
                  </a:moveTo>
                  <a:cubicBezTo>
                    <a:pt x="180" y="1"/>
                    <a:pt x="1" y="233"/>
                    <a:pt x="1" y="623"/>
                  </a:cubicBezTo>
                  <a:cubicBezTo>
                    <a:pt x="1" y="1158"/>
                    <a:pt x="326" y="1770"/>
                    <a:pt x="717" y="1999"/>
                  </a:cubicBezTo>
                  <a:cubicBezTo>
                    <a:pt x="819" y="2057"/>
                    <a:pt x="915" y="2085"/>
                    <a:pt x="1002" y="2085"/>
                  </a:cubicBezTo>
                  <a:cubicBezTo>
                    <a:pt x="1258" y="2085"/>
                    <a:pt x="1434" y="1847"/>
                    <a:pt x="1434" y="1454"/>
                  </a:cubicBezTo>
                  <a:cubicBezTo>
                    <a:pt x="1434" y="929"/>
                    <a:pt x="1119" y="317"/>
                    <a:pt x="717" y="88"/>
                  </a:cubicBezTo>
                  <a:cubicBezTo>
                    <a:pt x="616" y="29"/>
                    <a:pt x="520" y="1"/>
                    <a:pt x="4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5" name="Google Shape;2095;p73"/>
            <p:cNvSpPr/>
            <p:nvPr/>
          </p:nvSpPr>
          <p:spPr>
            <a:xfrm>
              <a:off x="6229942" y="1786880"/>
              <a:ext cx="27941" cy="40368"/>
            </a:xfrm>
            <a:custGeom>
              <a:rect b="b" l="l" r="r" t="t"/>
              <a:pathLst>
                <a:path extrusionOk="0" h="968" w="670">
                  <a:moveTo>
                    <a:pt x="205" y="1"/>
                  </a:moveTo>
                  <a:cubicBezTo>
                    <a:pt x="86" y="1"/>
                    <a:pt x="0" y="112"/>
                    <a:pt x="0" y="297"/>
                  </a:cubicBezTo>
                  <a:cubicBezTo>
                    <a:pt x="0" y="536"/>
                    <a:pt x="153" y="823"/>
                    <a:pt x="335" y="928"/>
                  </a:cubicBezTo>
                  <a:cubicBezTo>
                    <a:pt x="381" y="955"/>
                    <a:pt x="425" y="967"/>
                    <a:pt x="465" y="967"/>
                  </a:cubicBezTo>
                  <a:cubicBezTo>
                    <a:pt x="584" y="967"/>
                    <a:pt x="669" y="858"/>
                    <a:pt x="669" y="680"/>
                  </a:cubicBezTo>
                  <a:cubicBezTo>
                    <a:pt x="669" y="431"/>
                    <a:pt x="516" y="145"/>
                    <a:pt x="335" y="39"/>
                  </a:cubicBezTo>
                  <a:cubicBezTo>
                    <a:pt x="289" y="13"/>
                    <a:pt x="245" y="1"/>
                    <a:pt x="2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8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39" name="Google Shape;1039;p47"/>
          <p:cNvCxnSpPr/>
          <p:nvPr/>
        </p:nvCxnSpPr>
        <p:spPr>
          <a:xfrm>
            <a:off x="8483304" y="140275"/>
            <a:ext cx="0" cy="18906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1040" name="Google Shape;1040;p47"/>
          <p:cNvCxnSpPr/>
          <p:nvPr/>
        </p:nvCxnSpPr>
        <p:spPr>
          <a:xfrm>
            <a:off x="8331379" y="140275"/>
            <a:ext cx="0" cy="13413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1041" name="Google Shape;1041;p47"/>
          <p:cNvCxnSpPr/>
          <p:nvPr/>
        </p:nvCxnSpPr>
        <p:spPr>
          <a:xfrm>
            <a:off x="115950" y="4091425"/>
            <a:ext cx="20481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1042" name="Google Shape;1042;p47"/>
          <p:cNvCxnSpPr/>
          <p:nvPr/>
        </p:nvCxnSpPr>
        <p:spPr>
          <a:xfrm>
            <a:off x="115950" y="3945300"/>
            <a:ext cx="11823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oval"/>
          </a:ln>
        </p:spPr>
      </p:cxnSp>
      <p:grpSp>
        <p:nvGrpSpPr>
          <p:cNvPr id="1043" name="Google Shape;1043;p47"/>
          <p:cNvGrpSpPr/>
          <p:nvPr/>
        </p:nvGrpSpPr>
        <p:grpSpPr>
          <a:xfrm>
            <a:off x="6330647" y="663143"/>
            <a:ext cx="1443633" cy="3552840"/>
            <a:chOff x="7417092" y="2688021"/>
            <a:chExt cx="778323" cy="1915381"/>
          </a:xfrm>
        </p:grpSpPr>
        <p:sp>
          <p:nvSpPr>
            <p:cNvPr id="1044" name="Google Shape;1044;p47"/>
            <p:cNvSpPr/>
            <p:nvPr/>
          </p:nvSpPr>
          <p:spPr>
            <a:xfrm>
              <a:off x="7483191" y="2784323"/>
              <a:ext cx="712224" cy="514093"/>
            </a:xfrm>
            <a:custGeom>
              <a:rect b="b" l="l" r="r" t="t"/>
              <a:pathLst>
                <a:path extrusionOk="0" h="10565" w="14636">
                  <a:moveTo>
                    <a:pt x="1406" y="0"/>
                  </a:moveTo>
                  <a:cubicBezTo>
                    <a:pt x="1287" y="0"/>
                    <a:pt x="1181" y="33"/>
                    <a:pt x="1095" y="95"/>
                  </a:cubicBezTo>
                  <a:lnTo>
                    <a:pt x="1085" y="95"/>
                  </a:lnTo>
                  <a:lnTo>
                    <a:pt x="0" y="720"/>
                  </a:lnTo>
                  <a:lnTo>
                    <a:pt x="420" y="3411"/>
                  </a:lnTo>
                  <a:lnTo>
                    <a:pt x="13908" y="10565"/>
                  </a:lnTo>
                  <a:lnTo>
                    <a:pt x="14635" y="8723"/>
                  </a:lnTo>
                  <a:cubicBezTo>
                    <a:pt x="14635" y="8057"/>
                    <a:pt x="14164" y="7249"/>
                    <a:pt x="13591" y="6921"/>
                  </a:cubicBezTo>
                  <a:lnTo>
                    <a:pt x="1853" y="136"/>
                  </a:lnTo>
                  <a:cubicBezTo>
                    <a:pt x="1694" y="43"/>
                    <a:pt x="1542" y="0"/>
                    <a:pt x="1406" y="0"/>
                  </a:cubicBezTo>
                  <a:close/>
                </a:path>
              </a:pathLst>
            </a:custGeom>
            <a:solidFill>
              <a:srgbClr val="D3E0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" name="Google Shape;1045;p47"/>
            <p:cNvSpPr/>
            <p:nvPr/>
          </p:nvSpPr>
          <p:spPr>
            <a:xfrm>
              <a:off x="7992151" y="2910455"/>
              <a:ext cx="64770" cy="82965"/>
            </a:xfrm>
            <a:custGeom>
              <a:rect b="b" l="l" r="r" t="t"/>
              <a:pathLst>
                <a:path extrusionOk="0" h="1705" w="1331">
                  <a:moveTo>
                    <a:pt x="367" y="0"/>
                  </a:moveTo>
                  <a:cubicBezTo>
                    <a:pt x="149" y="0"/>
                    <a:pt x="1" y="174"/>
                    <a:pt x="1" y="471"/>
                  </a:cubicBezTo>
                  <a:cubicBezTo>
                    <a:pt x="1" y="891"/>
                    <a:pt x="297" y="1402"/>
                    <a:pt x="666" y="1617"/>
                  </a:cubicBezTo>
                  <a:cubicBezTo>
                    <a:pt x="772" y="1677"/>
                    <a:pt x="873" y="1705"/>
                    <a:pt x="962" y="1705"/>
                  </a:cubicBezTo>
                  <a:cubicBezTo>
                    <a:pt x="1181" y="1705"/>
                    <a:pt x="1331" y="1534"/>
                    <a:pt x="1331" y="1228"/>
                  </a:cubicBezTo>
                  <a:cubicBezTo>
                    <a:pt x="1331" y="809"/>
                    <a:pt x="1034" y="297"/>
                    <a:pt x="666" y="92"/>
                  </a:cubicBezTo>
                  <a:cubicBezTo>
                    <a:pt x="558" y="30"/>
                    <a:pt x="457" y="0"/>
                    <a:pt x="3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" name="Google Shape;1046;p47"/>
            <p:cNvSpPr/>
            <p:nvPr/>
          </p:nvSpPr>
          <p:spPr>
            <a:xfrm>
              <a:off x="7938866" y="2835418"/>
              <a:ext cx="173871" cy="124570"/>
            </a:xfrm>
            <a:custGeom>
              <a:rect b="b" l="l" r="r" t="t"/>
              <a:pathLst>
                <a:path extrusionOk="0" h="2560" w="3573">
                  <a:moveTo>
                    <a:pt x="731" y="0"/>
                  </a:moveTo>
                  <a:cubicBezTo>
                    <a:pt x="496" y="0"/>
                    <a:pt x="276" y="53"/>
                    <a:pt x="82" y="161"/>
                  </a:cubicBezTo>
                  <a:cubicBezTo>
                    <a:pt x="31" y="191"/>
                    <a:pt x="0" y="243"/>
                    <a:pt x="0" y="325"/>
                  </a:cubicBezTo>
                  <a:cubicBezTo>
                    <a:pt x="0" y="396"/>
                    <a:pt x="31" y="478"/>
                    <a:pt x="72" y="560"/>
                  </a:cubicBezTo>
                  <a:cubicBezTo>
                    <a:pt x="155" y="702"/>
                    <a:pt x="273" y="789"/>
                    <a:pt x="369" y="789"/>
                  </a:cubicBezTo>
                  <a:cubicBezTo>
                    <a:pt x="390" y="789"/>
                    <a:pt x="411" y="784"/>
                    <a:pt x="430" y="775"/>
                  </a:cubicBezTo>
                  <a:cubicBezTo>
                    <a:pt x="587" y="688"/>
                    <a:pt x="765" y="645"/>
                    <a:pt x="955" y="645"/>
                  </a:cubicBezTo>
                  <a:cubicBezTo>
                    <a:pt x="1212" y="645"/>
                    <a:pt x="1490" y="724"/>
                    <a:pt x="1761" y="877"/>
                  </a:cubicBezTo>
                  <a:cubicBezTo>
                    <a:pt x="2283" y="1174"/>
                    <a:pt x="2764" y="1696"/>
                    <a:pt x="3122" y="2330"/>
                  </a:cubicBezTo>
                  <a:cubicBezTo>
                    <a:pt x="3197" y="2472"/>
                    <a:pt x="3313" y="2559"/>
                    <a:pt x="3408" y="2559"/>
                  </a:cubicBezTo>
                  <a:cubicBezTo>
                    <a:pt x="3430" y="2559"/>
                    <a:pt x="3451" y="2555"/>
                    <a:pt x="3470" y="2545"/>
                  </a:cubicBezTo>
                  <a:cubicBezTo>
                    <a:pt x="3572" y="2494"/>
                    <a:pt x="3572" y="2320"/>
                    <a:pt x="3480" y="2146"/>
                  </a:cubicBezTo>
                  <a:cubicBezTo>
                    <a:pt x="3030" y="1338"/>
                    <a:pt x="2416" y="683"/>
                    <a:pt x="1761" y="304"/>
                  </a:cubicBezTo>
                  <a:cubicBezTo>
                    <a:pt x="1410" y="102"/>
                    <a:pt x="1056" y="0"/>
                    <a:pt x="7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" name="Google Shape;1047;p47"/>
            <p:cNvSpPr/>
            <p:nvPr/>
          </p:nvSpPr>
          <p:spPr>
            <a:xfrm>
              <a:off x="7906506" y="2761403"/>
              <a:ext cx="238592" cy="163692"/>
            </a:xfrm>
            <a:custGeom>
              <a:rect b="b" l="l" r="r" t="t"/>
              <a:pathLst>
                <a:path extrusionOk="0" h="3364" w="4903">
                  <a:moveTo>
                    <a:pt x="1003" y="0"/>
                  </a:moveTo>
                  <a:cubicBezTo>
                    <a:pt x="666" y="0"/>
                    <a:pt x="346" y="72"/>
                    <a:pt x="72" y="218"/>
                  </a:cubicBezTo>
                  <a:cubicBezTo>
                    <a:pt x="21" y="249"/>
                    <a:pt x="0" y="310"/>
                    <a:pt x="0" y="382"/>
                  </a:cubicBezTo>
                  <a:cubicBezTo>
                    <a:pt x="0" y="454"/>
                    <a:pt x="21" y="546"/>
                    <a:pt x="72" y="628"/>
                  </a:cubicBezTo>
                  <a:cubicBezTo>
                    <a:pt x="145" y="765"/>
                    <a:pt x="256" y="851"/>
                    <a:pt x="350" y="851"/>
                  </a:cubicBezTo>
                  <a:cubicBezTo>
                    <a:pt x="375" y="851"/>
                    <a:pt x="398" y="845"/>
                    <a:pt x="420" y="832"/>
                  </a:cubicBezTo>
                  <a:cubicBezTo>
                    <a:pt x="660" y="706"/>
                    <a:pt x="939" y="642"/>
                    <a:pt x="1233" y="642"/>
                  </a:cubicBezTo>
                  <a:cubicBezTo>
                    <a:pt x="1629" y="642"/>
                    <a:pt x="2053" y="757"/>
                    <a:pt x="2446" y="986"/>
                  </a:cubicBezTo>
                  <a:cubicBezTo>
                    <a:pt x="3183" y="1405"/>
                    <a:pt x="3930" y="2214"/>
                    <a:pt x="4452" y="3135"/>
                  </a:cubicBezTo>
                  <a:cubicBezTo>
                    <a:pt x="4527" y="3277"/>
                    <a:pt x="4650" y="3364"/>
                    <a:pt x="4742" y="3364"/>
                  </a:cubicBezTo>
                  <a:cubicBezTo>
                    <a:pt x="4763" y="3364"/>
                    <a:pt x="4783" y="3359"/>
                    <a:pt x="4800" y="3350"/>
                  </a:cubicBezTo>
                  <a:cubicBezTo>
                    <a:pt x="4902" y="3299"/>
                    <a:pt x="4902" y="3115"/>
                    <a:pt x="4810" y="2951"/>
                  </a:cubicBezTo>
                  <a:cubicBezTo>
                    <a:pt x="4186" y="1846"/>
                    <a:pt x="3326" y="914"/>
                    <a:pt x="2446" y="413"/>
                  </a:cubicBezTo>
                  <a:cubicBezTo>
                    <a:pt x="1976" y="139"/>
                    <a:pt x="1472" y="0"/>
                    <a:pt x="100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" name="Google Shape;1048;p47"/>
            <p:cNvSpPr/>
            <p:nvPr/>
          </p:nvSpPr>
          <p:spPr>
            <a:xfrm>
              <a:off x="7872636" y="2688021"/>
              <a:ext cx="304822" cy="202961"/>
            </a:xfrm>
            <a:custGeom>
              <a:rect b="b" l="l" r="r" t="t"/>
              <a:pathLst>
                <a:path extrusionOk="0" h="4171" w="6264">
                  <a:moveTo>
                    <a:pt x="1113" y="0"/>
                  </a:moveTo>
                  <a:cubicBezTo>
                    <a:pt x="728" y="0"/>
                    <a:pt x="375" y="76"/>
                    <a:pt x="82" y="232"/>
                  </a:cubicBezTo>
                  <a:cubicBezTo>
                    <a:pt x="31" y="253"/>
                    <a:pt x="0" y="314"/>
                    <a:pt x="0" y="396"/>
                  </a:cubicBezTo>
                  <a:cubicBezTo>
                    <a:pt x="0" y="467"/>
                    <a:pt x="31" y="549"/>
                    <a:pt x="72" y="631"/>
                  </a:cubicBezTo>
                  <a:cubicBezTo>
                    <a:pt x="155" y="773"/>
                    <a:pt x="272" y="860"/>
                    <a:pt x="368" y="860"/>
                  </a:cubicBezTo>
                  <a:cubicBezTo>
                    <a:pt x="390" y="860"/>
                    <a:pt x="411" y="856"/>
                    <a:pt x="430" y="846"/>
                  </a:cubicBezTo>
                  <a:cubicBezTo>
                    <a:pt x="688" y="709"/>
                    <a:pt x="1001" y="643"/>
                    <a:pt x="1342" y="643"/>
                  </a:cubicBezTo>
                  <a:cubicBezTo>
                    <a:pt x="1894" y="643"/>
                    <a:pt x="2519" y="818"/>
                    <a:pt x="3101" y="1153"/>
                  </a:cubicBezTo>
                  <a:cubicBezTo>
                    <a:pt x="4084" y="1716"/>
                    <a:pt x="5169" y="2842"/>
                    <a:pt x="5813" y="3947"/>
                  </a:cubicBezTo>
                  <a:cubicBezTo>
                    <a:pt x="5886" y="4084"/>
                    <a:pt x="6004" y="4171"/>
                    <a:pt x="6095" y="4171"/>
                  </a:cubicBezTo>
                  <a:cubicBezTo>
                    <a:pt x="6119" y="4171"/>
                    <a:pt x="6142" y="4165"/>
                    <a:pt x="6161" y="4152"/>
                  </a:cubicBezTo>
                  <a:cubicBezTo>
                    <a:pt x="6264" y="4090"/>
                    <a:pt x="6264" y="3916"/>
                    <a:pt x="6161" y="3742"/>
                  </a:cubicBezTo>
                  <a:cubicBezTo>
                    <a:pt x="5435" y="2484"/>
                    <a:pt x="4207" y="1215"/>
                    <a:pt x="3101" y="580"/>
                  </a:cubicBezTo>
                  <a:cubicBezTo>
                    <a:pt x="2443" y="200"/>
                    <a:pt x="1737" y="0"/>
                    <a:pt x="11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" name="Google Shape;1049;p47"/>
            <p:cNvSpPr/>
            <p:nvPr/>
          </p:nvSpPr>
          <p:spPr>
            <a:xfrm>
              <a:off x="7540953" y="3208754"/>
              <a:ext cx="654462" cy="1235088"/>
            </a:xfrm>
            <a:custGeom>
              <a:rect b="b" l="l" r="r" t="t"/>
              <a:pathLst>
                <a:path extrusionOk="0" h="25382" w="13449">
                  <a:moveTo>
                    <a:pt x="13448" y="1"/>
                  </a:moveTo>
                  <a:lnTo>
                    <a:pt x="0" y="7758"/>
                  </a:lnTo>
                  <a:lnTo>
                    <a:pt x="0" y="15894"/>
                  </a:lnTo>
                  <a:cubicBezTo>
                    <a:pt x="0" y="16560"/>
                    <a:pt x="461" y="17368"/>
                    <a:pt x="1044" y="17696"/>
                  </a:cubicBezTo>
                  <a:lnTo>
                    <a:pt x="12118" y="24092"/>
                  </a:lnTo>
                  <a:lnTo>
                    <a:pt x="12077" y="25381"/>
                  </a:lnTo>
                  <a:lnTo>
                    <a:pt x="12077" y="25381"/>
                  </a:lnTo>
                  <a:lnTo>
                    <a:pt x="13141" y="24767"/>
                  </a:lnTo>
                  <a:cubicBezTo>
                    <a:pt x="13336" y="24655"/>
                    <a:pt x="13448" y="24430"/>
                    <a:pt x="13448" y="24092"/>
                  </a:cubicBezTo>
                  <a:lnTo>
                    <a:pt x="1344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" name="Google Shape;1050;p47"/>
            <p:cNvSpPr/>
            <p:nvPr/>
          </p:nvSpPr>
          <p:spPr>
            <a:xfrm>
              <a:off x="7471220" y="2814299"/>
              <a:ext cx="672370" cy="1633273"/>
            </a:xfrm>
            <a:custGeom>
              <a:rect b="b" l="l" r="r" t="t"/>
              <a:pathLst>
                <a:path extrusionOk="0" h="33565" w="13817">
                  <a:moveTo>
                    <a:pt x="572" y="0"/>
                  </a:moveTo>
                  <a:cubicBezTo>
                    <a:pt x="232" y="0"/>
                    <a:pt x="1" y="276"/>
                    <a:pt x="1" y="748"/>
                  </a:cubicBezTo>
                  <a:lnTo>
                    <a:pt x="1" y="24840"/>
                  </a:lnTo>
                  <a:cubicBezTo>
                    <a:pt x="1" y="25505"/>
                    <a:pt x="461" y="26313"/>
                    <a:pt x="1034" y="26641"/>
                  </a:cubicBezTo>
                  <a:lnTo>
                    <a:pt x="12783" y="33426"/>
                  </a:lnTo>
                  <a:cubicBezTo>
                    <a:pt x="12947" y="33520"/>
                    <a:pt x="13102" y="33564"/>
                    <a:pt x="13240" y="33564"/>
                  </a:cubicBezTo>
                  <a:cubicBezTo>
                    <a:pt x="13582" y="33564"/>
                    <a:pt x="13817" y="33290"/>
                    <a:pt x="13817" y="32822"/>
                  </a:cubicBezTo>
                  <a:lnTo>
                    <a:pt x="13817" y="8721"/>
                  </a:lnTo>
                  <a:cubicBezTo>
                    <a:pt x="13817" y="8055"/>
                    <a:pt x="13356" y="7257"/>
                    <a:pt x="12783" y="6930"/>
                  </a:cubicBezTo>
                  <a:lnTo>
                    <a:pt x="1034" y="144"/>
                  </a:lnTo>
                  <a:cubicBezTo>
                    <a:pt x="868" y="46"/>
                    <a:pt x="711" y="0"/>
                    <a:pt x="5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" name="Google Shape;1051;p47"/>
            <p:cNvSpPr/>
            <p:nvPr/>
          </p:nvSpPr>
          <p:spPr>
            <a:xfrm>
              <a:off x="7471220" y="2922377"/>
              <a:ext cx="672370" cy="1357127"/>
            </a:xfrm>
            <a:custGeom>
              <a:rect b="b" l="l" r="r" t="t"/>
              <a:pathLst>
                <a:path extrusionOk="0" h="27890" w="13817">
                  <a:moveTo>
                    <a:pt x="1" y="1"/>
                  </a:moveTo>
                  <a:lnTo>
                    <a:pt x="1" y="19907"/>
                  </a:lnTo>
                  <a:lnTo>
                    <a:pt x="13817" y="27889"/>
                  </a:lnTo>
                  <a:lnTo>
                    <a:pt x="13817" y="798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" name="Google Shape;1052;p47"/>
            <p:cNvSpPr/>
            <p:nvPr/>
          </p:nvSpPr>
          <p:spPr>
            <a:xfrm>
              <a:off x="7624604" y="3405884"/>
              <a:ext cx="365601" cy="490590"/>
            </a:xfrm>
            <a:custGeom>
              <a:rect b="b" l="l" r="r" t="t"/>
              <a:pathLst>
                <a:path extrusionOk="0" h="10082" w="7513">
                  <a:moveTo>
                    <a:pt x="3757" y="289"/>
                  </a:moveTo>
                  <a:lnTo>
                    <a:pt x="5128" y="2418"/>
                  </a:lnTo>
                  <a:cubicBezTo>
                    <a:pt x="5159" y="2469"/>
                    <a:pt x="5200" y="2500"/>
                    <a:pt x="5241" y="2500"/>
                  </a:cubicBezTo>
                  <a:cubicBezTo>
                    <a:pt x="5282" y="2500"/>
                    <a:pt x="5302" y="2479"/>
                    <a:pt x="5302" y="2428"/>
                  </a:cubicBezTo>
                  <a:lnTo>
                    <a:pt x="5302" y="1742"/>
                  </a:lnTo>
                  <a:lnTo>
                    <a:pt x="5947" y="2111"/>
                  </a:lnTo>
                  <a:lnTo>
                    <a:pt x="5947" y="3625"/>
                  </a:lnTo>
                  <a:cubicBezTo>
                    <a:pt x="5947" y="3656"/>
                    <a:pt x="5957" y="3707"/>
                    <a:pt x="5977" y="3738"/>
                  </a:cubicBezTo>
                  <a:lnTo>
                    <a:pt x="7113" y="5488"/>
                  </a:lnTo>
                  <a:lnTo>
                    <a:pt x="6520" y="5150"/>
                  </a:lnTo>
                  <a:cubicBezTo>
                    <a:pt x="6501" y="5141"/>
                    <a:pt x="6485" y="5136"/>
                    <a:pt x="6471" y="5136"/>
                  </a:cubicBezTo>
                  <a:cubicBezTo>
                    <a:pt x="6438" y="5136"/>
                    <a:pt x="6418" y="5161"/>
                    <a:pt x="6418" y="5212"/>
                  </a:cubicBezTo>
                  <a:lnTo>
                    <a:pt x="6418" y="9766"/>
                  </a:lnTo>
                  <a:lnTo>
                    <a:pt x="1096" y="6696"/>
                  </a:lnTo>
                  <a:lnTo>
                    <a:pt x="1096" y="2141"/>
                  </a:lnTo>
                  <a:cubicBezTo>
                    <a:pt x="1096" y="2070"/>
                    <a:pt x="1045" y="1988"/>
                    <a:pt x="993" y="1957"/>
                  </a:cubicBezTo>
                  <a:lnTo>
                    <a:pt x="400" y="1619"/>
                  </a:lnTo>
                  <a:lnTo>
                    <a:pt x="3757" y="289"/>
                  </a:lnTo>
                  <a:close/>
                  <a:moveTo>
                    <a:pt x="3701" y="0"/>
                  </a:moveTo>
                  <a:cubicBezTo>
                    <a:pt x="3696" y="0"/>
                    <a:pt x="3690" y="1"/>
                    <a:pt x="3685" y="2"/>
                  </a:cubicBezTo>
                  <a:lnTo>
                    <a:pt x="42" y="1435"/>
                  </a:lnTo>
                  <a:cubicBezTo>
                    <a:pt x="11" y="1456"/>
                    <a:pt x="1" y="1497"/>
                    <a:pt x="11" y="1558"/>
                  </a:cubicBezTo>
                  <a:cubicBezTo>
                    <a:pt x="31" y="1609"/>
                    <a:pt x="62" y="1671"/>
                    <a:pt x="113" y="1691"/>
                  </a:cubicBezTo>
                  <a:lnTo>
                    <a:pt x="891" y="2141"/>
                  </a:lnTo>
                  <a:lnTo>
                    <a:pt x="891" y="6696"/>
                  </a:lnTo>
                  <a:cubicBezTo>
                    <a:pt x="881" y="6757"/>
                    <a:pt x="932" y="6839"/>
                    <a:pt x="993" y="6880"/>
                  </a:cubicBezTo>
                  <a:lnTo>
                    <a:pt x="6520" y="10063"/>
                  </a:lnTo>
                  <a:cubicBezTo>
                    <a:pt x="6539" y="10075"/>
                    <a:pt x="6556" y="10081"/>
                    <a:pt x="6571" y="10081"/>
                  </a:cubicBezTo>
                  <a:cubicBezTo>
                    <a:pt x="6603" y="10081"/>
                    <a:pt x="6622" y="10054"/>
                    <a:pt x="6622" y="10011"/>
                  </a:cubicBezTo>
                  <a:lnTo>
                    <a:pt x="6622" y="5457"/>
                  </a:lnTo>
                  <a:lnTo>
                    <a:pt x="7400" y="5897"/>
                  </a:lnTo>
                  <a:cubicBezTo>
                    <a:pt x="7416" y="5909"/>
                    <a:pt x="7432" y="5915"/>
                    <a:pt x="7447" y="5915"/>
                  </a:cubicBezTo>
                  <a:cubicBezTo>
                    <a:pt x="7470" y="5915"/>
                    <a:pt x="7490" y="5902"/>
                    <a:pt x="7502" y="5877"/>
                  </a:cubicBezTo>
                  <a:cubicBezTo>
                    <a:pt x="7513" y="5836"/>
                    <a:pt x="7502" y="5774"/>
                    <a:pt x="7472" y="5723"/>
                  </a:cubicBezTo>
                  <a:lnTo>
                    <a:pt x="6151" y="3687"/>
                  </a:lnTo>
                  <a:lnTo>
                    <a:pt x="6151" y="2111"/>
                  </a:lnTo>
                  <a:cubicBezTo>
                    <a:pt x="6151" y="2039"/>
                    <a:pt x="6111" y="1957"/>
                    <a:pt x="6049" y="1926"/>
                  </a:cubicBezTo>
                  <a:lnTo>
                    <a:pt x="5200" y="1435"/>
                  </a:lnTo>
                  <a:cubicBezTo>
                    <a:pt x="5181" y="1426"/>
                    <a:pt x="5164" y="1421"/>
                    <a:pt x="5148" y="1421"/>
                  </a:cubicBezTo>
                  <a:cubicBezTo>
                    <a:pt x="5112" y="1421"/>
                    <a:pt x="5087" y="1446"/>
                    <a:pt x="5087" y="1497"/>
                  </a:cubicBezTo>
                  <a:lnTo>
                    <a:pt x="5087" y="2049"/>
                  </a:lnTo>
                  <a:lnTo>
                    <a:pt x="3818" y="84"/>
                  </a:lnTo>
                  <a:cubicBezTo>
                    <a:pt x="3791" y="31"/>
                    <a:pt x="3741" y="0"/>
                    <a:pt x="37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" name="Google Shape;1053;p47"/>
            <p:cNvSpPr/>
            <p:nvPr/>
          </p:nvSpPr>
          <p:spPr>
            <a:xfrm>
              <a:off x="7775020" y="3591968"/>
              <a:ext cx="64770" cy="157172"/>
            </a:xfrm>
            <a:custGeom>
              <a:rect b="b" l="l" r="r" t="t"/>
              <a:pathLst>
                <a:path extrusionOk="0" h="3230" w="1331">
                  <a:moveTo>
                    <a:pt x="369" y="0"/>
                  </a:moveTo>
                  <a:cubicBezTo>
                    <a:pt x="150" y="0"/>
                    <a:pt x="0" y="171"/>
                    <a:pt x="0" y="477"/>
                  </a:cubicBezTo>
                  <a:cubicBezTo>
                    <a:pt x="0" y="784"/>
                    <a:pt x="164" y="1152"/>
                    <a:pt x="400" y="1398"/>
                  </a:cubicBezTo>
                  <a:lnTo>
                    <a:pt x="267" y="2769"/>
                  </a:lnTo>
                  <a:lnTo>
                    <a:pt x="1065" y="3230"/>
                  </a:lnTo>
                  <a:lnTo>
                    <a:pt x="932" y="1715"/>
                  </a:lnTo>
                  <a:lnTo>
                    <a:pt x="932" y="1715"/>
                  </a:lnTo>
                  <a:cubicBezTo>
                    <a:pt x="938" y="1715"/>
                    <a:pt x="945" y="1716"/>
                    <a:pt x="951" y="1716"/>
                  </a:cubicBezTo>
                  <a:cubicBezTo>
                    <a:pt x="1176" y="1716"/>
                    <a:pt x="1331" y="1543"/>
                    <a:pt x="1331" y="1244"/>
                  </a:cubicBezTo>
                  <a:cubicBezTo>
                    <a:pt x="1331" y="814"/>
                    <a:pt x="1034" y="303"/>
                    <a:pt x="666" y="88"/>
                  </a:cubicBezTo>
                  <a:cubicBezTo>
                    <a:pt x="559" y="29"/>
                    <a:pt x="458" y="0"/>
                    <a:pt x="3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" name="Google Shape;1054;p47"/>
            <p:cNvSpPr/>
            <p:nvPr/>
          </p:nvSpPr>
          <p:spPr>
            <a:xfrm>
              <a:off x="7710250" y="3870121"/>
              <a:ext cx="304384" cy="224858"/>
            </a:xfrm>
            <a:custGeom>
              <a:rect b="b" l="l" r="r" t="t"/>
              <a:pathLst>
                <a:path extrusionOk="0" h="4621" w="6255">
                  <a:moveTo>
                    <a:pt x="1" y="1"/>
                  </a:moveTo>
                  <a:lnTo>
                    <a:pt x="1" y="1259"/>
                  </a:lnTo>
                  <a:lnTo>
                    <a:pt x="5712" y="4545"/>
                  </a:lnTo>
                  <a:cubicBezTo>
                    <a:pt x="5799" y="4596"/>
                    <a:pt x="5882" y="4621"/>
                    <a:pt x="5956" y="4621"/>
                  </a:cubicBezTo>
                  <a:cubicBezTo>
                    <a:pt x="6132" y="4621"/>
                    <a:pt x="6254" y="4480"/>
                    <a:pt x="6254" y="4227"/>
                  </a:cubicBezTo>
                  <a:cubicBezTo>
                    <a:pt x="6254" y="3879"/>
                    <a:pt x="6008" y="3460"/>
                    <a:pt x="5712" y="3286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" name="Google Shape;1055;p47"/>
            <p:cNvSpPr/>
            <p:nvPr/>
          </p:nvSpPr>
          <p:spPr>
            <a:xfrm>
              <a:off x="7597742" y="3816885"/>
              <a:ext cx="138980" cy="118244"/>
            </a:xfrm>
            <a:custGeom>
              <a:rect b="b" l="l" r="r" t="t"/>
              <a:pathLst>
                <a:path extrusionOk="0" h="2430" w="2856">
                  <a:moveTo>
                    <a:pt x="300" y="1"/>
                  </a:moveTo>
                  <a:cubicBezTo>
                    <a:pt x="121" y="1"/>
                    <a:pt x="0" y="144"/>
                    <a:pt x="0" y="389"/>
                  </a:cubicBezTo>
                  <a:cubicBezTo>
                    <a:pt x="0" y="736"/>
                    <a:pt x="246" y="1166"/>
                    <a:pt x="553" y="1340"/>
                  </a:cubicBezTo>
                  <a:lnTo>
                    <a:pt x="2313" y="2353"/>
                  </a:lnTo>
                  <a:cubicBezTo>
                    <a:pt x="2401" y="2405"/>
                    <a:pt x="2484" y="2430"/>
                    <a:pt x="2558" y="2430"/>
                  </a:cubicBezTo>
                  <a:cubicBezTo>
                    <a:pt x="2734" y="2430"/>
                    <a:pt x="2855" y="2291"/>
                    <a:pt x="2855" y="2046"/>
                  </a:cubicBezTo>
                  <a:cubicBezTo>
                    <a:pt x="2855" y="1688"/>
                    <a:pt x="2610" y="1269"/>
                    <a:pt x="2313" y="1095"/>
                  </a:cubicBezTo>
                  <a:lnTo>
                    <a:pt x="553" y="81"/>
                  </a:lnTo>
                  <a:cubicBezTo>
                    <a:pt x="461" y="27"/>
                    <a:pt x="375" y="1"/>
                    <a:pt x="30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" name="Google Shape;1056;p47"/>
            <p:cNvSpPr/>
            <p:nvPr/>
          </p:nvSpPr>
          <p:spPr>
            <a:xfrm>
              <a:off x="7527522" y="3093230"/>
              <a:ext cx="30901" cy="61798"/>
            </a:xfrm>
            <a:custGeom>
              <a:rect b="b" l="l" r="r" t="t"/>
              <a:pathLst>
                <a:path extrusionOk="0" h="1270" w="635">
                  <a:moveTo>
                    <a:pt x="0" y="0"/>
                  </a:moveTo>
                  <a:lnTo>
                    <a:pt x="0" y="901"/>
                  </a:lnTo>
                  <a:lnTo>
                    <a:pt x="184" y="1014"/>
                  </a:lnTo>
                  <a:lnTo>
                    <a:pt x="184" y="625"/>
                  </a:lnTo>
                  <a:lnTo>
                    <a:pt x="450" y="788"/>
                  </a:lnTo>
                  <a:lnTo>
                    <a:pt x="450" y="1167"/>
                  </a:lnTo>
                  <a:lnTo>
                    <a:pt x="635" y="1269"/>
                  </a:lnTo>
                  <a:lnTo>
                    <a:pt x="635" y="359"/>
                  </a:lnTo>
                  <a:lnTo>
                    <a:pt x="450" y="256"/>
                  </a:lnTo>
                  <a:lnTo>
                    <a:pt x="450" y="604"/>
                  </a:lnTo>
                  <a:lnTo>
                    <a:pt x="184" y="451"/>
                  </a:lnTo>
                  <a:lnTo>
                    <a:pt x="184" y="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" name="Google Shape;1057;p47"/>
            <p:cNvSpPr/>
            <p:nvPr/>
          </p:nvSpPr>
          <p:spPr>
            <a:xfrm>
              <a:off x="7565333" y="3121406"/>
              <a:ext cx="34940" cy="51142"/>
            </a:xfrm>
            <a:custGeom>
              <a:rect b="b" l="l" r="r" t="t"/>
              <a:pathLst>
                <a:path extrusionOk="0" h="1051" w="718">
                  <a:moveTo>
                    <a:pt x="292" y="208"/>
                  </a:moveTo>
                  <a:cubicBezTo>
                    <a:pt x="313" y="208"/>
                    <a:pt x="335" y="215"/>
                    <a:pt x="359" y="230"/>
                  </a:cubicBezTo>
                  <a:cubicBezTo>
                    <a:pt x="472" y="291"/>
                    <a:pt x="533" y="445"/>
                    <a:pt x="533" y="629"/>
                  </a:cubicBezTo>
                  <a:cubicBezTo>
                    <a:pt x="533" y="764"/>
                    <a:pt x="496" y="844"/>
                    <a:pt x="427" y="844"/>
                  </a:cubicBezTo>
                  <a:cubicBezTo>
                    <a:pt x="407" y="844"/>
                    <a:pt x="384" y="837"/>
                    <a:pt x="359" y="823"/>
                  </a:cubicBezTo>
                  <a:cubicBezTo>
                    <a:pt x="257" y="762"/>
                    <a:pt x="185" y="608"/>
                    <a:pt x="185" y="424"/>
                  </a:cubicBezTo>
                  <a:cubicBezTo>
                    <a:pt x="185" y="283"/>
                    <a:pt x="227" y="208"/>
                    <a:pt x="292" y="208"/>
                  </a:cubicBezTo>
                  <a:close/>
                  <a:moveTo>
                    <a:pt x="188" y="1"/>
                  </a:moveTo>
                  <a:cubicBezTo>
                    <a:pt x="71" y="1"/>
                    <a:pt x="1" y="103"/>
                    <a:pt x="1" y="312"/>
                  </a:cubicBezTo>
                  <a:cubicBezTo>
                    <a:pt x="1" y="619"/>
                    <a:pt x="144" y="875"/>
                    <a:pt x="359" y="997"/>
                  </a:cubicBezTo>
                  <a:cubicBezTo>
                    <a:pt x="421" y="1033"/>
                    <a:pt x="477" y="1050"/>
                    <a:pt x="525" y="1050"/>
                  </a:cubicBezTo>
                  <a:cubicBezTo>
                    <a:pt x="645" y="1050"/>
                    <a:pt x="717" y="943"/>
                    <a:pt x="717" y="731"/>
                  </a:cubicBezTo>
                  <a:cubicBezTo>
                    <a:pt x="717" y="435"/>
                    <a:pt x="574" y="179"/>
                    <a:pt x="359" y="56"/>
                  </a:cubicBezTo>
                  <a:cubicBezTo>
                    <a:pt x="295" y="19"/>
                    <a:pt x="237" y="1"/>
                    <a:pt x="1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" name="Google Shape;1058;p47"/>
            <p:cNvSpPr/>
            <p:nvPr/>
          </p:nvSpPr>
          <p:spPr>
            <a:xfrm>
              <a:off x="7607183" y="3139021"/>
              <a:ext cx="30414" cy="56640"/>
            </a:xfrm>
            <a:custGeom>
              <a:rect b="b" l="l" r="r" t="t"/>
              <a:pathLst>
                <a:path extrusionOk="0" h="1164" w="625">
                  <a:moveTo>
                    <a:pt x="0" y="1"/>
                  </a:moveTo>
                  <a:lnTo>
                    <a:pt x="0" y="492"/>
                  </a:lnTo>
                  <a:cubicBezTo>
                    <a:pt x="0" y="789"/>
                    <a:pt x="113" y="994"/>
                    <a:pt x="318" y="1106"/>
                  </a:cubicBezTo>
                  <a:cubicBezTo>
                    <a:pt x="380" y="1144"/>
                    <a:pt x="433" y="1163"/>
                    <a:pt x="477" y="1163"/>
                  </a:cubicBezTo>
                  <a:cubicBezTo>
                    <a:pt x="575" y="1163"/>
                    <a:pt x="625" y="1063"/>
                    <a:pt x="625" y="850"/>
                  </a:cubicBezTo>
                  <a:lnTo>
                    <a:pt x="625" y="359"/>
                  </a:lnTo>
                  <a:lnTo>
                    <a:pt x="461" y="267"/>
                  </a:lnTo>
                  <a:lnTo>
                    <a:pt x="461" y="768"/>
                  </a:lnTo>
                  <a:cubicBezTo>
                    <a:pt x="461" y="901"/>
                    <a:pt x="434" y="954"/>
                    <a:pt x="385" y="954"/>
                  </a:cubicBezTo>
                  <a:cubicBezTo>
                    <a:pt x="366" y="954"/>
                    <a:pt x="343" y="946"/>
                    <a:pt x="318" y="932"/>
                  </a:cubicBezTo>
                  <a:cubicBezTo>
                    <a:pt x="226" y="881"/>
                    <a:pt x="185" y="789"/>
                    <a:pt x="185" y="615"/>
                  </a:cubicBezTo>
                  <a:lnTo>
                    <a:pt x="185" y="10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" name="Google Shape;1059;p47"/>
            <p:cNvSpPr/>
            <p:nvPr/>
          </p:nvSpPr>
          <p:spPr>
            <a:xfrm>
              <a:off x="7643534" y="3165688"/>
              <a:ext cx="28954" cy="50266"/>
            </a:xfrm>
            <a:custGeom>
              <a:rect b="b" l="l" r="r" t="t"/>
              <a:pathLst>
                <a:path extrusionOk="0" h="1033" w="595">
                  <a:moveTo>
                    <a:pt x="165" y="1"/>
                  </a:moveTo>
                  <a:cubicBezTo>
                    <a:pt x="81" y="1"/>
                    <a:pt x="31" y="57"/>
                    <a:pt x="31" y="159"/>
                  </a:cubicBezTo>
                  <a:cubicBezTo>
                    <a:pt x="31" y="282"/>
                    <a:pt x="113" y="405"/>
                    <a:pt x="195" y="497"/>
                  </a:cubicBezTo>
                  <a:lnTo>
                    <a:pt x="297" y="599"/>
                  </a:lnTo>
                  <a:cubicBezTo>
                    <a:pt x="359" y="681"/>
                    <a:pt x="410" y="722"/>
                    <a:pt x="410" y="783"/>
                  </a:cubicBezTo>
                  <a:cubicBezTo>
                    <a:pt x="410" y="813"/>
                    <a:pt x="396" y="829"/>
                    <a:pt x="370" y="829"/>
                  </a:cubicBezTo>
                  <a:cubicBezTo>
                    <a:pt x="352" y="829"/>
                    <a:pt x="327" y="821"/>
                    <a:pt x="297" y="804"/>
                  </a:cubicBezTo>
                  <a:cubicBezTo>
                    <a:pt x="236" y="763"/>
                    <a:pt x="164" y="681"/>
                    <a:pt x="103" y="599"/>
                  </a:cubicBezTo>
                  <a:lnTo>
                    <a:pt x="1" y="681"/>
                  </a:lnTo>
                  <a:cubicBezTo>
                    <a:pt x="82" y="814"/>
                    <a:pt x="185" y="916"/>
                    <a:pt x="297" y="978"/>
                  </a:cubicBezTo>
                  <a:cubicBezTo>
                    <a:pt x="359" y="1016"/>
                    <a:pt x="413" y="1033"/>
                    <a:pt x="458" y="1033"/>
                  </a:cubicBezTo>
                  <a:cubicBezTo>
                    <a:pt x="545" y="1033"/>
                    <a:pt x="594" y="967"/>
                    <a:pt x="594" y="865"/>
                  </a:cubicBezTo>
                  <a:cubicBezTo>
                    <a:pt x="594" y="742"/>
                    <a:pt x="533" y="630"/>
                    <a:pt x="430" y="527"/>
                  </a:cubicBezTo>
                  <a:lnTo>
                    <a:pt x="328" y="425"/>
                  </a:lnTo>
                  <a:cubicBezTo>
                    <a:pt x="267" y="353"/>
                    <a:pt x="216" y="302"/>
                    <a:pt x="216" y="251"/>
                  </a:cubicBezTo>
                  <a:cubicBezTo>
                    <a:pt x="216" y="219"/>
                    <a:pt x="227" y="203"/>
                    <a:pt x="254" y="203"/>
                  </a:cubicBezTo>
                  <a:cubicBezTo>
                    <a:pt x="270" y="203"/>
                    <a:pt x="291" y="209"/>
                    <a:pt x="318" y="220"/>
                  </a:cubicBezTo>
                  <a:cubicBezTo>
                    <a:pt x="379" y="261"/>
                    <a:pt x="420" y="313"/>
                    <a:pt x="471" y="394"/>
                  </a:cubicBezTo>
                  <a:lnTo>
                    <a:pt x="563" y="313"/>
                  </a:lnTo>
                  <a:cubicBezTo>
                    <a:pt x="502" y="190"/>
                    <a:pt x="400" y="98"/>
                    <a:pt x="318" y="46"/>
                  </a:cubicBezTo>
                  <a:cubicBezTo>
                    <a:pt x="259" y="15"/>
                    <a:pt x="207" y="1"/>
                    <a:pt x="1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" name="Google Shape;1060;p47"/>
            <p:cNvSpPr/>
            <p:nvPr/>
          </p:nvSpPr>
          <p:spPr>
            <a:xfrm>
              <a:off x="7678911" y="3180384"/>
              <a:ext cx="24429" cy="58295"/>
            </a:xfrm>
            <a:custGeom>
              <a:rect b="b" l="l" r="r" t="t"/>
              <a:pathLst>
                <a:path extrusionOk="0" h="1198" w="502">
                  <a:moveTo>
                    <a:pt x="0" y="0"/>
                  </a:moveTo>
                  <a:lnTo>
                    <a:pt x="0" y="911"/>
                  </a:lnTo>
                  <a:lnTo>
                    <a:pt x="502" y="1198"/>
                  </a:lnTo>
                  <a:lnTo>
                    <a:pt x="502" y="1024"/>
                  </a:lnTo>
                  <a:lnTo>
                    <a:pt x="174" y="840"/>
                  </a:lnTo>
                  <a:lnTo>
                    <a:pt x="174" y="625"/>
                  </a:lnTo>
                  <a:lnTo>
                    <a:pt x="440" y="778"/>
                  </a:lnTo>
                  <a:lnTo>
                    <a:pt x="440" y="614"/>
                  </a:lnTo>
                  <a:lnTo>
                    <a:pt x="174" y="461"/>
                  </a:lnTo>
                  <a:lnTo>
                    <a:pt x="174" y="277"/>
                  </a:lnTo>
                  <a:lnTo>
                    <a:pt x="491" y="451"/>
                  </a:lnTo>
                  <a:lnTo>
                    <a:pt x="491" y="2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" name="Google Shape;1061;p47"/>
            <p:cNvSpPr/>
            <p:nvPr/>
          </p:nvSpPr>
          <p:spPr>
            <a:xfrm>
              <a:off x="7722707" y="3205786"/>
              <a:ext cx="8516" cy="49341"/>
            </a:xfrm>
            <a:custGeom>
              <a:rect b="b" l="l" r="r" t="t"/>
              <a:pathLst>
                <a:path extrusionOk="0" h="1014" w="175">
                  <a:moveTo>
                    <a:pt x="1" y="0"/>
                  </a:moveTo>
                  <a:lnTo>
                    <a:pt x="1" y="911"/>
                  </a:lnTo>
                  <a:lnTo>
                    <a:pt x="175" y="1013"/>
                  </a:lnTo>
                  <a:lnTo>
                    <a:pt x="175" y="10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" name="Google Shape;1062;p47"/>
            <p:cNvSpPr/>
            <p:nvPr/>
          </p:nvSpPr>
          <p:spPr>
            <a:xfrm>
              <a:off x="7738182" y="3219995"/>
              <a:ext cx="28419" cy="50266"/>
            </a:xfrm>
            <a:custGeom>
              <a:rect b="b" l="l" r="r" t="t"/>
              <a:pathLst>
                <a:path extrusionOk="0" h="1033" w="584">
                  <a:moveTo>
                    <a:pt x="161" y="0"/>
                  </a:moveTo>
                  <a:cubicBezTo>
                    <a:pt x="80" y="0"/>
                    <a:pt x="31" y="57"/>
                    <a:pt x="31" y="159"/>
                  </a:cubicBezTo>
                  <a:cubicBezTo>
                    <a:pt x="31" y="292"/>
                    <a:pt x="102" y="414"/>
                    <a:pt x="184" y="496"/>
                  </a:cubicBezTo>
                  <a:lnTo>
                    <a:pt x="287" y="609"/>
                  </a:lnTo>
                  <a:cubicBezTo>
                    <a:pt x="358" y="681"/>
                    <a:pt x="399" y="721"/>
                    <a:pt x="399" y="783"/>
                  </a:cubicBezTo>
                  <a:cubicBezTo>
                    <a:pt x="399" y="813"/>
                    <a:pt x="389" y="829"/>
                    <a:pt x="366" y="829"/>
                  </a:cubicBezTo>
                  <a:cubicBezTo>
                    <a:pt x="350" y="829"/>
                    <a:pt x="327" y="820"/>
                    <a:pt x="297" y="803"/>
                  </a:cubicBezTo>
                  <a:cubicBezTo>
                    <a:pt x="225" y="773"/>
                    <a:pt x="154" y="691"/>
                    <a:pt x="102" y="599"/>
                  </a:cubicBezTo>
                  <a:lnTo>
                    <a:pt x="0" y="681"/>
                  </a:lnTo>
                  <a:cubicBezTo>
                    <a:pt x="72" y="814"/>
                    <a:pt x="184" y="926"/>
                    <a:pt x="287" y="977"/>
                  </a:cubicBezTo>
                  <a:cubicBezTo>
                    <a:pt x="353" y="1016"/>
                    <a:pt x="409" y="1033"/>
                    <a:pt x="453" y="1033"/>
                  </a:cubicBezTo>
                  <a:cubicBezTo>
                    <a:pt x="539" y="1033"/>
                    <a:pt x="583" y="969"/>
                    <a:pt x="583" y="875"/>
                  </a:cubicBezTo>
                  <a:cubicBezTo>
                    <a:pt x="583" y="742"/>
                    <a:pt x="522" y="629"/>
                    <a:pt x="430" y="537"/>
                  </a:cubicBezTo>
                  <a:lnTo>
                    <a:pt x="328" y="425"/>
                  </a:lnTo>
                  <a:cubicBezTo>
                    <a:pt x="256" y="353"/>
                    <a:pt x="205" y="302"/>
                    <a:pt x="205" y="251"/>
                  </a:cubicBezTo>
                  <a:cubicBezTo>
                    <a:pt x="205" y="221"/>
                    <a:pt x="219" y="205"/>
                    <a:pt x="242" y="205"/>
                  </a:cubicBezTo>
                  <a:cubicBezTo>
                    <a:pt x="259" y="205"/>
                    <a:pt x="281" y="213"/>
                    <a:pt x="307" y="230"/>
                  </a:cubicBezTo>
                  <a:cubicBezTo>
                    <a:pt x="369" y="261"/>
                    <a:pt x="420" y="322"/>
                    <a:pt x="471" y="394"/>
                  </a:cubicBezTo>
                  <a:lnTo>
                    <a:pt x="563" y="312"/>
                  </a:lnTo>
                  <a:cubicBezTo>
                    <a:pt x="491" y="199"/>
                    <a:pt x="399" y="97"/>
                    <a:pt x="307" y="46"/>
                  </a:cubicBezTo>
                  <a:cubicBezTo>
                    <a:pt x="252" y="15"/>
                    <a:pt x="202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" name="Google Shape;1063;p47"/>
            <p:cNvSpPr/>
            <p:nvPr/>
          </p:nvSpPr>
          <p:spPr>
            <a:xfrm>
              <a:off x="7784995" y="3241650"/>
              <a:ext cx="28419" cy="49341"/>
            </a:xfrm>
            <a:custGeom>
              <a:rect b="b" l="l" r="r" t="t"/>
              <a:pathLst>
                <a:path extrusionOk="0" h="1014" w="584">
                  <a:moveTo>
                    <a:pt x="174" y="266"/>
                  </a:moveTo>
                  <a:lnTo>
                    <a:pt x="256" y="307"/>
                  </a:lnTo>
                  <a:cubicBezTo>
                    <a:pt x="358" y="369"/>
                    <a:pt x="409" y="430"/>
                    <a:pt x="409" y="532"/>
                  </a:cubicBezTo>
                  <a:cubicBezTo>
                    <a:pt x="409" y="592"/>
                    <a:pt x="388" y="621"/>
                    <a:pt x="349" y="621"/>
                  </a:cubicBezTo>
                  <a:cubicBezTo>
                    <a:pt x="327" y="621"/>
                    <a:pt x="299" y="612"/>
                    <a:pt x="266" y="594"/>
                  </a:cubicBezTo>
                  <a:lnTo>
                    <a:pt x="174" y="543"/>
                  </a:lnTo>
                  <a:lnTo>
                    <a:pt x="174" y="266"/>
                  </a:lnTo>
                  <a:close/>
                  <a:moveTo>
                    <a:pt x="0" y="0"/>
                  </a:moveTo>
                  <a:lnTo>
                    <a:pt x="0" y="911"/>
                  </a:lnTo>
                  <a:lnTo>
                    <a:pt x="174" y="1013"/>
                  </a:lnTo>
                  <a:lnTo>
                    <a:pt x="174" y="706"/>
                  </a:lnTo>
                  <a:lnTo>
                    <a:pt x="276" y="757"/>
                  </a:lnTo>
                  <a:cubicBezTo>
                    <a:pt x="338" y="796"/>
                    <a:pt x="397" y="817"/>
                    <a:pt x="446" y="817"/>
                  </a:cubicBezTo>
                  <a:cubicBezTo>
                    <a:pt x="528" y="817"/>
                    <a:pt x="583" y="759"/>
                    <a:pt x="583" y="624"/>
                  </a:cubicBezTo>
                  <a:cubicBezTo>
                    <a:pt x="583" y="409"/>
                    <a:pt x="440" y="256"/>
                    <a:pt x="266" y="15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" name="Google Shape;1064;p47"/>
            <p:cNvSpPr/>
            <p:nvPr/>
          </p:nvSpPr>
          <p:spPr>
            <a:xfrm>
              <a:off x="7819838" y="3261553"/>
              <a:ext cx="30414" cy="62285"/>
            </a:xfrm>
            <a:custGeom>
              <a:rect b="b" l="l" r="r" t="t"/>
              <a:pathLst>
                <a:path extrusionOk="0" h="1280" w="625">
                  <a:moveTo>
                    <a:pt x="185" y="267"/>
                  </a:moveTo>
                  <a:lnTo>
                    <a:pt x="277" y="328"/>
                  </a:lnTo>
                  <a:cubicBezTo>
                    <a:pt x="369" y="379"/>
                    <a:pt x="420" y="441"/>
                    <a:pt x="420" y="522"/>
                  </a:cubicBezTo>
                  <a:cubicBezTo>
                    <a:pt x="420" y="582"/>
                    <a:pt x="399" y="611"/>
                    <a:pt x="359" y="611"/>
                  </a:cubicBezTo>
                  <a:cubicBezTo>
                    <a:pt x="337" y="611"/>
                    <a:pt x="310" y="602"/>
                    <a:pt x="277" y="584"/>
                  </a:cubicBezTo>
                  <a:lnTo>
                    <a:pt x="185" y="522"/>
                  </a:lnTo>
                  <a:lnTo>
                    <a:pt x="185" y="267"/>
                  </a:lnTo>
                  <a:close/>
                  <a:moveTo>
                    <a:pt x="1" y="0"/>
                  </a:moveTo>
                  <a:lnTo>
                    <a:pt x="1" y="911"/>
                  </a:lnTo>
                  <a:lnTo>
                    <a:pt x="185" y="1014"/>
                  </a:lnTo>
                  <a:lnTo>
                    <a:pt x="185" y="686"/>
                  </a:lnTo>
                  <a:lnTo>
                    <a:pt x="277" y="748"/>
                  </a:lnTo>
                  <a:lnTo>
                    <a:pt x="430" y="1157"/>
                  </a:lnTo>
                  <a:lnTo>
                    <a:pt x="625" y="1280"/>
                  </a:lnTo>
                  <a:lnTo>
                    <a:pt x="451" y="809"/>
                  </a:lnTo>
                  <a:lnTo>
                    <a:pt x="451" y="809"/>
                  </a:lnTo>
                  <a:cubicBezTo>
                    <a:pt x="457" y="810"/>
                    <a:pt x="462" y="810"/>
                    <a:pt x="468" y="810"/>
                  </a:cubicBezTo>
                  <a:cubicBezTo>
                    <a:pt x="541" y="810"/>
                    <a:pt x="594" y="748"/>
                    <a:pt x="594" y="625"/>
                  </a:cubicBezTo>
                  <a:cubicBezTo>
                    <a:pt x="594" y="410"/>
                    <a:pt x="451" y="267"/>
                    <a:pt x="287" y="164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" name="Google Shape;1065;p47"/>
            <p:cNvSpPr/>
            <p:nvPr/>
          </p:nvSpPr>
          <p:spPr>
            <a:xfrm>
              <a:off x="7854193" y="3288268"/>
              <a:ext cx="34940" cy="51093"/>
            </a:xfrm>
            <a:custGeom>
              <a:rect b="b" l="l" r="r" t="t"/>
              <a:pathLst>
                <a:path extrusionOk="0" h="1050" w="718">
                  <a:moveTo>
                    <a:pt x="288" y="208"/>
                  </a:moveTo>
                  <a:cubicBezTo>
                    <a:pt x="308" y="208"/>
                    <a:pt x="332" y="215"/>
                    <a:pt x="359" y="229"/>
                  </a:cubicBezTo>
                  <a:cubicBezTo>
                    <a:pt x="461" y="291"/>
                    <a:pt x="533" y="434"/>
                    <a:pt x="533" y="618"/>
                  </a:cubicBezTo>
                  <a:cubicBezTo>
                    <a:pt x="533" y="762"/>
                    <a:pt x="489" y="843"/>
                    <a:pt x="422" y="843"/>
                  </a:cubicBezTo>
                  <a:cubicBezTo>
                    <a:pt x="403" y="843"/>
                    <a:pt x="382" y="836"/>
                    <a:pt x="359" y="823"/>
                  </a:cubicBezTo>
                  <a:cubicBezTo>
                    <a:pt x="246" y="751"/>
                    <a:pt x="185" y="598"/>
                    <a:pt x="185" y="413"/>
                  </a:cubicBezTo>
                  <a:cubicBezTo>
                    <a:pt x="185" y="281"/>
                    <a:pt x="221" y="208"/>
                    <a:pt x="288" y="208"/>
                  </a:cubicBezTo>
                  <a:close/>
                  <a:moveTo>
                    <a:pt x="188" y="0"/>
                  </a:moveTo>
                  <a:cubicBezTo>
                    <a:pt x="71" y="0"/>
                    <a:pt x="1" y="103"/>
                    <a:pt x="1" y="311"/>
                  </a:cubicBezTo>
                  <a:cubicBezTo>
                    <a:pt x="1" y="608"/>
                    <a:pt x="144" y="874"/>
                    <a:pt x="359" y="997"/>
                  </a:cubicBezTo>
                  <a:cubicBezTo>
                    <a:pt x="421" y="1032"/>
                    <a:pt x="477" y="1050"/>
                    <a:pt x="525" y="1050"/>
                  </a:cubicBezTo>
                  <a:cubicBezTo>
                    <a:pt x="644" y="1050"/>
                    <a:pt x="717" y="942"/>
                    <a:pt x="717" y="731"/>
                  </a:cubicBezTo>
                  <a:cubicBezTo>
                    <a:pt x="717" y="434"/>
                    <a:pt x="574" y="178"/>
                    <a:pt x="359" y="55"/>
                  </a:cubicBezTo>
                  <a:cubicBezTo>
                    <a:pt x="295" y="19"/>
                    <a:pt x="237" y="0"/>
                    <a:pt x="1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" name="Google Shape;1066;p47"/>
            <p:cNvSpPr/>
            <p:nvPr/>
          </p:nvSpPr>
          <p:spPr>
            <a:xfrm>
              <a:off x="7891566" y="3302867"/>
              <a:ext cx="29927" cy="55862"/>
            </a:xfrm>
            <a:custGeom>
              <a:rect b="b" l="l" r="r" t="t"/>
              <a:pathLst>
                <a:path extrusionOk="0" h="1148" w="615">
                  <a:moveTo>
                    <a:pt x="0" y="1"/>
                  </a:moveTo>
                  <a:lnTo>
                    <a:pt x="0" y="175"/>
                  </a:lnTo>
                  <a:lnTo>
                    <a:pt x="215" y="298"/>
                  </a:lnTo>
                  <a:lnTo>
                    <a:pt x="215" y="1045"/>
                  </a:lnTo>
                  <a:lnTo>
                    <a:pt x="399" y="1147"/>
                  </a:lnTo>
                  <a:lnTo>
                    <a:pt x="399" y="410"/>
                  </a:lnTo>
                  <a:lnTo>
                    <a:pt x="614" y="533"/>
                  </a:lnTo>
                  <a:lnTo>
                    <a:pt x="614" y="35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" name="Google Shape;1067;p47"/>
            <p:cNvSpPr/>
            <p:nvPr/>
          </p:nvSpPr>
          <p:spPr>
            <a:xfrm>
              <a:off x="7927430" y="3323791"/>
              <a:ext cx="24429" cy="58343"/>
            </a:xfrm>
            <a:custGeom>
              <a:rect b="b" l="l" r="r" t="t"/>
              <a:pathLst>
                <a:path extrusionOk="0" h="1199" w="502">
                  <a:moveTo>
                    <a:pt x="0" y="1"/>
                  </a:moveTo>
                  <a:lnTo>
                    <a:pt x="0" y="912"/>
                  </a:lnTo>
                  <a:lnTo>
                    <a:pt x="502" y="1198"/>
                  </a:lnTo>
                  <a:lnTo>
                    <a:pt x="502" y="1024"/>
                  </a:lnTo>
                  <a:lnTo>
                    <a:pt x="174" y="840"/>
                  </a:lnTo>
                  <a:lnTo>
                    <a:pt x="174" y="625"/>
                  </a:lnTo>
                  <a:lnTo>
                    <a:pt x="440" y="789"/>
                  </a:lnTo>
                  <a:lnTo>
                    <a:pt x="440" y="615"/>
                  </a:lnTo>
                  <a:lnTo>
                    <a:pt x="174" y="461"/>
                  </a:lnTo>
                  <a:lnTo>
                    <a:pt x="174" y="277"/>
                  </a:lnTo>
                  <a:lnTo>
                    <a:pt x="491" y="461"/>
                  </a:lnTo>
                  <a:lnTo>
                    <a:pt x="491" y="28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" name="Google Shape;1068;p47"/>
            <p:cNvSpPr/>
            <p:nvPr/>
          </p:nvSpPr>
          <p:spPr>
            <a:xfrm>
              <a:off x="7957796" y="3348366"/>
              <a:ext cx="29927" cy="50801"/>
            </a:xfrm>
            <a:custGeom>
              <a:rect b="b" l="l" r="r" t="t"/>
              <a:pathLst>
                <a:path extrusionOk="0" h="1044" w="615">
                  <a:moveTo>
                    <a:pt x="211" y="0"/>
                  </a:moveTo>
                  <a:cubicBezTo>
                    <a:pt x="89" y="0"/>
                    <a:pt x="0" y="102"/>
                    <a:pt x="0" y="314"/>
                  </a:cubicBezTo>
                  <a:cubicBezTo>
                    <a:pt x="0" y="622"/>
                    <a:pt x="164" y="877"/>
                    <a:pt x="369" y="990"/>
                  </a:cubicBezTo>
                  <a:cubicBezTo>
                    <a:pt x="427" y="1025"/>
                    <a:pt x="478" y="1043"/>
                    <a:pt x="523" y="1043"/>
                  </a:cubicBezTo>
                  <a:cubicBezTo>
                    <a:pt x="558" y="1043"/>
                    <a:pt x="588" y="1033"/>
                    <a:pt x="614" y="1010"/>
                  </a:cubicBezTo>
                  <a:lnTo>
                    <a:pt x="522" y="826"/>
                  </a:lnTo>
                  <a:cubicBezTo>
                    <a:pt x="502" y="836"/>
                    <a:pt x="481" y="844"/>
                    <a:pt x="457" y="844"/>
                  </a:cubicBezTo>
                  <a:cubicBezTo>
                    <a:pt x="433" y="844"/>
                    <a:pt x="405" y="836"/>
                    <a:pt x="369" y="816"/>
                  </a:cubicBezTo>
                  <a:cubicBezTo>
                    <a:pt x="256" y="755"/>
                    <a:pt x="185" y="601"/>
                    <a:pt x="185" y="417"/>
                  </a:cubicBezTo>
                  <a:cubicBezTo>
                    <a:pt x="185" y="279"/>
                    <a:pt x="231" y="210"/>
                    <a:pt x="301" y="210"/>
                  </a:cubicBezTo>
                  <a:cubicBezTo>
                    <a:pt x="325" y="210"/>
                    <a:pt x="351" y="217"/>
                    <a:pt x="379" y="233"/>
                  </a:cubicBezTo>
                  <a:cubicBezTo>
                    <a:pt x="430" y="263"/>
                    <a:pt x="471" y="325"/>
                    <a:pt x="512" y="386"/>
                  </a:cubicBezTo>
                  <a:lnTo>
                    <a:pt x="604" y="304"/>
                  </a:lnTo>
                  <a:cubicBezTo>
                    <a:pt x="553" y="212"/>
                    <a:pt x="471" y="110"/>
                    <a:pt x="369" y="48"/>
                  </a:cubicBezTo>
                  <a:cubicBezTo>
                    <a:pt x="313" y="16"/>
                    <a:pt x="260" y="0"/>
                    <a:pt x="2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" name="Google Shape;1069;p47"/>
            <p:cNvSpPr/>
            <p:nvPr/>
          </p:nvSpPr>
          <p:spPr>
            <a:xfrm>
              <a:off x="7990156" y="3360142"/>
              <a:ext cx="29441" cy="55326"/>
            </a:xfrm>
            <a:custGeom>
              <a:rect b="b" l="l" r="r" t="t"/>
              <a:pathLst>
                <a:path extrusionOk="0" h="1137" w="605">
                  <a:moveTo>
                    <a:pt x="1" y="1"/>
                  </a:moveTo>
                  <a:lnTo>
                    <a:pt x="1" y="165"/>
                  </a:lnTo>
                  <a:lnTo>
                    <a:pt x="216" y="298"/>
                  </a:lnTo>
                  <a:lnTo>
                    <a:pt x="216" y="1035"/>
                  </a:lnTo>
                  <a:lnTo>
                    <a:pt x="390" y="1137"/>
                  </a:lnTo>
                  <a:lnTo>
                    <a:pt x="390" y="400"/>
                  </a:lnTo>
                  <a:lnTo>
                    <a:pt x="604" y="523"/>
                  </a:lnTo>
                  <a:lnTo>
                    <a:pt x="604" y="34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" name="Google Shape;1070;p47"/>
            <p:cNvSpPr/>
            <p:nvPr/>
          </p:nvSpPr>
          <p:spPr>
            <a:xfrm>
              <a:off x="8025534" y="3380580"/>
              <a:ext cx="24915" cy="58295"/>
            </a:xfrm>
            <a:custGeom>
              <a:rect b="b" l="l" r="r" t="t"/>
              <a:pathLst>
                <a:path extrusionOk="0" h="1198" w="512">
                  <a:moveTo>
                    <a:pt x="0" y="0"/>
                  </a:moveTo>
                  <a:lnTo>
                    <a:pt x="0" y="911"/>
                  </a:lnTo>
                  <a:lnTo>
                    <a:pt x="512" y="1198"/>
                  </a:lnTo>
                  <a:lnTo>
                    <a:pt x="512" y="1024"/>
                  </a:lnTo>
                  <a:lnTo>
                    <a:pt x="184" y="840"/>
                  </a:lnTo>
                  <a:lnTo>
                    <a:pt x="184" y="635"/>
                  </a:lnTo>
                  <a:lnTo>
                    <a:pt x="451" y="788"/>
                  </a:lnTo>
                  <a:lnTo>
                    <a:pt x="451" y="615"/>
                  </a:lnTo>
                  <a:lnTo>
                    <a:pt x="184" y="461"/>
                  </a:lnTo>
                  <a:lnTo>
                    <a:pt x="184" y="277"/>
                  </a:lnTo>
                  <a:lnTo>
                    <a:pt x="502" y="461"/>
                  </a:lnTo>
                  <a:lnTo>
                    <a:pt x="502" y="2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" name="Google Shape;1071;p47"/>
            <p:cNvSpPr/>
            <p:nvPr/>
          </p:nvSpPr>
          <p:spPr>
            <a:xfrm>
              <a:off x="8057894" y="3399023"/>
              <a:ext cx="29927" cy="54159"/>
            </a:xfrm>
            <a:custGeom>
              <a:rect b="b" l="l" r="r" t="t"/>
              <a:pathLst>
                <a:path extrusionOk="0" h="1113" w="615">
                  <a:moveTo>
                    <a:pt x="174" y="276"/>
                  </a:moveTo>
                  <a:lnTo>
                    <a:pt x="215" y="287"/>
                  </a:lnTo>
                  <a:cubicBezTo>
                    <a:pt x="348" y="369"/>
                    <a:pt x="441" y="491"/>
                    <a:pt x="441" y="706"/>
                  </a:cubicBezTo>
                  <a:cubicBezTo>
                    <a:pt x="441" y="850"/>
                    <a:pt x="399" y="912"/>
                    <a:pt x="332" y="912"/>
                  </a:cubicBezTo>
                  <a:cubicBezTo>
                    <a:pt x="299" y="912"/>
                    <a:pt x="259" y="897"/>
                    <a:pt x="215" y="870"/>
                  </a:cubicBezTo>
                  <a:lnTo>
                    <a:pt x="174" y="850"/>
                  </a:lnTo>
                  <a:lnTo>
                    <a:pt x="174" y="276"/>
                  </a:lnTo>
                  <a:close/>
                  <a:moveTo>
                    <a:pt x="0" y="0"/>
                  </a:moveTo>
                  <a:lnTo>
                    <a:pt x="0" y="911"/>
                  </a:lnTo>
                  <a:lnTo>
                    <a:pt x="236" y="1044"/>
                  </a:lnTo>
                  <a:cubicBezTo>
                    <a:pt x="312" y="1089"/>
                    <a:pt x="379" y="1113"/>
                    <a:pt x="435" y="1113"/>
                  </a:cubicBezTo>
                  <a:cubicBezTo>
                    <a:pt x="547" y="1113"/>
                    <a:pt x="615" y="1019"/>
                    <a:pt x="615" y="809"/>
                  </a:cubicBezTo>
                  <a:cubicBezTo>
                    <a:pt x="615" y="502"/>
                    <a:pt x="461" y="266"/>
                    <a:pt x="226" y="13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" name="Google Shape;1072;p47"/>
            <p:cNvSpPr/>
            <p:nvPr/>
          </p:nvSpPr>
          <p:spPr>
            <a:xfrm>
              <a:off x="7535454" y="2890017"/>
              <a:ext cx="397475" cy="251572"/>
            </a:xfrm>
            <a:custGeom>
              <a:rect b="b" l="l" r="r" t="t"/>
              <a:pathLst>
                <a:path extrusionOk="0" h="5170" w="8168">
                  <a:moveTo>
                    <a:pt x="1" y="1"/>
                  </a:moveTo>
                  <a:lnTo>
                    <a:pt x="1" y="451"/>
                  </a:lnTo>
                  <a:lnTo>
                    <a:pt x="8168" y="5169"/>
                  </a:lnTo>
                  <a:lnTo>
                    <a:pt x="8168" y="471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" name="Google Shape;1073;p47"/>
            <p:cNvSpPr/>
            <p:nvPr/>
          </p:nvSpPr>
          <p:spPr>
            <a:xfrm>
              <a:off x="7979694" y="3146515"/>
              <a:ext cx="89685" cy="73769"/>
            </a:xfrm>
            <a:custGeom>
              <a:rect b="b" l="l" r="r" t="t"/>
              <a:pathLst>
                <a:path extrusionOk="0" h="1516" w="1843">
                  <a:moveTo>
                    <a:pt x="1" y="0"/>
                  </a:moveTo>
                  <a:lnTo>
                    <a:pt x="1" y="451"/>
                  </a:lnTo>
                  <a:lnTo>
                    <a:pt x="1843" y="1515"/>
                  </a:lnTo>
                  <a:lnTo>
                    <a:pt x="1843" y="106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4" name="Google Shape;1074;p47"/>
            <p:cNvSpPr/>
            <p:nvPr/>
          </p:nvSpPr>
          <p:spPr>
            <a:xfrm>
              <a:off x="7720712" y="4083504"/>
              <a:ext cx="174893" cy="194883"/>
            </a:xfrm>
            <a:custGeom>
              <a:rect b="b" l="l" r="r" t="t"/>
              <a:pathLst>
                <a:path extrusionOk="0" h="4005" w="3594">
                  <a:moveTo>
                    <a:pt x="114" y="1"/>
                  </a:moveTo>
                  <a:cubicBezTo>
                    <a:pt x="53" y="1"/>
                    <a:pt x="11" y="52"/>
                    <a:pt x="11" y="139"/>
                  </a:cubicBezTo>
                  <a:lnTo>
                    <a:pt x="1" y="1797"/>
                  </a:lnTo>
                  <a:cubicBezTo>
                    <a:pt x="11" y="1920"/>
                    <a:pt x="93" y="2073"/>
                    <a:pt x="195" y="2135"/>
                  </a:cubicBezTo>
                  <a:lnTo>
                    <a:pt x="3399" y="3977"/>
                  </a:lnTo>
                  <a:cubicBezTo>
                    <a:pt x="3433" y="3996"/>
                    <a:pt x="3464" y="4005"/>
                    <a:pt x="3492" y="4005"/>
                  </a:cubicBezTo>
                  <a:cubicBezTo>
                    <a:pt x="3554" y="4005"/>
                    <a:pt x="3593" y="3957"/>
                    <a:pt x="3593" y="3864"/>
                  </a:cubicBezTo>
                  <a:lnTo>
                    <a:pt x="3593" y="2206"/>
                  </a:lnTo>
                  <a:cubicBezTo>
                    <a:pt x="3593" y="2084"/>
                    <a:pt x="3501" y="1930"/>
                    <a:pt x="3399" y="1869"/>
                  </a:cubicBezTo>
                  <a:lnTo>
                    <a:pt x="195" y="27"/>
                  </a:lnTo>
                  <a:cubicBezTo>
                    <a:pt x="166" y="9"/>
                    <a:pt x="138" y="1"/>
                    <a:pt x="11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" name="Google Shape;1075;p47"/>
            <p:cNvSpPr/>
            <p:nvPr/>
          </p:nvSpPr>
          <p:spPr>
            <a:xfrm>
              <a:off x="7746649" y="4112312"/>
              <a:ext cx="123019" cy="137124"/>
            </a:xfrm>
            <a:custGeom>
              <a:rect b="b" l="l" r="r" t="t"/>
              <a:pathLst>
                <a:path extrusionOk="0" h="2818" w="2528">
                  <a:moveTo>
                    <a:pt x="78" y="0"/>
                  </a:moveTo>
                  <a:cubicBezTo>
                    <a:pt x="31" y="0"/>
                    <a:pt x="0" y="35"/>
                    <a:pt x="0" y="100"/>
                  </a:cubicBezTo>
                  <a:lnTo>
                    <a:pt x="0" y="1267"/>
                  </a:lnTo>
                  <a:cubicBezTo>
                    <a:pt x="0" y="1348"/>
                    <a:pt x="61" y="1461"/>
                    <a:pt x="143" y="1502"/>
                  </a:cubicBezTo>
                  <a:lnTo>
                    <a:pt x="2385" y="2802"/>
                  </a:lnTo>
                  <a:cubicBezTo>
                    <a:pt x="2407" y="2813"/>
                    <a:pt x="2426" y="2818"/>
                    <a:pt x="2444" y="2818"/>
                  </a:cubicBezTo>
                  <a:cubicBezTo>
                    <a:pt x="2491" y="2818"/>
                    <a:pt x="2520" y="2780"/>
                    <a:pt x="2528" y="2720"/>
                  </a:cubicBezTo>
                  <a:lnTo>
                    <a:pt x="2528" y="1553"/>
                  </a:lnTo>
                  <a:cubicBezTo>
                    <a:pt x="2528" y="1471"/>
                    <a:pt x="2467" y="1359"/>
                    <a:pt x="2395" y="1318"/>
                  </a:cubicBezTo>
                  <a:lnTo>
                    <a:pt x="143" y="18"/>
                  </a:lnTo>
                  <a:cubicBezTo>
                    <a:pt x="119" y="6"/>
                    <a:pt x="97" y="0"/>
                    <a:pt x="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" name="Google Shape;1076;p47"/>
            <p:cNvSpPr/>
            <p:nvPr/>
          </p:nvSpPr>
          <p:spPr>
            <a:xfrm>
              <a:off x="7930399" y="4234795"/>
              <a:ext cx="105646" cy="94790"/>
            </a:xfrm>
            <a:custGeom>
              <a:rect b="b" l="l" r="r" t="t"/>
              <a:pathLst>
                <a:path extrusionOk="0" h="1948" w="2171">
                  <a:moveTo>
                    <a:pt x="99" y="0"/>
                  </a:moveTo>
                  <a:cubicBezTo>
                    <a:pt x="39" y="0"/>
                    <a:pt x="1" y="44"/>
                    <a:pt x="1" y="121"/>
                  </a:cubicBezTo>
                  <a:lnTo>
                    <a:pt x="1" y="571"/>
                  </a:lnTo>
                  <a:cubicBezTo>
                    <a:pt x="1" y="684"/>
                    <a:pt x="93" y="827"/>
                    <a:pt x="195" y="888"/>
                  </a:cubicBezTo>
                  <a:lnTo>
                    <a:pt x="1976" y="1912"/>
                  </a:lnTo>
                  <a:cubicBezTo>
                    <a:pt x="2014" y="1936"/>
                    <a:pt x="2049" y="1948"/>
                    <a:pt x="2078" y="1948"/>
                  </a:cubicBezTo>
                  <a:cubicBezTo>
                    <a:pt x="2134" y="1948"/>
                    <a:pt x="2170" y="1904"/>
                    <a:pt x="2170" y="1830"/>
                  </a:cubicBezTo>
                  <a:lnTo>
                    <a:pt x="2170" y="1369"/>
                  </a:lnTo>
                  <a:cubicBezTo>
                    <a:pt x="2170" y="1267"/>
                    <a:pt x="2088" y="1124"/>
                    <a:pt x="1976" y="1062"/>
                  </a:cubicBezTo>
                  <a:lnTo>
                    <a:pt x="195" y="29"/>
                  </a:lnTo>
                  <a:cubicBezTo>
                    <a:pt x="160" y="9"/>
                    <a:pt x="127" y="0"/>
                    <a:pt x="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7" name="Google Shape;1077;p47"/>
            <p:cNvSpPr/>
            <p:nvPr/>
          </p:nvSpPr>
          <p:spPr>
            <a:xfrm>
              <a:off x="7571805" y="4027105"/>
              <a:ext cx="106133" cy="94790"/>
            </a:xfrm>
            <a:custGeom>
              <a:rect b="b" l="l" r="r" t="t"/>
              <a:pathLst>
                <a:path extrusionOk="0" h="1948" w="2181">
                  <a:moveTo>
                    <a:pt x="104" y="1"/>
                  </a:moveTo>
                  <a:cubicBezTo>
                    <a:pt x="44" y="1"/>
                    <a:pt x="1" y="44"/>
                    <a:pt x="1" y="121"/>
                  </a:cubicBezTo>
                  <a:lnTo>
                    <a:pt x="1" y="572"/>
                  </a:lnTo>
                  <a:cubicBezTo>
                    <a:pt x="1" y="684"/>
                    <a:pt x="93" y="827"/>
                    <a:pt x="195" y="889"/>
                  </a:cubicBezTo>
                  <a:lnTo>
                    <a:pt x="1976" y="1912"/>
                  </a:lnTo>
                  <a:cubicBezTo>
                    <a:pt x="2014" y="1937"/>
                    <a:pt x="2050" y="1948"/>
                    <a:pt x="2081" y="1948"/>
                  </a:cubicBezTo>
                  <a:cubicBezTo>
                    <a:pt x="2141" y="1948"/>
                    <a:pt x="2181" y="1905"/>
                    <a:pt x="2181" y="1830"/>
                  </a:cubicBezTo>
                  <a:lnTo>
                    <a:pt x="2181" y="1370"/>
                  </a:lnTo>
                  <a:cubicBezTo>
                    <a:pt x="2181" y="1257"/>
                    <a:pt x="2089" y="1114"/>
                    <a:pt x="1976" y="1053"/>
                  </a:cubicBezTo>
                  <a:lnTo>
                    <a:pt x="195" y="29"/>
                  </a:lnTo>
                  <a:cubicBezTo>
                    <a:pt x="163" y="10"/>
                    <a:pt x="132" y="1"/>
                    <a:pt x="1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8" name="Google Shape;1078;p47"/>
            <p:cNvSpPr/>
            <p:nvPr/>
          </p:nvSpPr>
          <p:spPr>
            <a:xfrm flipH="1">
              <a:off x="7417092" y="4226572"/>
              <a:ext cx="658431" cy="376829"/>
            </a:xfrm>
            <a:custGeom>
              <a:rect b="b" l="l" r="r" t="t"/>
              <a:pathLst>
                <a:path extrusionOk="0" h="6470" w="11305">
                  <a:moveTo>
                    <a:pt x="9116" y="1"/>
                  </a:moveTo>
                  <a:lnTo>
                    <a:pt x="1" y="5266"/>
                  </a:lnTo>
                  <a:lnTo>
                    <a:pt x="2189" y="6470"/>
                  </a:lnTo>
                  <a:lnTo>
                    <a:pt x="11304" y="1195"/>
                  </a:lnTo>
                  <a:lnTo>
                    <a:pt x="91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79" name="Google Shape;1079;p47"/>
          <p:cNvSpPr txBox="1"/>
          <p:nvPr/>
        </p:nvSpPr>
        <p:spPr>
          <a:xfrm>
            <a:off x="496950" y="1143000"/>
            <a:ext cx="5305200" cy="23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8600">
                <a:solidFill>
                  <a:srgbClr val="00233A"/>
                </a:solidFill>
                <a:latin typeface="DM Sans"/>
                <a:ea typeface="DM Sans"/>
                <a:cs typeface="DM Sans"/>
                <a:sym typeface="DM Sans"/>
              </a:rPr>
              <a:t>DISEÑO Y FRONT</a:t>
            </a:r>
            <a:endParaRPr b="1" sz="8600">
              <a:solidFill>
                <a:srgbClr val="00233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080" name="Google Shape;1080;p47"/>
          <p:cNvSpPr txBox="1"/>
          <p:nvPr/>
        </p:nvSpPr>
        <p:spPr>
          <a:xfrm>
            <a:off x="3517650" y="3860575"/>
            <a:ext cx="2261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rPr>
              <a:t>MATÍAS RONCONI</a:t>
            </a:r>
            <a:endParaRPr sz="1800">
              <a:solidFill>
                <a:schemeClr val="dk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9" name="Shape 2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0" name="Google Shape;2100;p74"/>
          <p:cNvSpPr txBox="1"/>
          <p:nvPr>
            <p:ph type="title"/>
          </p:nvPr>
        </p:nvSpPr>
        <p:spPr>
          <a:xfrm>
            <a:off x="1188875" y="1664825"/>
            <a:ext cx="2873700" cy="221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800"/>
              <a:t>-</a:t>
            </a:r>
            <a:r>
              <a:rPr lang="es" sz="2800"/>
              <a:t>Autenticación</a:t>
            </a:r>
            <a:br>
              <a:rPr lang="es" sz="2800"/>
            </a:br>
            <a:br>
              <a:rPr lang="es" sz="2800"/>
            </a:br>
            <a:r>
              <a:rPr lang="es" sz="2800"/>
              <a:t>-Historial</a:t>
            </a:r>
            <a:br>
              <a:rPr lang="es" sz="2800"/>
            </a:br>
            <a:br>
              <a:rPr lang="es" sz="2800"/>
            </a:br>
            <a:r>
              <a:rPr lang="es" sz="2800"/>
              <a:t>-</a:t>
            </a:r>
            <a:r>
              <a:rPr lang="es" sz="2800"/>
              <a:t>Cámara</a:t>
            </a:r>
            <a:endParaRPr sz="2800"/>
          </a:p>
        </p:txBody>
      </p:sp>
      <p:cxnSp>
        <p:nvCxnSpPr>
          <p:cNvPr id="2101" name="Google Shape;2101;p74"/>
          <p:cNvCxnSpPr/>
          <p:nvPr/>
        </p:nvCxnSpPr>
        <p:spPr>
          <a:xfrm>
            <a:off x="649354" y="140275"/>
            <a:ext cx="0" cy="19128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2102" name="Google Shape;2102;p74"/>
          <p:cNvCxnSpPr/>
          <p:nvPr/>
        </p:nvCxnSpPr>
        <p:spPr>
          <a:xfrm>
            <a:off x="801279" y="140275"/>
            <a:ext cx="0" cy="11025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2103" name="Google Shape;2103;p74"/>
          <p:cNvCxnSpPr/>
          <p:nvPr/>
        </p:nvCxnSpPr>
        <p:spPr>
          <a:xfrm rot="10800000">
            <a:off x="6708204" y="4091425"/>
            <a:ext cx="23085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2104" name="Google Shape;2104;p74"/>
          <p:cNvCxnSpPr/>
          <p:nvPr/>
        </p:nvCxnSpPr>
        <p:spPr>
          <a:xfrm rot="10800000">
            <a:off x="7595904" y="4215975"/>
            <a:ext cx="14208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oval"/>
          </a:ln>
        </p:spPr>
      </p:cxnSp>
      <p:grpSp>
        <p:nvGrpSpPr>
          <p:cNvPr id="2105" name="Google Shape;2105;p74"/>
          <p:cNvGrpSpPr/>
          <p:nvPr/>
        </p:nvGrpSpPr>
        <p:grpSpPr>
          <a:xfrm>
            <a:off x="7296305" y="429879"/>
            <a:ext cx="1324983" cy="906457"/>
            <a:chOff x="1952075" y="1771825"/>
            <a:chExt cx="533450" cy="414475"/>
          </a:xfrm>
        </p:grpSpPr>
        <p:sp>
          <p:nvSpPr>
            <p:cNvPr id="2106" name="Google Shape;2106;p74"/>
            <p:cNvSpPr/>
            <p:nvPr/>
          </p:nvSpPr>
          <p:spPr>
            <a:xfrm>
              <a:off x="2366075" y="1775950"/>
              <a:ext cx="101075" cy="181100"/>
            </a:xfrm>
            <a:custGeom>
              <a:rect b="b" l="l" r="r" t="t"/>
              <a:pathLst>
                <a:path extrusionOk="0" h="7244" w="4043">
                  <a:moveTo>
                    <a:pt x="669" y="0"/>
                  </a:moveTo>
                  <a:lnTo>
                    <a:pt x="0" y="440"/>
                  </a:lnTo>
                  <a:lnTo>
                    <a:pt x="3411" y="7243"/>
                  </a:lnTo>
                  <a:lnTo>
                    <a:pt x="4042" y="6823"/>
                  </a:lnTo>
                  <a:lnTo>
                    <a:pt x="669" y="0"/>
                  </a:lnTo>
                  <a:close/>
                </a:path>
              </a:pathLst>
            </a:custGeom>
            <a:solidFill>
              <a:srgbClr val="BDD7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7" name="Google Shape;2107;p74"/>
            <p:cNvSpPr/>
            <p:nvPr/>
          </p:nvSpPr>
          <p:spPr>
            <a:xfrm>
              <a:off x="2361050" y="1771825"/>
              <a:ext cx="124475" cy="180975"/>
            </a:xfrm>
            <a:custGeom>
              <a:rect b="b" l="l" r="r" t="t"/>
              <a:pathLst>
                <a:path extrusionOk="0" h="7239" w="4979">
                  <a:moveTo>
                    <a:pt x="1497" y="1"/>
                  </a:moveTo>
                  <a:cubicBezTo>
                    <a:pt x="615" y="1"/>
                    <a:pt x="1" y="816"/>
                    <a:pt x="1" y="2182"/>
                  </a:cubicBezTo>
                  <a:cubicBezTo>
                    <a:pt x="1" y="4016"/>
                    <a:pt x="1109" y="6147"/>
                    <a:pt x="2485" y="6940"/>
                  </a:cubicBezTo>
                  <a:cubicBezTo>
                    <a:pt x="2836" y="7143"/>
                    <a:pt x="3171" y="7239"/>
                    <a:pt x="3475" y="7239"/>
                  </a:cubicBezTo>
                  <a:cubicBezTo>
                    <a:pt x="4359" y="7239"/>
                    <a:pt x="4979" y="6424"/>
                    <a:pt x="4979" y="5058"/>
                  </a:cubicBezTo>
                  <a:cubicBezTo>
                    <a:pt x="4979" y="3223"/>
                    <a:pt x="3861" y="1092"/>
                    <a:pt x="2485" y="299"/>
                  </a:cubicBezTo>
                  <a:cubicBezTo>
                    <a:pt x="2133" y="97"/>
                    <a:pt x="1799" y="1"/>
                    <a:pt x="14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8" name="Google Shape;2108;p74"/>
            <p:cNvSpPr/>
            <p:nvPr/>
          </p:nvSpPr>
          <p:spPr>
            <a:xfrm>
              <a:off x="2345525" y="1782225"/>
              <a:ext cx="124475" cy="180850"/>
            </a:xfrm>
            <a:custGeom>
              <a:rect b="b" l="l" r="r" t="t"/>
              <a:pathLst>
                <a:path extrusionOk="0" h="7234" w="4979">
                  <a:moveTo>
                    <a:pt x="1495" y="1"/>
                  </a:moveTo>
                  <a:cubicBezTo>
                    <a:pt x="614" y="1"/>
                    <a:pt x="0" y="821"/>
                    <a:pt x="0" y="2186"/>
                  </a:cubicBezTo>
                  <a:cubicBezTo>
                    <a:pt x="0" y="4011"/>
                    <a:pt x="1109" y="6142"/>
                    <a:pt x="2485" y="6935"/>
                  </a:cubicBezTo>
                  <a:cubicBezTo>
                    <a:pt x="2836" y="7137"/>
                    <a:pt x="3171" y="7233"/>
                    <a:pt x="3475" y="7233"/>
                  </a:cubicBezTo>
                  <a:cubicBezTo>
                    <a:pt x="4359" y="7233"/>
                    <a:pt x="4979" y="6418"/>
                    <a:pt x="4979" y="5052"/>
                  </a:cubicBezTo>
                  <a:cubicBezTo>
                    <a:pt x="4979" y="3227"/>
                    <a:pt x="3861" y="1097"/>
                    <a:pt x="2485" y="304"/>
                  </a:cubicBezTo>
                  <a:cubicBezTo>
                    <a:pt x="2133" y="98"/>
                    <a:pt x="1798" y="1"/>
                    <a:pt x="14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9" name="Google Shape;2109;p74"/>
            <p:cNvSpPr/>
            <p:nvPr/>
          </p:nvSpPr>
          <p:spPr>
            <a:xfrm>
              <a:off x="2293450" y="1839000"/>
              <a:ext cx="124950" cy="127600"/>
            </a:xfrm>
            <a:custGeom>
              <a:rect b="b" l="l" r="r" t="t"/>
              <a:pathLst>
                <a:path extrusionOk="0" h="5104" w="4998">
                  <a:moveTo>
                    <a:pt x="3545" y="1"/>
                  </a:moveTo>
                  <a:lnTo>
                    <a:pt x="0" y="2046"/>
                  </a:lnTo>
                  <a:lnTo>
                    <a:pt x="1510" y="5103"/>
                  </a:lnTo>
                  <a:lnTo>
                    <a:pt x="4998" y="3097"/>
                  </a:lnTo>
                  <a:lnTo>
                    <a:pt x="354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0" name="Google Shape;2110;p74"/>
            <p:cNvSpPr/>
            <p:nvPr/>
          </p:nvSpPr>
          <p:spPr>
            <a:xfrm>
              <a:off x="2372050" y="1837350"/>
              <a:ext cx="55675" cy="81075"/>
            </a:xfrm>
            <a:custGeom>
              <a:rect b="b" l="l" r="r" t="t"/>
              <a:pathLst>
                <a:path extrusionOk="0" h="3243" w="2227">
                  <a:moveTo>
                    <a:pt x="672" y="0"/>
                  </a:moveTo>
                  <a:cubicBezTo>
                    <a:pt x="275" y="0"/>
                    <a:pt x="0" y="363"/>
                    <a:pt x="0" y="975"/>
                  </a:cubicBezTo>
                  <a:cubicBezTo>
                    <a:pt x="0" y="1796"/>
                    <a:pt x="497" y="2752"/>
                    <a:pt x="1118" y="3105"/>
                  </a:cubicBezTo>
                  <a:cubicBezTo>
                    <a:pt x="1275" y="3199"/>
                    <a:pt x="1425" y="3243"/>
                    <a:pt x="1561" y="3243"/>
                  </a:cubicBezTo>
                  <a:cubicBezTo>
                    <a:pt x="1952" y="3243"/>
                    <a:pt x="2227" y="2875"/>
                    <a:pt x="2227" y="2265"/>
                  </a:cubicBezTo>
                  <a:cubicBezTo>
                    <a:pt x="2227" y="1443"/>
                    <a:pt x="1730" y="487"/>
                    <a:pt x="1118" y="134"/>
                  </a:cubicBezTo>
                  <a:cubicBezTo>
                    <a:pt x="959" y="43"/>
                    <a:pt x="808" y="0"/>
                    <a:pt x="6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1" name="Google Shape;2111;p74"/>
            <p:cNvSpPr/>
            <p:nvPr/>
          </p:nvSpPr>
          <p:spPr>
            <a:xfrm>
              <a:off x="2395200" y="1798050"/>
              <a:ext cx="17225" cy="25125"/>
            </a:xfrm>
            <a:custGeom>
              <a:rect b="b" l="l" r="r" t="t"/>
              <a:pathLst>
                <a:path extrusionOk="0" h="1005" w="689">
                  <a:moveTo>
                    <a:pt x="208" y="0"/>
                  </a:moveTo>
                  <a:cubicBezTo>
                    <a:pt x="86" y="0"/>
                    <a:pt x="1" y="116"/>
                    <a:pt x="1" y="301"/>
                  </a:cubicBezTo>
                  <a:cubicBezTo>
                    <a:pt x="1" y="559"/>
                    <a:pt x="154" y="855"/>
                    <a:pt x="345" y="961"/>
                  </a:cubicBezTo>
                  <a:cubicBezTo>
                    <a:pt x="395" y="991"/>
                    <a:pt x="443" y="1005"/>
                    <a:pt x="486" y="1005"/>
                  </a:cubicBezTo>
                  <a:cubicBezTo>
                    <a:pt x="606" y="1005"/>
                    <a:pt x="689" y="893"/>
                    <a:pt x="689" y="703"/>
                  </a:cubicBezTo>
                  <a:cubicBezTo>
                    <a:pt x="689" y="445"/>
                    <a:pt x="536" y="148"/>
                    <a:pt x="345" y="43"/>
                  </a:cubicBezTo>
                  <a:cubicBezTo>
                    <a:pt x="296" y="14"/>
                    <a:pt x="250" y="0"/>
                    <a:pt x="2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2" name="Google Shape;2112;p74"/>
            <p:cNvSpPr/>
            <p:nvPr/>
          </p:nvSpPr>
          <p:spPr>
            <a:xfrm>
              <a:off x="2432250" y="1921875"/>
              <a:ext cx="17225" cy="25250"/>
            </a:xfrm>
            <a:custGeom>
              <a:rect b="b" l="l" r="r" t="t"/>
              <a:pathLst>
                <a:path extrusionOk="0" h="1010" w="689">
                  <a:moveTo>
                    <a:pt x="210" y="1"/>
                  </a:moveTo>
                  <a:cubicBezTo>
                    <a:pt x="86" y="1"/>
                    <a:pt x="0" y="114"/>
                    <a:pt x="0" y="307"/>
                  </a:cubicBezTo>
                  <a:cubicBezTo>
                    <a:pt x="0" y="556"/>
                    <a:pt x="153" y="852"/>
                    <a:pt x="344" y="967"/>
                  </a:cubicBezTo>
                  <a:cubicBezTo>
                    <a:pt x="393" y="996"/>
                    <a:pt x="439" y="1010"/>
                    <a:pt x="481" y="1010"/>
                  </a:cubicBezTo>
                  <a:cubicBezTo>
                    <a:pt x="603" y="1010"/>
                    <a:pt x="688" y="894"/>
                    <a:pt x="688" y="709"/>
                  </a:cubicBezTo>
                  <a:cubicBezTo>
                    <a:pt x="688" y="451"/>
                    <a:pt x="535" y="154"/>
                    <a:pt x="344" y="40"/>
                  </a:cubicBezTo>
                  <a:cubicBezTo>
                    <a:pt x="296" y="14"/>
                    <a:pt x="251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3" name="Google Shape;2113;p74"/>
            <p:cNvSpPr/>
            <p:nvPr/>
          </p:nvSpPr>
          <p:spPr>
            <a:xfrm>
              <a:off x="1956375" y="1967175"/>
              <a:ext cx="58575" cy="50775"/>
            </a:xfrm>
            <a:custGeom>
              <a:rect b="b" l="l" r="r" t="t"/>
              <a:pathLst>
                <a:path extrusionOk="0" h="2031" w="2343">
                  <a:moveTo>
                    <a:pt x="1952" y="1"/>
                  </a:moveTo>
                  <a:cubicBezTo>
                    <a:pt x="1651" y="1"/>
                    <a:pt x="1213" y="84"/>
                    <a:pt x="775" y="464"/>
                  </a:cubicBezTo>
                  <a:cubicBezTo>
                    <a:pt x="1" y="1133"/>
                    <a:pt x="49" y="2031"/>
                    <a:pt x="49" y="2031"/>
                  </a:cubicBezTo>
                  <a:lnTo>
                    <a:pt x="1587" y="1142"/>
                  </a:lnTo>
                  <a:lnTo>
                    <a:pt x="2342" y="53"/>
                  </a:lnTo>
                  <a:cubicBezTo>
                    <a:pt x="2342" y="53"/>
                    <a:pt x="2190" y="1"/>
                    <a:pt x="19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4" name="Google Shape;2114;p74"/>
            <p:cNvSpPr/>
            <p:nvPr/>
          </p:nvSpPr>
          <p:spPr>
            <a:xfrm>
              <a:off x="2003925" y="1836625"/>
              <a:ext cx="335175" cy="342575"/>
            </a:xfrm>
            <a:custGeom>
              <a:rect b="b" l="l" r="r" t="t"/>
              <a:pathLst>
                <a:path extrusionOk="0" h="13703" w="13407">
                  <a:moveTo>
                    <a:pt x="9527" y="0"/>
                  </a:moveTo>
                  <a:lnTo>
                    <a:pt x="0" y="5495"/>
                  </a:lnTo>
                  <a:lnTo>
                    <a:pt x="4052" y="13703"/>
                  </a:lnTo>
                  <a:lnTo>
                    <a:pt x="13407" y="8304"/>
                  </a:lnTo>
                  <a:lnTo>
                    <a:pt x="952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5" name="Google Shape;2115;p74"/>
            <p:cNvSpPr/>
            <p:nvPr/>
          </p:nvSpPr>
          <p:spPr>
            <a:xfrm>
              <a:off x="1978125" y="1969050"/>
              <a:ext cx="149575" cy="217250"/>
            </a:xfrm>
            <a:custGeom>
              <a:rect b="b" l="l" r="r" t="t"/>
              <a:pathLst>
                <a:path extrusionOk="0" h="8690" w="5983">
                  <a:moveTo>
                    <a:pt x="1806" y="0"/>
                  </a:moveTo>
                  <a:cubicBezTo>
                    <a:pt x="747" y="0"/>
                    <a:pt x="1" y="979"/>
                    <a:pt x="1" y="2615"/>
                  </a:cubicBezTo>
                  <a:cubicBezTo>
                    <a:pt x="1" y="4822"/>
                    <a:pt x="1348" y="7374"/>
                    <a:pt x="2991" y="8329"/>
                  </a:cubicBezTo>
                  <a:cubicBezTo>
                    <a:pt x="3414" y="8573"/>
                    <a:pt x="3816" y="8689"/>
                    <a:pt x="4181" y="8689"/>
                  </a:cubicBezTo>
                  <a:cubicBezTo>
                    <a:pt x="5241" y="8689"/>
                    <a:pt x="5982" y="7710"/>
                    <a:pt x="5982" y="6074"/>
                  </a:cubicBezTo>
                  <a:cubicBezTo>
                    <a:pt x="5982" y="3867"/>
                    <a:pt x="4644" y="1306"/>
                    <a:pt x="2991" y="360"/>
                  </a:cubicBezTo>
                  <a:cubicBezTo>
                    <a:pt x="2571" y="116"/>
                    <a:pt x="2170" y="0"/>
                    <a:pt x="18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6" name="Google Shape;2116;p74"/>
            <p:cNvSpPr/>
            <p:nvPr/>
          </p:nvSpPr>
          <p:spPr>
            <a:xfrm>
              <a:off x="1995325" y="2001550"/>
              <a:ext cx="107050" cy="155725"/>
            </a:xfrm>
            <a:custGeom>
              <a:rect b="b" l="l" r="r" t="t"/>
              <a:pathLst>
                <a:path extrusionOk="0" h="6229" w="4282">
                  <a:moveTo>
                    <a:pt x="1294" y="0"/>
                  </a:moveTo>
                  <a:cubicBezTo>
                    <a:pt x="532" y="0"/>
                    <a:pt x="0" y="703"/>
                    <a:pt x="0" y="1879"/>
                  </a:cubicBezTo>
                  <a:cubicBezTo>
                    <a:pt x="0" y="3455"/>
                    <a:pt x="956" y="5290"/>
                    <a:pt x="2141" y="5968"/>
                  </a:cubicBezTo>
                  <a:cubicBezTo>
                    <a:pt x="2445" y="6145"/>
                    <a:pt x="2733" y="6228"/>
                    <a:pt x="2995" y="6228"/>
                  </a:cubicBezTo>
                  <a:cubicBezTo>
                    <a:pt x="3753" y="6228"/>
                    <a:pt x="4281" y="5526"/>
                    <a:pt x="4281" y="4354"/>
                  </a:cubicBezTo>
                  <a:cubicBezTo>
                    <a:pt x="4281" y="2777"/>
                    <a:pt x="3326" y="942"/>
                    <a:pt x="2141" y="254"/>
                  </a:cubicBezTo>
                  <a:cubicBezTo>
                    <a:pt x="1840" y="82"/>
                    <a:pt x="1553" y="0"/>
                    <a:pt x="12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7" name="Google Shape;2117;p74"/>
            <p:cNvSpPr/>
            <p:nvPr/>
          </p:nvSpPr>
          <p:spPr>
            <a:xfrm>
              <a:off x="2018500" y="2041425"/>
              <a:ext cx="53300" cy="77475"/>
            </a:xfrm>
            <a:custGeom>
              <a:rect b="b" l="l" r="r" t="t"/>
              <a:pathLst>
                <a:path extrusionOk="0" h="3099" w="2132">
                  <a:moveTo>
                    <a:pt x="643" y="1"/>
                  </a:moveTo>
                  <a:cubicBezTo>
                    <a:pt x="264" y="1"/>
                    <a:pt x="0" y="351"/>
                    <a:pt x="0" y="934"/>
                  </a:cubicBezTo>
                  <a:cubicBezTo>
                    <a:pt x="0" y="1717"/>
                    <a:pt x="478" y="2625"/>
                    <a:pt x="1071" y="2969"/>
                  </a:cubicBezTo>
                  <a:cubicBezTo>
                    <a:pt x="1220" y="3057"/>
                    <a:pt x="1363" y="3099"/>
                    <a:pt x="1492" y="3099"/>
                  </a:cubicBezTo>
                  <a:cubicBezTo>
                    <a:pt x="1867" y="3099"/>
                    <a:pt x="2131" y="2749"/>
                    <a:pt x="2131" y="2166"/>
                  </a:cubicBezTo>
                  <a:cubicBezTo>
                    <a:pt x="2131" y="1383"/>
                    <a:pt x="1653" y="465"/>
                    <a:pt x="1071" y="131"/>
                  </a:cubicBezTo>
                  <a:cubicBezTo>
                    <a:pt x="919" y="43"/>
                    <a:pt x="774" y="1"/>
                    <a:pt x="6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8" name="Google Shape;2118;p74"/>
            <p:cNvSpPr/>
            <p:nvPr/>
          </p:nvSpPr>
          <p:spPr>
            <a:xfrm>
              <a:off x="2031150" y="2059450"/>
              <a:ext cx="27500" cy="39900"/>
            </a:xfrm>
            <a:custGeom>
              <a:rect b="b" l="l" r="r" t="t"/>
              <a:pathLst>
                <a:path extrusionOk="0" h="1596" w="1100">
                  <a:moveTo>
                    <a:pt x="329" y="0"/>
                  </a:moveTo>
                  <a:cubicBezTo>
                    <a:pt x="138" y="0"/>
                    <a:pt x="1" y="182"/>
                    <a:pt x="1" y="480"/>
                  </a:cubicBezTo>
                  <a:cubicBezTo>
                    <a:pt x="1" y="881"/>
                    <a:pt x="249" y="1359"/>
                    <a:pt x="545" y="1531"/>
                  </a:cubicBezTo>
                  <a:cubicBezTo>
                    <a:pt x="623" y="1575"/>
                    <a:pt x="697" y="1596"/>
                    <a:pt x="765" y="1596"/>
                  </a:cubicBezTo>
                  <a:cubicBezTo>
                    <a:pt x="962" y="1596"/>
                    <a:pt x="1100" y="1417"/>
                    <a:pt x="1100" y="1111"/>
                  </a:cubicBezTo>
                  <a:cubicBezTo>
                    <a:pt x="1100" y="709"/>
                    <a:pt x="851" y="241"/>
                    <a:pt x="545" y="69"/>
                  </a:cubicBezTo>
                  <a:cubicBezTo>
                    <a:pt x="469" y="22"/>
                    <a:pt x="396" y="0"/>
                    <a:pt x="3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9" name="Google Shape;2119;p74"/>
            <p:cNvSpPr/>
            <p:nvPr/>
          </p:nvSpPr>
          <p:spPr>
            <a:xfrm>
              <a:off x="2214850" y="1832400"/>
              <a:ext cx="149575" cy="217375"/>
            </a:xfrm>
            <a:custGeom>
              <a:rect b="b" l="l" r="r" t="t"/>
              <a:pathLst>
                <a:path extrusionOk="0" h="8695" w="5983">
                  <a:moveTo>
                    <a:pt x="1803" y="1"/>
                  </a:moveTo>
                  <a:cubicBezTo>
                    <a:pt x="742" y="1"/>
                    <a:pt x="1" y="982"/>
                    <a:pt x="1" y="2625"/>
                  </a:cubicBezTo>
                  <a:cubicBezTo>
                    <a:pt x="1" y="4823"/>
                    <a:pt x="1339" y="7384"/>
                    <a:pt x="2992" y="8339"/>
                  </a:cubicBezTo>
                  <a:cubicBezTo>
                    <a:pt x="3413" y="8580"/>
                    <a:pt x="3814" y="8695"/>
                    <a:pt x="4178" y="8695"/>
                  </a:cubicBezTo>
                  <a:cubicBezTo>
                    <a:pt x="5240" y="8695"/>
                    <a:pt x="5982" y="7719"/>
                    <a:pt x="5982" y="6074"/>
                  </a:cubicBezTo>
                  <a:cubicBezTo>
                    <a:pt x="5982" y="3877"/>
                    <a:pt x="4645" y="1316"/>
                    <a:pt x="2992" y="360"/>
                  </a:cubicBezTo>
                  <a:cubicBezTo>
                    <a:pt x="2569" y="116"/>
                    <a:pt x="2167" y="1"/>
                    <a:pt x="180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0" name="Google Shape;2120;p74"/>
            <p:cNvSpPr/>
            <p:nvPr/>
          </p:nvSpPr>
          <p:spPr>
            <a:xfrm>
              <a:off x="1980750" y="1808650"/>
              <a:ext cx="415200" cy="309150"/>
            </a:xfrm>
            <a:custGeom>
              <a:rect b="b" l="l" r="r" t="t"/>
              <a:pathLst>
                <a:path extrusionOk="0" h="12366" w="16608">
                  <a:moveTo>
                    <a:pt x="11598" y="1"/>
                  </a:moveTo>
                  <a:cubicBezTo>
                    <a:pt x="11244" y="1"/>
                    <a:pt x="10913" y="87"/>
                    <a:pt x="10617" y="259"/>
                  </a:cubicBezTo>
                  <a:lnTo>
                    <a:pt x="1" y="6528"/>
                  </a:lnTo>
                  <a:cubicBezTo>
                    <a:pt x="1" y="6528"/>
                    <a:pt x="266" y="6372"/>
                    <a:pt x="764" y="6372"/>
                  </a:cubicBezTo>
                  <a:cubicBezTo>
                    <a:pt x="1138" y="6372"/>
                    <a:pt x="1643" y="6459"/>
                    <a:pt x="2265" y="6766"/>
                  </a:cubicBezTo>
                  <a:cubicBezTo>
                    <a:pt x="2504" y="6881"/>
                    <a:pt x="2657" y="7034"/>
                    <a:pt x="2934" y="7225"/>
                  </a:cubicBezTo>
                  <a:cubicBezTo>
                    <a:pt x="4941" y="8630"/>
                    <a:pt x="5992" y="12366"/>
                    <a:pt x="5992" y="12366"/>
                  </a:cubicBezTo>
                  <a:lnTo>
                    <a:pt x="16608" y="6098"/>
                  </a:lnTo>
                  <a:cubicBezTo>
                    <a:pt x="16197" y="3776"/>
                    <a:pt x="14773" y="1425"/>
                    <a:pt x="13091" y="451"/>
                  </a:cubicBezTo>
                  <a:cubicBezTo>
                    <a:pt x="12574" y="151"/>
                    <a:pt x="12067" y="1"/>
                    <a:pt x="1159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1" name="Google Shape;2121;p74"/>
            <p:cNvSpPr/>
            <p:nvPr/>
          </p:nvSpPr>
          <p:spPr>
            <a:xfrm>
              <a:off x="1952075" y="1965350"/>
              <a:ext cx="178475" cy="152450"/>
            </a:xfrm>
            <a:custGeom>
              <a:rect b="b" l="l" r="r" t="t"/>
              <a:pathLst>
                <a:path extrusionOk="0" h="6098" w="7139">
                  <a:moveTo>
                    <a:pt x="2129" y="1"/>
                  </a:moveTo>
                  <a:cubicBezTo>
                    <a:pt x="1775" y="1"/>
                    <a:pt x="1444" y="87"/>
                    <a:pt x="1148" y="260"/>
                  </a:cubicBezTo>
                  <a:cubicBezTo>
                    <a:pt x="593" y="575"/>
                    <a:pt x="202" y="1177"/>
                    <a:pt x="1" y="1970"/>
                  </a:cubicBezTo>
                  <a:lnTo>
                    <a:pt x="221" y="2094"/>
                  </a:lnTo>
                  <a:cubicBezTo>
                    <a:pt x="393" y="1339"/>
                    <a:pt x="756" y="766"/>
                    <a:pt x="1272" y="470"/>
                  </a:cubicBezTo>
                  <a:cubicBezTo>
                    <a:pt x="1530" y="317"/>
                    <a:pt x="1816" y="250"/>
                    <a:pt x="2132" y="250"/>
                  </a:cubicBezTo>
                  <a:cubicBezTo>
                    <a:pt x="2562" y="250"/>
                    <a:pt x="3020" y="384"/>
                    <a:pt x="3498" y="661"/>
                  </a:cubicBezTo>
                  <a:cubicBezTo>
                    <a:pt x="5084" y="1578"/>
                    <a:pt x="6422" y="3757"/>
                    <a:pt x="6871" y="5935"/>
                  </a:cubicBezTo>
                  <a:lnTo>
                    <a:pt x="7139" y="6098"/>
                  </a:lnTo>
                  <a:cubicBezTo>
                    <a:pt x="6728" y="3776"/>
                    <a:pt x="5304" y="1425"/>
                    <a:pt x="3622" y="451"/>
                  </a:cubicBezTo>
                  <a:cubicBezTo>
                    <a:pt x="3105" y="151"/>
                    <a:pt x="2598" y="1"/>
                    <a:pt x="2129" y="1"/>
                  </a:cubicBezTo>
                  <a:close/>
                </a:path>
              </a:pathLst>
            </a:custGeom>
            <a:solidFill>
              <a:srgbClr val="1E3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22" name="Google Shape;2122;p74"/>
          <p:cNvGrpSpPr/>
          <p:nvPr/>
        </p:nvGrpSpPr>
        <p:grpSpPr>
          <a:xfrm>
            <a:off x="4189806" y="1588634"/>
            <a:ext cx="630453" cy="623346"/>
            <a:chOff x="3161541" y="2487134"/>
            <a:chExt cx="477001" cy="471660"/>
          </a:xfrm>
        </p:grpSpPr>
        <p:sp>
          <p:nvSpPr>
            <p:cNvPr id="2123" name="Google Shape;2123;p74"/>
            <p:cNvSpPr/>
            <p:nvPr/>
          </p:nvSpPr>
          <p:spPr>
            <a:xfrm>
              <a:off x="3426056" y="2522908"/>
              <a:ext cx="91069" cy="82817"/>
            </a:xfrm>
            <a:custGeom>
              <a:rect b="b" l="l" r="r" t="t"/>
              <a:pathLst>
                <a:path extrusionOk="0" h="3954" w="4348">
                  <a:moveTo>
                    <a:pt x="2201" y="657"/>
                  </a:moveTo>
                  <a:cubicBezTo>
                    <a:pt x="2461" y="657"/>
                    <a:pt x="2721" y="695"/>
                    <a:pt x="2950" y="746"/>
                  </a:cubicBezTo>
                  <a:cubicBezTo>
                    <a:pt x="3367" y="838"/>
                    <a:pt x="3518" y="1371"/>
                    <a:pt x="3217" y="1672"/>
                  </a:cubicBezTo>
                  <a:lnTo>
                    <a:pt x="1752" y="3140"/>
                  </a:lnTo>
                  <a:cubicBezTo>
                    <a:pt x="1643" y="3249"/>
                    <a:pt x="1505" y="3299"/>
                    <a:pt x="1368" y="3299"/>
                  </a:cubicBezTo>
                  <a:cubicBezTo>
                    <a:pt x="1124" y="3299"/>
                    <a:pt x="884" y="3141"/>
                    <a:pt x="825" y="2873"/>
                  </a:cubicBezTo>
                  <a:cubicBezTo>
                    <a:pt x="696" y="2285"/>
                    <a:pt x="648" y="1495"/>
                    <a:pt x="1110" y="1032"/>
                  </a:cubicBezTo>
                  <a:cubicBezTo>
                    <a:pt x="1392" y="750"/>
                    <a:pt x="1796" y="657"/>
                    <a:pt x="2201" y="657"/>
                  </a:cubicBezTo>
                  <a:close/>
                  <a:moveTo>
                    <a:pt x="2217" y="0"/>
                  </a:moveTo>
                  <a:cubicBezTo>
                    <a:pt x="1638" y="0"/>
                    <a:pt x="1059" y="148"/>
                    <a:pt x="644" y="565"/>
                  </a:cubicBezTo>
                  <a:cubicBezTo>
                    <a:pt x="15" y="1195"/>
                    <a:pt x="1" y="2197"/>
                    <a:pt x="180" y="3015"/>
                  </a:cubicBezTo>
                  <a:cubicBezTo>
                    <a:pt x="310" y="3604"/>
                    <a:pt x="839" y="3954"/>
                    <a:pt x="1378" y="3954"/>
                  </a:cubicBezTo>
                  <a:cubicBezTo>
                    <a:pt x="1678" y="3954"/>
                    <a:pt x="1981" y="3845"/>
                    <a:pt x="2219" y="3607"/>
                  </a:cubicBezTo>
                  <a:lnTo>
                    <a:pt x="3685" y="2139"/>
                  </a:lnTo>
                  <a:cubicBezTo>
                    <a:pt x="4347" y="1475"/>
                    <a:pt x="4010" y="304"/>
                    <a:pt x="3092" y="101"/>
                  </a:cubicBezTo>
                  <a:cubicBezTo>
                    <a:pt x="2815" y="40"/>
                    <a:pt x="2516" y="0"/>
                    <a:pt x="22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4" name="Google Shape;2124;p74"/>
            <p:cNvSpPr/>
            <p:nvPr/>
          </p:nvSpPr>
          <p:spPr>
            <a:xfrm>
              <a:off x="3161541" y="2487134"/>
              <a:ext cx="477001" cy="471660"/>
            </a:xfrm>
            <a:custGeom>
              <a:rect b="b" l="l" r="r" t="t"/>
              <a:pathLst>
                <a:path extrusionOk="0" h="22519" w="22774">
                  <a:moveTo>
                    <a:pt x="7821" y="16443"/>
                  </a:moveTo>
                  <a:lnTo>
                    <a:pt x="8232" y="16856"/>
                  </a:lnTo>
                  <a:cubicBezTo>
                    <a:pt x="8275" y="16899"/>
                    <a:pt x="8275" y="16969"/>
                    <a:pt x="8232" y="17012"/>
                  </a:cubicBezTo>
                  <a:lnTo>
                    <a:pt x="7983" y="17263"/>
                  </a:lnTo>
                  <a:cubicBezTo>
                    <a:pt x="7683" y="17563"/>
                    <a:pt x="7683" y="18051"/>
                    <a:pt x="7983" y="18352"/>
                  </a:cubicBezTo>
                  <a:lnTo>
                    <a:pt x="8257" y="18627"/>
                  </a:lnTo>
                  <a:cubicBezTo>
                    <a:pt x="8300" y="18670"/>
                    <a:pt x="8300" y="18738"/>
                    <a:pt x="8257" y="18782"/>
                  </a:cubicBezTo>
                  <a:lnTo>
                    <a:pt x="7847" y="19194"/>
                  </a:lnTo>
                  <a:cubicBezTo>
                    <a:pt x="7821" y="19215"/>
                    <a:pt x="7794" y="19226"/>
                    <a:pt x="7768" y="19226"/>
                  </a:cubicBezTo>
                  <a:cubicBezTo>
                    <a:pt x="7742" y="19226"/>
                    <a:pt x="7716" y="19215"/>
                    <a:pt x="7690" y="19194"/>
                  </a:cubicBezTo>
                  <a:lnTo>
                    <a:pt x="7625" y="19128"/>
                  </a:lnTo>
                  <a:cubicBezTo>
                    <a:pt x="7476" y="18979"/>
                    <a:pt x="7278" y="18905"/>
                    <a:pt x="7080" y="18905"/>
                  </a:cubicBezTo>
                  <a:cubicBezTo>
                    <a:pt x="6882" y="18905"/>
                    <a:pt x="6683" y="18979"/>
                    <a:pt x="6535" y="19128"/>
                  </a:cubicBezTo>
                  <a:lnTo>
                    <a:pt x="6226" y="19436"/>
                  </a:lnTo>
                  <a:cubicBezTo>
                    <a:pt x="5926" y="19737"/>
                    <a:pt x="5926" y="20225"/>
                    <a:pt x="6226" y="20525"/>
                  </a:cubicBezTo>
                  <a:lnTo>
                    <a:pt x="6760" y="21060"/>
                  </a:lnTo>
                  <a:cubicBezTo>
                    <a:pt x="6803" y="21102"/>
                    <a:pt x="6803" y="21173"/>
                    <a:pt x="6760" y="21215"/>
                  </a:cubicBezTo>
                  <a:lnTo>
                    <a:pt x="6303" y="21674"/>
                  </a:lnTo>
                  <a:cubicBezTo>
                    <a:pt x="6277" y="21695"/>
                    <a:pt x="6251" y="21706"/>
                    <a:pt x="6225" y="21706"/>
                  </a:cubicBezTo>
                  <a:cubicBezTo>
                    <a:pt x="6199" y="21706"/>
                    <a:pt x="6173" y="21695"/>
                    <a:pt x="6148" y="21674"/>
                  </a:cubicBezTo>
                  <a:lnTo>
                    <a:pt x="5616" y="21141"/>
                  </a:lnTo>
                  <a:cubicBezTo>
                    <a:pt x="5468" y="20992"/>
                    <a:pt x="5269" y="20918"/>
                    <a:pt x="5070" y="20918"/>
                  </a:cubicBezTo>
                  <a:cubicBezTo>
                    <a:pt x="4872" y="20918"/>
                    <a:pt x="4673" y="20992"/>
                    <a:pt x="4525" y="21141"/>
                  </a:cubicBezTo>
                  <a:lnTo>
                    <a:pt x="4092" y="21575"/>
                  </a:lnTo>
                  <a:cubicBezTo>
                    <a:pt x="4066" y="21596"/>
                    <a:pt x="4040" y="21607"/>
                    <a:pt x="4014" y="21607"/>
                  </a:cubicBezTo>
                  <a:cubicBezTo>
                    <a:pt x="3988" y="21607"/>
                    <a:pt x="3962" y="21596"/>
                    <a:pt x="3937" y="21575"/>
                  </a:cubicBezTo>
                  <a:lnTo>
                    <a:pt x="3314" y="20952"/>
                  </a:lnTo>
                  <a:lnTo>
                    <a:pt x="7821" y="16443"/>
                  </a:lnTo>
                  <a:close/>
                  <a:moveTo>
                    <a:pt x="13116" y="8775"/>
                  </a:moveTo>
                  <a:cubicBezTo>
                    <a:pt x="13342" y="9027"/>
                    <a:pt x="13580" y="9266"/>
                    <a:pt x="13832" y="9492"/>
                  </a:cubicBezTo>
                  <a:lnTo>
                    <a:pt x="1615" y="21718"/>
                  </a:lnTo>
                  <a:cubicBezTo>
                    <a:pt x="1519" y="21815"/>
                    <a:pt x="1391" y="21864"/>
                    <a:pt x="1263" y="21864"/>
                  </a:cubicBezTo>
                  <a:cubicBezTo>
                    <a:pt x="1136" y="21864"/>
                    <a:pt x="1010" y="21816"/>
                    <a:pt x="913" y="21721"/>
                  </a:cubicBezTo>
                  <a:cubicBezTo>
                    <a:pt x="721" y="21531"/>
                    <a:pt x="719" y="21213"/>
                    <a:pt x="911" y="21021"/>
                  </a:cubicBezTo>
                  <a:lnTo>
                    <a:pt x="2479" y="19447"/>
                  </a:lnTo>
                  <a:cubicBezTo>
                    <a:pt x="2711" y="19214"/>
                    <a:pt x="2486" y="18883"/>
                    <a:pt x="2232" y="18883"/>
                  </a:cubicBezTo>
                  <a:cubicBezTo>
                    <a:pt x="2157" y="18883"/>
                    <a:pt x="2079" y="18912"/>
                    <a:pt x="2011" y="18981"/>
                  </a:cubicBezTo>
                  <a:lnTo>
                    <a:pt x="1679" y="19314"/>
                  </a:lnTo>
                  <a:lnTo>
                    <a:pt x="1055" y="18689"/>
                  </a:lnTo>
                  <a:cubicBezTo>
                    <a:pt x="1012" y="18645"/>
                    <a:pt x="1012" y="18576"/>
                    <a:pt x="1055" y="18532"/>
                  </a:cubicBezTo>
                  <a:lnTo>
                    <a:pt x="1490" y="18097"/>
                  </a:lnTo>
                  <a:cubicBezTo>
                    <a:pt x="1790" y="17797"/>
                    <a:pt x="1790" y="17308"/>
                    <a:pt x="1490" y="17008"/>
                  </a:cubicBezTo>
                  <a:lnTo>
                    <a:pt x="956" y="16474"/>
                  </a:lnTo>
                  <a:cubicBezTo>
                    <a:pt x="913" y="16430"/>
                    <a:pt x="913" y="16361"/>
                    <a:pt x="956" y="16318"/>
                  </a:cubicBezTo>
                  <a:lnTo>
                    <a:pt x="1413" y="15860"/>
                  </a:lnTo>
                  <a:cubicBezTo>
                    <a:pt x="1439" y="15838"/>
                    <a:pt x="1465" y="15828"/>
                    <a:pt x="1491" y="15828"/>
                  </a:cubicBezTo>
                  <a:cubicBezTo>
                    <a:pt x="1517" y="15828"/>
                    <a:pt x="1543" y="15838"/>
                    <a:pt x="1569" y="15860"/>
                  </a:cubicBezTo>
                  <a:lnTo>
                    <a:pt x="2100" y="16392"/>
                  </a:lnTo>
                  <a:cubicBezTo>
                    <a:pt x="2249" y="16541"/>
                    <a:pt x="2447" y="16615"/>
                    <a:pt x="2646" y="16615"/>
                  </a:cubicBezTo>
                  <a:cubicBezTo>
                    <a:pt x="2845" y="16615"/>
                    <a:pt x="3043" y="16541"/>
                    <a:pt x="3192" y="16392"/>
                  </a:cubicBezTo>
                  <a:lnTo>
                    <a:pt x="3499" y="16084"/>
                  </a:lnTo>
                  <a:cubicBezTo>
                    <a:pt x="3799" y="15784"/>
                    <a:pt x="3799" y="15295"/>
                    <a:pt x="3499" y="14995"/>
                  </a:cubicBezTo>
                  <a:cubicBezTo>
                    <a:pt x="3440" y="14955"/>
                    <a:pt x="3360" y="14843"/>
                    <a:pt x="3431" y="14771"/>
                  </a:cubicBezTo>
                  <a:lnTo>
                    <a:pt x="3842" y="14359"/>
                  </a:lnTo>
                  <a:cubicBezTo>
                    <a:pt x="3868" y="14338"/>
                    <a:pt x="3894" y="14327"/>
                    <a:pt x="3920" y="14327"/>
                  </a:cubicBezTo>
                  <a:cubicBezTo>
                    <a:pt x="3946" y="14327"/>
                    <a:pt x="3972" y="14338"/>
                    <a:pt x="3999" y="14359"/>
                  </a:cubicBezTo>
                  <a:lnTo>
                    <a:pt x="4270" y="14631"/>
                  </a:lnTo>
                  <a:cubicBezTo>
                    <a:pt x="4419" y="14781"/>
                    <a:pt x="4617" y="14856"/>
                    <a:pt x="4816" y="14856"/>
                  </a:cubicBezTo>
                  <a:cubicBezTo>
                    <a:pt x="5014" y="14856"/>
                    <a:pt x="5213" y="14781"/>
                    <a:pt x="5362" y="14631"/>
                  </a:cubicBezTo>
                  <a:lnTo>
                    <a:pt x="5608" y="14384"/>
                  </a:lnTo>
                  <a:cubicBezTo>
                    <a:pt x="5634" y="14362"/>
                    <a:pt x="5660" y="14352"/>
                    <a:pt x="5687" y="14352"/>
                  </a:cubicBezTo>
                  <a:cubicBezTo>
                    <a:pt x="5713" y="14352"/>
                    <a:pt x="5739" y="14362"/>
                    <a:pt x="5765" y="14384"/>
                  </a:cubicBezTo>
                  <a:lnTo>
                    <a:pt x="6178" y="14799"/>
                  </a:lnTo>
                  <a:lnTo>
                    <a:pt x="3241" y="17746"/>
                  </a:lnTo>
                  <a:cubicBezTo>
                    <a:pt x="3010" y="17978"/>
                    <a:pt x="3235" y="18309"/>
                    <a:pt x="3488" y="18309"/>
                  </a:cubicBezTo>
                  <a:cubicBezTo>
                    <a:pt x="3563" y="18309"/>
                    <a:pt x="3641" y="18280"/>
                    <a:pt x="3710" y="18211"/>
                  </a:cubicBezTo>
                  <a:lnTo>
                    <a:pt x="13116" y="8775"/>
                  </a:lnTo>
                  <a:close/>
                  <a:moveTo>
                    <a:pt x="14851" y="0"/>
                  </a:moveTo>
                  <a:cubicBezTo>
                    <a:pt x="13724" y="0"/>
                    <a:pt x="12762" y="369"/>
                    <a:pt x="12067" y="1065"/>
                  </a:cubicBezTo>
                  <a:cubicBezTo>
                    <a:pt x="11159" y="1973"/>
                    <a:pt x="10817" y="3327"/>
                    <a:pt x="11100" y="4873"/>
                  </a:cubicBezTo>
                  <a:cubicBezTo>
                    <a:pt x="11314" y="6040"/>
                    <a:pt x="11868" y="7215"/>
                    <a:pt x="12689" y="8267"/>
                  </a:cubicBezTo>
                  <a:lnTo>
                    <a:pt x="6645" y="14331"/>
                  </a:lnTo>
                  <a:lnTo>
                    <a:pt x="6232" y="13917"/>
                  </a:lnTo>
                  <a:cubicBezTo>
                    <a:pt x="6083" y="13768"/>
                    <a:pt x="5885" y="13694"/>
                    <a:pt x="5687" y="13694"/>
                  </a:cubicBezTo>
                  <a:cubicBezTo>
                    <a:pt x="5488" y="13694"/>
                    <a:pt x="5290" y="13768"/>
                    <a:pt x="5141" y="13917"/>
                  </a:cubicBezTo>
                  <a:lnTo>
                    <a:pt x="4894" y="14166"/>
                  </a:lnTo>
                  <a:cubicBezTo>
                    <a:pt x="4867" y="14187"/>
                    <a:pt x="4842" y="14198"/>
                    <a:pt x="4816" y="14198"/>
                  </a:cubicBezTo>
                  <a:cubicBezTo>
                    <a:pt x="4790" y="14198"/>
                    <a:pt x="4764" y="14187"/>
                    <a:pt x="4738" y="14166"/>
                  </a:cubicBezTo>
                  <a:lnTo>
                    <a:pt x="4465" y="13892"/>
                  </a:lnTo>
                  <a:cubicBezTo>
                    <a:pt x="4317" y="13743"/>
                    <a:pt x="4118" y="13669"/>
                    <a:pt x="3920" y="13669"/>
                  </a:cubicBezTo>
                  <a:cubicBezTo>
                    <a:pt x="3722" y="13669"/>
                    <a:pt x="3524" y="13743"/>
                    <a:pt x="3375" y="13892"/>
                  </a:cubicBezTo>
                  <a:lnTo>
                    <a:pt x="2963" y="14305"/>
                  </a:lnTo>
                  <a:cubicBezTo>
                    <a:pt x="2632" y="14637"/>
                    <a:pt x="2706" y="15160"/>
                    <a:pt x="3032" y="15462"/>
                  </a:cubicBezTo>
                  <a:cubicBezTo>
                    <a:pt x="3075" y="15504"/>
                    <a:pt x="3075" y="15575"/>
                    <a:pt x="3032" y="15617"/>
                  </a:cubicBezTo>
                  <a:lnTo>
                    <a:pt x="2724" y="15926"/>
                  </a:lnTo>
                  <a:cubicBezTo>
                    <a:pt x="2698" y="15947"/>
                    <a:pt x="2672" y="15958"/>
                    <a:pt x="2646" y="15958"/>
                  </a:cubicBezTo>
                  <a:cubicBezTo>
                    <a:pt x="2620" y="15958"/>
                    <a:pt x="2594" y="15947"/>
                    <a:pt x="2568" y="15926"/>
                  </a:cubicBezTo>
                  <a:lnTo>
                    <a:pt x="2037" y="15393"/>
                  </a:lnTo>
                  <a:cubicBezTo>
                    <a:pt x="1888" y="15244"/>
                    <a:pt x="1690" y="15170"/>
                    <a:pt x="1492" y="15170"/>
                  </a:cubicBezTo>
                  <a:cubicBezTo>
                    <a:pt x="1293" y="15170"/>
                    <a:pt x="1095" y="15244"/>
                    <a:pt x="946" y="15393"/>
                  </a:cubicBezTo>
                  <a:lnTo>
                    <a:pt x="489" y="15851"/>
                  </a:lnTo>
                  <a:cubicBezTo>
                    <a:pt x="189" y="16151"/>
                    <a:pt x="189" y="16639"/>
                    <a:pt x="489" y="16939"/>
                  </a:cubicBezTo>
                  <a:lnTo>
                    <a:pt x="1022" y="17475"/>
                  </a:lnTo>
                  <a:cubicBezTo>
                    <a:pt x="1065" y="17517"/>
                    <a:pt x="1065" y="17587"/>
                    <a:pt x="1022" y="17630"/>
                  </a:cubicBezTo>
                  <a:lnTo>
                    <a:pt x="587" y="18065"/>
                  </a:lnTo>
                  <a:cubicBezTo>
                    <a:pt x="288" y="18365"/>
                    <a:pt x="288" y="18854"/>
                    <a:pt x="587" y="19154"/>
                  </a:cubicBezTo>
                  <a:lnTo>
                    <a:pt x="1212" y="19781"/>
                  </a:lnTo>
                  <a:lnTo>
                    <a:pt x="441" y="20554"/>
                  </a:lnTo>
                  <a:cubicBezTo>
                    <a:pt x="0" y="20998"/>
                    <a:pt x="2" y="21748"/>
                    <a:pt x="448" y="22190"/>
                  </a:cubicBezTo>
                  <a:cubicBezTo>
                    <a:pt x="669" y="22409"/>
                    <a:pt x="966" y="22518"/>
                    <a:pt x="1263" y="22518"/>
                  </a:cubicBezTo>
                  <a:cubicBezTo>
                    <a:pt x="1563" y="22518"/>
                    <a:pt x="1862" y="22407"/>
                    <a:pt x="2084" y="22185"/>
                  </a:cubicBezTo>
                  <a:lnTo>
                    <a:pt x="2848" y="21419"/>
                  </a:lnTo>
                  <a:lnTo>
                    <a:pt x="3469" y="22041"/>
                  </a:lnTo>
                  <a:cubicBezTo>
                    <a:pt x="3617" y="22190"/>
                    <a:pt x="3816" y="22264"/>
                    <a:pt x="4014" y="22264"/>
                  </a:cubicBezTo>
                  <a:cubicBezTo>
                    <a:pt x="4212" y="22264"/>
                    <a:pt x="4410" y="22190"/>
                    <a:pt x="4559" y="22041"/>
                  </a:cubicBezTo>
                  <a:lnTo>
                    <a:pt x="4993" y="21608"/>
                  </a:lnTo>
                  <a:cubicBezTo>
                    <a:pt x="5019" y="21586"/>
                    <a:pt x="5045" y="21576"/>
                    <a:pt x="5070" y="21576"/>
                  </a:cubicBezTo>
                  <a:cubicBezTo>
                    <a:pt x="5096" y="21576"/>
                    <a:pt x="5122" y="21586"/>
                    <a:pt x="5148" y="21608"/>
                  </a:cubicBezTo>
                  <a:lnTo>
                    <a:pt x="5680" y="22140"/>
                  </a:lnTo>
                  <a:cubicBezTo>
                    <a:pt x="5828" y="22289"/>
                    <a:pt x="6027" y="22364"/>
                    <a:pt x="6225" y="22364"/>
                  </a:cubicBezTo>
                  <a:cubicBezTo>
                    <a:pt x="6423" y="22364"/>
                    <a:pt x="6621" y="22289"/>
                    <a:pt x="6770" y="22140"/>
                  </a:cubicBezTo>
                  <a:lnTo>
                    <a:pt x="7227" y="21682"/>
                  </a:lnTo>
                  <a:cubicBezTo>
                    <a:pt x="7527" y="21382"/>
                    <a:pt x="7527" y="20893"/>
                    <a:pt x="7227" y="20593"/>
                  </a:cubicBezTo>
                  <a:lnTo>
                    <a:pt x="6694" y="20059"/>
                  </a:lnTo>
                  <a:cubicBezTo>
                    <a:pt x="6650" y="20016"/>
                    <a:pt x="6650" y="19946"/>
                    <a:pt x="6694" y="19903"/>
                  </a:cubicBezTo>
                  <a:lnTo>
                    <a:pt x="7001" y="19595"/>
                  </a:lnTo>
                  <a:cubicBezTo>
                    <a:pt x="7028" y="19573"/>
                    <a:pt x="7054" y="19563"/>
                    <a:pt x="7080" y="19563"/>
                  </a:cubicBezTo>
                  <a:cubicBezTo>
                    <a:pt x="7106" y="19563"/>
                    <a:pt x="7132" y="19573"/>
                    <a:pt x="7157" y="19595"/>
                  </a:cubicBezTo>
                  <a:lnTo>
                    <a:pt x="7223" y="19661"/>
                  </a:lnTo>
                  <a:cubicBezTo>
                    <a:pt x="7372" y="19810"/>
                    <a:pt x="7570" y="19884"/>
                    <a:pt x="7768" y="19884"/>
                  </a:cubicBezTo>
                  <a:cubicBezTo>
                    <a:pt x="7967" y="19884"/>
                    <a:pt x="8165" y="19810"/>
                    <a:pt x="8314" y="19661"/>
                  </a:cubicBezTo>
                  <a:lnTo>
                    <a:pt x="8725" y="19249"/>
                  </a:lnTo>
                  <a:cubicBezTo>
                    <a:pt x="9024" y="18949"/>
                    <a:pt x="9024" y="18460"/>
                    <a:pt x="8725" y="18160"/>
                  </a:cubicBezTo>
                  <a:lnTo>
                    <a:pt x="8450" y="17885"/>
                  </a:lnTo>
                  <a:cubicBezTo>
                    <a:pt x="8407" y="17842"/>
                    <a:pt x="8407" y="17772"/>
                    <a:pt x="8450" y="17729"/>
                  </a:cubicBezTo>
                  <a:lnTo>
                    <a:pt x="8700" y="17479"/>
                  </a:lnTo>
                  <a:cubicBezTo>
                    <a:pt x="8999" y="17179"/>
                    <a:pt x="8999" y="16690"/>
                    <a:pt x="8700" y="16390"/>
                  </a:cubicBezTo>
                  <a:lnTo>
                    <a:pt x="8287" y="15977"/>
                  </a:lnTo>
                  <a:lnTo>
                    <a:pt x="14338" y="9919"/>
                  </a:lnTo>
                  <a:cubicBezTo>
                    <a:pt x="15440" y="10782"/>
                    <a:pt x="16669" y="11345"/>
                    <a:pt x="17889" y="11535"/>
                  </a:cubicBezTo>
                  <a:cubicBezTo>
                    <a:pt x="17908" y="11538"/>
                    <a:pt x="17926" y="11539"/>
                    <a:pt x="17944" y="11539"/>
                  </a:cubicBezTo>
                  <a:cubicBezTo>
                    <a:pt x="18308" y="11539"/>
                    <a:pt x="18385" y="10943"/>
                    <a:pt x="17991" y="10882"/>
                  </a:cubicBezTo>
                  <a:cubicBezTo>
                    <a:pt x="16594" y="10665"/>
                    <a:pt x="15113" y="9860"/>
                    <a:pt x="13929" y="8674"/>
                  </a:cubicBezTo>
                  <a:cubicBezTo>
                    <a:pt x="11579" y="6320"/>
                    <a:pt x="10953" y="3116"/>
                    <a:pt x="12535" y="1531"/>
                  </a:cubicBezTo>
                  <a:cubicBezTo>
                    <a:pt x="13103" y="963"/>
                    <a:pt x="13903" y="661"/>
                    <a:pt x="14851" y="661"/>
                  </a:cubicBezTo>
                  <a:cubicBezTo>
                    <a:pt x="16445" y="661"/>
                    <a:pt x="18244" y="1509"/>
                    <a:pt x="19661" y="2929"/>
                  </a:cubicBezTo>
                  <a:cubicBezTo>
                    <a:pt x="22011" y="5283"/>
                    <a:pt x="22638" y="8488"/>
                    <a:pt x="21056" y="10072"/>
                  </a:cubicBezTo>
                  <a:cubicBezTo>
                    <a:pt x="20670" y="10458"/>
                    <a:pt x="20181" y="10720"/>
                    <a:pt x="19603" y="10849"/>
                  </a:cubicBezTo>
                  <a:cubicBezTo>
                    <a:pt x="19214" y="10937"/>
                    <a:pt x="19314" y="11503"/>
                    <a:pt x="19667" y="11503"/>
                  </a:cubicBezTo>
                  <a:cubicBezTo>
                    <a:pt x="19693" y="11503"/>
                    <a:pt x="19720" y="11500"/>
                    <a:pt x="19748" y="11494"/>
                  </a:cubicBezTo>
                  <a:cubicBezTo>
                    <a:pt x="20450" y="11337"/>
                    <a:pt x="21047" y="11015"/>
                    <a:pt x="21524" y="10538"/>
                  </a:cubicBezTo>
                  <a:cubicBezTo>
                    <a:pt x="22431" y="9630"/>
                    <a:pt x="22774" y="8278"/>
                    <a:pt x="22490" y="6730"/>
                  </a:cubicBezTo>
                  <a:cubicBezTo>
                    <a:pt x="22215" y="5228"/>
                    <a:pt x="21376" y="3712"/>
                    <a:pt x="20129" y="2462"/>
                  </a:cubicBezTo>
                  <a:cubicBezTo>
                    <a:pt x="18590" y="921"/>
                    <a:pt x="16617" y="0"/>
                    <a:pt x="148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5" name="Google Shape;2125;p74"/>
            <p:cNvSpPr/>
            <p:nvPr/>
          </p:nvSpPr>
          <p:spPr>
            <a:xfrm>
              <a:off x="3508265" y="2670738"/>
              <a:ext cx="81560" cy="23626"/>
            </a:xfrm>
            <a:custGeom>
              <a:rect b="b" l="l" r="r" t="t"/>
              <a:pathLst>
                <a:path extrusionOk="0" h="1128" w="3894">
                  <a:moveTo>
                    <a:pt x="3531" y="1"/>
                  </a:moveTo>
                  <a:cubicBezTo>
                    <a:pt x="3447" y="1"/>
                    <a:pt x="3362" y="33"/>
                    <a:pt x="3297" y="98"/>
                  </a:cubicBezTo>
                  <a:cubicBezTo>
                    <a:pt x="3007" y="388"/>
                    <a:pt x="2581" y="469"/>
                    <a:pt x="2196" y="469"/>
                  </a:cubicBezTo>
                  <a:cubicBezTo>
                    <a:pt x="1970" y="469"/>
                    <a:pt x="1757" y="441"/>
                    <a:pt x="1595" y="411"/>
                  </a:cubicBezTo>
                  <a:cubicBezTo>
                    <a:pt x="1275" y="351"/>
                    <a:pt x="943" y="248"/>
                    <a:pt x="607" y="104"/>
                  </a:cubicBezTo>
                  <a:cubicBezTo>
                    <a:pt x="559" y="83"/>
                    <a:pt x="514" y="74"/>
                    <a:pt x="471" y="74"/>
                  </a:cubicBezTo>
                  <a:cubicBezTo>
                    <a:pt x="161" y="74"/>
                    <a:pt x="0" y="561"/>
                    <a:pt x="345" y="711"/>
                  </a:cubicBezTo>
                  <a:cubicBezTo>
                    <a:pt x="922" y="960"/>
                    <a:pt x="1555" y="1128"/>
                    <a:pt x="2189" y="1128"/>
                  </a:cubicBezTo>
                  <a:cubicBezTo>
                    <a:pt x="2713" y="1128"/>
                    <a:pt x="3320" y="1008"/>
                    <a:pt x="3764" y="565"/>
                  </a:cubicBezTo>
                  <a:cubicBezTo>
                    <a:pt x="3893" y="435"/>
                    <a:pt x="3893" y="226"/>
                    <a:pt x="3764" y="97"/>
                  </a:cubicBezTo>
                  <a:cubicBezTo>
                    <a:pt x="3699" y="33"/>
                    <a:pt x="3615" y="1"/>
                    <a:pt x="35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26" name="Google Shape;2126;p74"/>
          <p:cNvGrpSpPr/>
          <p:nvPr/>
        </p:nvGrpSpPr>
        <p:grpSpPr>
          <a:xfrm>
            <a:off x="3559362" y="2459370"/>
            <a:ext cx="630442" cy="626412"/>
            <a:chOff x="7093253" y="3247144"/>
            <a:chExt cx="474802" cy="471660"/>
          </a:xfrm>
        </p:grpSpPr>
        <p:sp>
          <p:nvSpPr>
            <p:cNvPr id="2127" name="Google Shape;2127;p74"/>
            <p:cNvSpPr/>
            <p:nvPr/>
          </p:nvSpPr>
          <p:spPr>
            <a:xfrm>
              <a:off x="7093253" y="3247144"/>
              <a:ext cx="474802" cy="471660"/>
            </a:xfrm>
            <a:custGeom>
              <a:rect b="b" l="l" r="r" t="t"/>
              <a:pathLst>
                <a:path extrusionOk="0" h="22519" w="22669">
                  <a:moveTo>
                    <a:pt x="3924" y="3300"/>
                  </a:moveTo>
                  <a:lnTo>
                    <a:pt x="3924" y="5552"/>
                  </a:lnTo>
                  <a:cubicBezTo>
                    <a:pt x="3724" y="5450"/>
                    <a:pt x="3499" y="5394"/>
                    <a:pt x="3270" y="5394"/>
                  </a:cubicBezTo>
                  <a:lnTo>
                    <a:pt x="2276" y="5394"/>
                  </a:lnTo>
                  <a:lnTo>
                    <a:pt x="2276" y="4087"/>
                  </a:lnTo>
                  <a:cubicBezTo>
                    <a:pt x="2276" y="3652"/>
                    <a:pt x="2627" y="3300"/>
                    <a:pt x="3058" y="3300"/>
                  </a:cubicBezTo>
                  <a:close/>
                  <a:moveTo>
                    <a:pt x="19860" y="3300"/>
                  </a:moveTo>
                  <a:cubicBezTo>
                    <a:pt x="20291" y="3300"/>
                    <a:pt x="20642" y="3652"/>
                    <a:pt x="20642" y="4087"/>
                  </a:cubicBezTo>
                  <a:lnTo>
                    <a:pt x="20642" y="6870"/>
                  </a:lnTo>
                  <a:lnTo>
                    <a:pt x="18808" y="6870"/>
                  </a:lnTo>
                  <a:lnTo>
                    <a:pt x="18808" y="3300"/>
                  </a:lnTo>
                  <a:close/>
                  <a:moveTo>
                    <a:pt x="11370" y="9641"/>
                  </a:moveTo>
                  <a:cubicBezTo>
                    <a:pt x="12501" y="9641"/>
                    <a:pt x="13451" y="10588"/>
                    <a:pt x="13449" y="11722"/>
                  </a:cubicBezTo>
                  <a:lnTo>
                    <a:pt x="13449" y="13390"/>
                  </a:lnTo>
                  <a:lnTo>
                    <a:pt x="9287" y="13390"/>
                  </a:lnTo>
                  <a:lnTo>
                    <a:pt x="9288" y="11723"/>
                  </a:lnTo>
                  <a:cubicBezTo>
                    <a:pt x="9288" y="10576"/>
                    <a:pt x="10223" y="9641"/>
                    <a:pt x="11370" y="9641"/>
                  </a:cubicBezTo>
                  <a:close/>
                  <a:moveTo>
                    <a:pt x="3270" y="6055"/>
                  </a:moveTo>
                  <a:cubicBezTo>
                    <a:pt x="3518" y="6055"/>
                    <a:pt x="3752" y="6173"/>
                    <a:pt x="3898" y="6374"/>
                  </a:cubicBezTo>
                  <a:lnTo>
                    <a:pt x="4648" y="7396"/>
                  </a:lnTo>
                  <a:cubicBezTo>
                    <a:pt x="4710" y="7480"/>
                    <a:pt x="4809" y="7529"/>
                    <a:pt x="4915" y="7529"/>
                  </a:cubicBezTo>
                  <a:lnTo>
                    <a:pt x="21182" y="7529"/>
                  </a:lnTo>
                  <a:cubicBezTo>
                    <a:pt x="21652" y="7529"/>
                    <a:pt x="22022" y="7960"/>
                    <a:pt x="21957" y="8424"/>
                  </a:cubicBezTo>
                  <a:lnTo>
                    <a:pt x="20777" y="17055"/>
                  </a:lnTo>
                  <a:cubicBezTo>
                    <a:pt x="20725" y="17442"/>
                    <a:pt x="20390" y="17735"/>
                    <a:pt x="20002" y="17735"/>
                  </a:cubicBezTo>
                  <a:lnTo>
                    <a:pt x="15930" y="17735"/>
                  </a:lnTo>
                  <a:lnTo>
                    <a:pt x="15931" y="15287"/>
                  </a:lnTo>
                  <a:cubicBezTo>
                    <a:pt x="15931" y="14281"/>
                    <a:pt x="15112" y="13430"/>
                    <a:pt x="14107" y="13392"/>
                  </a:cubicBezTo>
                  <a:lnTo>
                    <a:pt x="14109" y="11722"/>
                  </a:lnTo>
                  <a:cubicBezTo>
                    <a:pt x="14109" y="10229"/>
                    <a:pt x="12861" y="8982"/>
                    <a:pt x="11370" y="8982"/>
                  </a:cubicBezTo>
                  <a:cubicBezTo>
                    <a:pt x="9858" y="8982"/>
                    <a:pt x="8627" y="10213"/>
                    <a:pt x="8627" y="11723"/>
                  </a:cubicBezTo>
                  <a:lnTo>
                    <a:pt x="8627" y="13393"/>
                  </a:lnTo>
                  <a:cubicBezTo>
                    <a:pt x="7615" y="13432"/>
                    <a:pt x="6803" y="14267"/>
                    <a:pt x="6803" y="15289"/>
                  </a:cubicBezTo>
                  <a:lnTo>
                    <a:pt x="6803" y="17735"/>
                  </a:lnTo>
                  <a:lnTo>
                    <a:pt x="2916" y="17735"/>
                  </a:lnTo>
                  <a:cubicBezTo>
                    <a:pt x="2528" y="17735"/>
                    <a:pt x="2193" y="17442"/>
                    <a:pt x="2141" y="17054"/>
                  </a:cubicBezTo>
                  <a:lnTo>
                    <a:pt x="775" y="6947"/>
                  </a:lnTo>
                  <a:cubicBezTo>
                    <a:pt x="711" y="6483"/>
                    <a:pt x="1081" y="6055"/>
                    <a:pt x="1550" y="6055"/>
                  </a:cubicBezTo>
                  <a:close/>
                  <a:moveTo>
                    <a:pt x="4254" y="1"/>
                  </a:moveTo>
                  <a:cubicBezTo>
                    <a:pt x="4070" y="1"/>
                    <a:pt x="3924" y="148"/>
                    <a:pt x="3924" y="331"/>
                  </a:cubicBezTo>
                  <a:lnTo>
                    <a:pt x="3924" y="2640"/>
                  </a:lnTo>
                  <a:lnTo>
                    <a:pt x="3058" y="2640"/>
                  </a:lnTo>
                  <a:cubicBezTo>
                    <a:pt x="2262" y="2640"/>
                    <a:pt x="1615" y="3289"/>
                    <a:pt x="1615" y="4087"/>
                  </a:cubicBezTo>
                  <a:lnTo>
                    <a:pt x="1615" y="5394"/>
                  </a:lnTo>
                  <a:cubicBezTo>
                    <a:pt x="1614" y="5394"/>
                    <a:pt x="1612" y="5394"/>
                    <a:pt x="1610" y="5394"/>
                  </a:cubicBezTo>
                  <a:cubicBezTo>
                    <a:pt x="734" y="5394"/>
                    <a:pt x="0" y="6140"/>
                    <a:pt x="121" y="7036"/>
                  </a:cubicBezTo>
                  <a:lnTo>
                    <a:pt x="1488" y="17142"/>
                  </a:lnTo>
                  <a:cubicBezTo>
                    <a:pt x="1585" y="17857"/>
                    <a:pt x="2197" y="18395"/>
                    <a:pt x="2916" y="18395"/>
                  </a:cubicBezTo>
                  <a:lnTo>
                    <a:pt x="6803" y="18395"/>
                  </a:lnTo>
                  <a:lnTo>
                    <a:pt x="6801" y="20620"/>
                  </a:lnTo>
                  <a:cubicBezTo>
                    <a:pt x="6801" y="21648"/>
                    <a:pt x="7673" y="22518"/>
                    <a:pt x="8701" y="22518"/>
                  </a:cubicBezTo>
                  <a:lnTo>
                    <a:pt x="11776" y="22517"/>
                  </a:lnTo>
                  <a:cubicBezTo>
                    <a:pt x="11959" y="22517"/>
                    <a:pt x="12106" y="22370"/>
                    <a:pt x="12106" y="22187"/>
                  </a:cubicBezTo>
                  <a:cubicBezTo>
                    <a:pt x="12106" y="22005"/>
                    <a:pt x="11959" y="21858"/>
                    <a:pt x="11776" y="21858"/>
                  </a:cubicBezTo>
                  <a:lnTo>
                    <a:pt x="8701" y="21859"/>
                  </a:lnTo>
                  <a:cubicBezTo>
                    <a:pt x="8028" y="21859"/>
                    <a:pt x="7462" y="21294"/>
                    <a:pt x="7462" y="20620"/>
                  </a:cubicBezTo>
                  <a:lnTo>
                    <a:pt x="7464" y="15289"/>
                  </a:lnTo>
                  <a:cubicBezTo>
                    <a:pt x="7464" y="14606"/>
                    <a:pt x="8020" y="14051"/>
                    <a:pt x="8701" y="14051"/>
                  </a:cubicBezTo>
                  <a:lnTo>
                    <a:pt x="14031" y="14050"/>
                  </a:lnTo>
                  <a:cubicBezTo>
                    <a:pt x="14704" y="14050"/>
                    <a:pt x="15270" y="14614"/>
                    <a:pt x="15270" y="15287"/>
                  </a:cubicBezTo>
                  <a:lnTo>
                    <a:pt x="15269" y="20620"/>
                  </a:lnTo>
                  <a:cubicBezTo>
                    <a:pt x="15269" y="21301"/>
                    <a:pt x="14713" y="21856"/>
                    <a:pt x="14031" y="21858"/>
                  </a:cubicBezTo>
                  <a:lnTo>
                    <a:pt x="13527" y="21858"/>
                  </a:lnTo>
                  <a:cubicBezTo>
                    <a:pt x="13345" y="21858"/>
                    <a:pt x="13198" y="22005"/>
                    <a:pt x="13198" y="22187"/>
                  </a:cubicBezTo>
                  <a:cubicBezTo>
                    <a:pt x="13198" y="22368"/>
                    <a:pt x="13345" y="22517"/>
                    <a:pt x="13527" y="22517"/>
                  </a:cubicBezTo>
                  <a:lnTo>
                    <a:pt x="14031" y="22517"/>
                  </a:lnTo>
                  <a:cubicBezTo>
                    <a:pt x="15077" y="22516"/>
                    <a:pt x="15930" y="21665"/>
                    <a:pt x="15930" y="20620"/>
                  </a:cubicBezTo>
                  <a:lnTo>
                    <a:pt x="15930" y="18395"/>
                  </a:lnTo>
                  <a:lnTo>
                    <a:pt x="20002" y="18395"/>
                  </a:lnTo>
                  <a:cubicBezTo>
                    <a:pt x="20718" y="18395"/>
                    <a:pt x="21334" y="17857"/>
                    <a:pt x="21431" y="17145"/>
                  </a:cubicBezTo>
                  <a:lnTo>
                    <a:pt x="22611" y="8514"/>
                  </a:lnTo>
                  <a:cubicBezTo>
                    <a:pt x="22669" y="8098"/>
                    <a:pt x="22542" y="7679"/>
                    <a:pt x="22267" y="7364"/>
                  </a:cubicBezTo>
                  <a:cubicBezTo>
                    <a:pt x="22019" y="7080"/>
                    <a:pt x="21672" y="6907"/>
                    <a:pt x="21300" y="6875"/>
                  </a:cubicBezTo>
                  <a:lnTo>
                    <a:pt x="21300" y="4087"/>
                  </a:lnTo>
                  <a:cubicBezTo>
                    <a:pt x="21300" y="3289"/>
                    <a:pt x="20653" y="2640"/>
                    <a:pt x="19860" y="2640"/>
                  </a:cubicBezTo>
                  <a:lnTo>
                    <a:pt x="18808" y="2640"/>
                  </a:lnTo>
                  <a:lnTo>
                    <a:pt x="18808" y="331"/>
                  </a:lnTo>
                  <a:cubicBezTo>
                    <a:pt x="18808" y="148"/>
                    <a:pt x="18663" y="1"/>
                    <a:pt x="18478" y="1"/>
                  </a:cubicBezTo>
                  <a:lnTo>
                    <a:pt x="8639" y="1"/>
                  </a:lnTo>
                  <a:cubicBezTo>
                    <a:pt x="8458" y="1"/>
                    <a:pt x="8309" y="148"/>
                    <a:pt x="8309" y="331"/>
                  </a:cubicBezTo>
                  <a:cubicBezTo>
                    <a:pt x="8309" y="513"/>
                    <a:pt x="8458" y="660"/>
                    <a:pt x="8639" y="660"/>
                  </a:cubicBezTo>
                  <a:lnTo>
                    <a:pt x="18150" y="660"/>
                  </a:lnTo>
                  <a:lnTo>
                    <a:pt x="18150" y="6870"/>
                  </a:lnTo>
                  <a:lnTo>
                    <a:pt x="5082" y="6870"/>
                  </a:lnTo>
                  <a:lnTo>
                    <a:pt x="4582" y="6191"/>
                  </a:lnTo>
                  <a:lnTo>
                    <a:pt x="4582" y="660"/>
                  </a:lnTo>
                  <a:lnTo>
                    <a:pt x="6836" y="660"/>
                  </a:lnTo>
                  <a:cubicBezTo>
                    <a:pt x="7016" y="660"/>
                    <a:pt x="7166" y="513"/>
                    <a:pt x="7166" y="331"/>
                  </a:cubicBezTo>
                  <a:cubicBezTo>
                    <a:pt x="7166" y="148"/>
                    <a:pt x="7016" y="1"/>
                    <a:pt x="68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8" name="Google Shape;2128;p74"/>
            <p:cNvSpPr/>
            <p:nvPr/>
          </p:nvSpPr>
          <p:spPr>
            <a:xfrm>
              <a:off x="7324465" y="3595502"/>
              <a:ext cx="13803" cy="59337"/>
            </a:xfrm>
            <a:custGeom>
              <a:rect b="b" l="l" r="r" t="t"/>
              <a:pathLst>
                <a:path extrusionOk="0" h="2833" w="659">
                  <a:moveTo>
                    <a:pt x="328" y="1"/>
                  </a:moveTo>
                  <a:cubicBezTo>
                    <a:pt x="148" y="1"/>
                    <a:pt x="0" y="148"/>
                    <a:pt x="0" y="330"/>
                  </a:cubicBezTo>
                  <a:lnTo>
                    <a:pt x="0" y="2502"/>
                  </a:lnTo>
                  <a:cubicBezTo>
                    <a:pt x="0" y="2685"/>
                    <a:pt x="148" y="2833"/>
                    <a:pt x="328" y="2833"/>
                  </a:cubicBezTo>
                  <a:cubicBezTo>
                    <a:pt x="512" y="2833"/>
                    <a:pt x="658" y="2685"/>
                    <a:pt x="658" y="2502"/>
                  </a:cubicBezTo>
                  <a:lnTo>
                    <a:pt x="658" y="330"/>
                  </a:lnTo>
                  <a:cubicBezTo>
                    <a:pt x="658" y="148"/>
                    <a:pt x="512" y="1"/>
                    <a:pt x="3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9" name="Google Shape;2129;p74"/>
            <p:cNvSpPr/>
            <p:nvPr/>
          </p:nvSpPr>
          <p:spPr>
            <a:xfrm>
              <a:off x="7229500" y="3304764"/>
              <a:ext cx="203627" cy="13845"/>
            </a:xfrm>
            <a:custGeom>
              <a:rect b="b" l="l" r="r" t="t"/>
              <a:pathLst>
                <a:path extrusionOk="0" h="661" w="9722">
                  <a:moveTo>
                    <a:pt x="331" y="1"/>
                  </a:moveTo>
                  <a:cubicBezTo>
                    <a:pt x="146" y="1"/>
                    <a:pt x="0" y="148"/>
                    <a:pt x="0" y="331"/>
                  </a:cubicBezTo>
                  <a:cubicBezTo>
                    <a:pt x="0" y="513"/>
                    <a:pt x="146" y="660"/>
                    <a:pt x="331" y="660"/>
                  </a:cubicBezTo>
                  <a:lnTo>
                    <a:pt x="9392" y="660"/>
                  </a:lnTo>
                  <a:cubicBezTo>
                    <a:pt x="9576" y="660"/>
                    <a:pt x="9722" y="513"/>
                    <a:pt x="9722" y="331"/>
                  </a:cubicBezTo>
                  <a:cubicBezTo>
                    <a:pt x="9722" y="148"/>
                    <a:pt x="9576" y="1"/>
                    <a:pt x="93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0" name="Google Shape;2130;p74"/>
            <p:cNvSpPr/>
            <p:nvPr/>
          </p:nvSpPr>
          <p:spPr>
            <a:xfrm>
              <a:off x="7229500" y="3343805"/>
              <a:ext cx="203627" cy="13845"/>
            </a:xfrm>
            <a:custGeom>
              <a:rect b="b" l="l" r="r" t="t"/>
              <a:pathLst>
                <a:path extrusionOk="0" h="661" w="9722">
                  <a:moveTo>
                    <a:pt x="331" y="1"/>
                  </a:moveTo>
                  <a:cubicBezTo>
                    <a:pt x="146" y="1"/>
                    <a:pt x="0" y="148"/>
                    <a:pt x="0" y="331"/>
                  </a:cubicBezTo>
                  <a:cubicBezTo>
                    <a:pt x="0" y="513"/>
                    <a:pt x="146" y="660"/>
                    <a:pt x="331" y="660"/>
                  </a:cubicBezTo>
                  <a:lnTo>
                    <a:pt x="9392" y="660"/>
                  </a:lnTo>
                  <a:cubicBezTo>
                    <a:pt x="9576" y="660"/>
                    <a:pt x="9722" y="513"/>
                    <a:pt x="9722" y="331"/>
                  </a:cubicBezTo>
                  <a:cubicBezTo>
                    <a:pt x="9722" y="148"/>
                    <a:pt x="9576" y="1"/>
                    <a:pt x="93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31" name="Google Shape;2131;p74"/>
          <p:cNvGrpSpPr/>
          <p:nvPr/>
        </p:nvGrpSpPr>
        <p:grpSpPr>
          <a:xfrm>
            <a:off x="3559356" y="3408639"/>
            <a:ext cx="630441" cy="628460"/>
            <a:chOff x="2384754" y="1060005"/>
            <a:chExt cx="473127" cy="471640"/>
          </a:xfrm>
        </p:grpSpPr>
        <p:sp>
          <p:nvSpPr>
            <p:cNvPr id="2132" name="Google Shape;2132;p74"/>
            <p:cNvSpPr/>
            <p:nvPr/>
          </p:nvSpPr>
          <p:spPr>
            <a:xfrm>
              <a:off x="2501543" y="1176773"/>
              <a:ext cx="63212" cy="63212"/>
            </a:xfrm>
            <a:custGeom>
              <a:rect b="b" l="l" r="r" t="t"/>
              <a:pathLst>
                <a:path extrusionOk="0" h="3018" w="3018">
                  <a:moveTo>
                    <a:pt x="1508" y="660"/>
                  </a:moveTo>
                  <a:cubicBezTo>
                    <a:pt x="1977" y="660"/>
                    <a:pt x="2358" y="1040"/>
                    <a:pt x="2358" y="1509"/>
                  </a:cubicBezTo>
                  <a:cubicBezTo>
                    <a:pt x="2358" y="1977"/>
                    <a:pt x="1977" y="2358"/>
                    <a:pt x="1508" y="2358"/>
                  </a:cubicBezTo>
                  <a:cubicBezTo>
                    <a:pt x="1042" y="2358"/>
                    <a:pt x="660" y="1977"/>
                    <a:pt x="660" y="1509"/>
                  </a:cubicBezTo>
                  <a:cubicBezTo>
                    <a:pt x="660" y="1040"/>
                    <a:pt x="1042" y="660"/>
                    <a:pt x="1508" y="660"/>
                  </a:cubicBezTo>
                  <a:close/>
                  <a:moveTo>
                    <a:pt x="1508" y="1"/>
                  </a:moveTo>
                  <a:cubicBezTo>
                    <a:pt x="677" y="1"/>
                    <a:pt x="1" y="677"/>
                    <a:pt x="1" y="1509"/>
                  </a:cubicBezTo>
                  <a:cubicBezTo>
                    <a:pt x="1" y="2340"/>
                    <a:pt x="677" y="3018"/>
                    <a:pt x="1508" y="3018"/>
                  </a:cubicBezTo>
                  <a:cubicBezTo>
                    <a:pt x="2341" y="3018"/>
                    <a:pt x="3017" y="2340"/>
                    <a:pt x="3017" y="1509"/>
                  </a:cubicBezTo>
                  <a:cubicBezTo>
                    <a:pt x="3017" y="677"/>
                    <a:pt x="2341" y="1"/>
                    <a:pt x="15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3" name="Google Shape;2133;p74"/>
            <p:cNvSpPr/>
            <p:nvPr/>
          </p:nvSpPr>
          <p:spPr>
            <a:xfrm>
              <a:off x="2468555" y="1201467"/>
              <a:ext cx="71506" cy="71506"/>
            </a:xfrm>
            <a:custGeom>
              <a:rect b="b" l="l" r="r" t="t"/>
              <a:pathLst>
                <a:path extrusionOk="0" h="3414" w="3414">
                  <a:moveTo>
                    <a:pt x="330" y="1"/>
                  </a:moveTo>
                  <a:cubicBezTo>
                    <a:pt x="148" y="1"/>
                    <a:pt x="1" y="148"/>
                    <a:pt x="1" y="330"/>
                  </a:cubicBezTo>
                  <a:cubicBezTo>
                    <a:pt x="1" y="2030"/>
                    <a:pt x="1384" y="3414"/>
                    <a:pt x="3083" y="3414"/>
                  </a:cubicBezTo>
                  <a:cubicBezTo>
                    <a:pt x="3267" y="3414"/>
                    <a:pt x="3414" y="3266"/>
                    <a:pt x="3414" y="3083"/>
                  </a:cubicBezTo>
                  <a:cubicBezTo>
                    <a:pt x="3414" y="2901"/>
                    <a:pt x="3267" y="2754"/>
                    <a:pt x="3083" y="2754"/>
                  </a:cubicBezTo>
                  <a:cubicBezTo>
                    <a:pt x="1748" y="2754"/>
                    <a:pt x="660" y="1666"/>
                    <a:pt x="660" y="330"/>
                  </a:cubicBezTo>
                  <a:cubicBezTo>
                    <a:pt x="660" y="148"/>
                    <a:pt x="513" y="1"/>
                    <a:pt x="3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4" name="Google Shape;2134;p74"/>
            <p:cNvSpPr/>
            <p:nvPr/>
          </p:nvSpPr>
          <p:spPr>
            <a:xfrm>
              <a:off x="2526238" y="1143785"/>
              <a:ext cx="71506" cy="71527"/>
            </a:xfrm>
            <a:custGeom>
              <a:rect b="b" l="l" r="r" t="t"/>
              <a:pathLst>
                <a:path extrusionOk="0" h="3415" w="3414">
                  <a:moveTo>
                    <a:pt x="329" y="1"/>
                  </a:moveTo>
                  <a:cubicBezTo>
                    <a:pt x="148" y="1"/>
                    <a:pt x="0" y="148"/>
                    <a:pt x="0" y="330"/>
                  </a:cubicBezTo>
                  <a:cubicBezTo>
                    <a:pt x="0" y="513"/>
                    <a:pt x="148" y="660"/>
                    <a:pt x="329" y="660"/>
                  </a:cubicBezTo>
                  <a:cubicBezTo>
                    <a:pt x="1666" y="660"/>
                    <a:pt x="2754" y="1748"/>
                    <a:pt x="2754" y="3084"/>
                  </a:cubicBezTo>
                  <a:cubicBezTo>
                    <a:pt x="2754" y="3267"/>
                    <a:pt x="2901" y="3414"/>
                    <a:pt x="3084" y="3414"/>
                  </a:cubicBezTo>
                  <a:cubicBezTo>
                    <a:pt x="3266" y="3414"/>
                    <a:pt x="3413" y="3267"/>
                    <a:pt x="3413" y="3084"/>
                  </a:cubicBezTo>
                  <a:cubicBezTo>
                    <a:pt x="3413" y="1383"/>
                    <a:pt x="2030" y="1"/>
                    <a:pt x="3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5" name="Google Shape;2135;p74"/>
            <p:cNvSpPr/>
            <p:nvPr/>
          </p:nvSpPr>
          <p:spPr>
            <a:xfrm>
              <a:off x="2384754" y="1060005"/>
              <a:ext cx="473127" cy="471640"/>
            </a:xfrm>
            <a:custGeom>
              <a:rect b="b" l="l" r="r" t="t"/>
              <a:pathLst>
                <a:path extrusionOk="0" h="22518" w="22589">
                  <a:moveTo>
                    <a:pt x="7084" y="659"/>
                  </a:moveTo>
                  <a:cubicBezTo>
                    <a:pt x="10627" y="659"/>
                    <a:pt x="13509" y="3541"/>
                    <a:pt x="13509" y="7084"/>
                  </a:cubicBezTo>
                  <a:cubicBezTo>
                    <a:pt x="13509" y="7816"/>
                    <a:pt x="13387" y="8531"/>
                    <a:pt x="13148" y="9212"/>
                  </a:cubicBezTo>
                  <a:cubicBezTo>
                    <a:pt x="13041" y="9209"/>
                    <a:pt x="12935" y="9207"/>
                    <a:pt x="12828" y="9207"/>
                  </a:cubicBezTo>
                  <a:cubicBezTo>
                    <a:pt x="12377" y="9207"/>
                    <a:pt x="11927" y="9236"/>
                    <a:pt x="11479" y="9296"/>
                  </a:cubicBezTo>
                  <a:cubicBezTo>
                    <a:pt x="11823" y="8613"/>
                    <a:pt x="12004" y="7861"/>
                    <a:pt x="12004" y="7084"/>
                  </a:cubicBezTo>
                  <a:cubicBezTo>
                    <a:pt x="12004" y="4373"/>
                    <a:pt x="9797" y="2166"/>
                    <a:pt x="7086" y="2166"/>
                  </a:cubicBezTo>
                  <a:cubicBezTo>
                    <a:pt x="6086" y="2166"/>
                    <a:pt x="5124" y="2463"/>
                    <a:pt x="4303" y="3028"/>
                  </a:cubicBezTo>
                  <a:cubicBezTo>
                    <a:pt x="4153" y="3131"/>
                    <a:pt x="4116" y="3336"/>
                    <a:pt x="4218" y="3486"/>
                  </a:cubicBezTo>
                  <a:cubicBezTo>
                    <a:pt x="4282" y="3579"/>
                    <a:pt x="4386" y="3629"/>
                    <a:pt x="4491" y="3629"/>
                  </a:cubicBezTo>
                  <a:cubicBezTo>
                    <a:pt x="4556" y="3629"/>
                    <a:pt x="4621" y="3611"/>
                    <a:pt x="4678" y="3571"/>
                  </a:cubicBezTo>
                  <a:cubicBezTo>
                    <a:pt x="5387" y="3084"/>
                    <a:pt x="6220" y="2825"/>
                    <a:pt x="7086" y="2825"/>
                  </a:cubicBezTo>
                  <a:cubicBezTo>
                    <a:pt x="9433" y="2825"/>
                    <a:pt x="11344" y="4736"/>
                    <a:pt x="11344" y="7084"/>
                  </a:cubicBezTo>
                  <a:cubicBezTo>
                    <a:pt x="11344" y="7933"/>
                    <a:pt x="11095" y="8748"/>
                    <a:pt x="10627" y="9449"/>
                  </a:cubicBezTo>
                  <a:cubicBezTo>
                    <a:pt x="9071" y="9800"/>
                    <a:pt x="7762" y="10504"/>
                    <a:pt x="6688" y="11324"/>
                  </a:cubicBezTo>
                  <a:cubicBezTo>
                    <a:pt x="4513" y="11123"/>
                    <a:pt x="2826" y="9284"/>
                    <a:pt x="2826" y="7084"/>
                  </a:cubicBezTo>
                  <a:cubicBezTo>
                    <a:pt x="2826" y="6189"/>
                    <a:pt x="3101" y="5332"/>
                    <a:pt x="3620" y="4607"/>
                  </a:cubicBezTo>
                  <a:cubicBezTo>
                    <a:pt x="3726" y="4459"/>
                    <a:pt x="3692" y="4253"/>
                    <a:pt x="3545" y="4147"/>
                  </a:cubicBezTo>
                  <a:cubicBezTo>
                    <a:pt x="3486" y="4105"/>
                    <a:pt x="3419" y="4085"/>
                    <a:pt x="3352" y="4085"/>
                  </a:cubicBezTo>
                  <a:cubicBezTo>
                    <a:pt x="3249" y="4085"/>
                    <a:pt x="3148" y="4133"/>
                    <a:pt x="3083" y="4223"/>
                  </a:cubicBezTo>
                  <a:cubicBezTo>
                    <a:pt x="2485" y="5061"/>
                    <a:pt x="2167" y="6051"/>
                    <a:pt x="2167" y="7084"/>
                  </a:cubicBezTo>
                  <a:cubicBezTo>
                    <a:pt x="2167" y="9412"/>
                    <a:pt x="3802" y="11390"/>
                    <a:pt x="6009" y="11883"/>
                  </a:cubicBezTo>
                  <a:cubicBezTo>
                    <a:pt x="5560" y="12281"/>
                    <a:pt x="5162" y="12691"/>
                    <a:pt x="4813" y="13095"/>
                  </a:cubicBezTo>
                  <a:cubicBezTo>
                    <a:pt x="2321" y="12153"/>
                    <a:pt x="662" y="9766"/>
                    <a:pt x="662" y="7084"/>
                  </a:cubicBezTo>
                  <a:cubicBezTo>
                    <a:pt x="662" y="3541"/>
                    <a:pt x="3543" y="659"/>
                    <a:pt x="7084" y="659"/>
                  </a:cubicBezTo>
                  <a:close/>
                  <a:moveTo>
                    <a:pt x="7086" y="0"/>
                  </a:moveTo>
                  <a:cubicBezTo>
                    <a:pt x="3178" y="0"/>
                    <a:pt x="1" y="3178"/>
                    <a:pt x="1" y="7084"/>
                  </a:cubicBezTo>
                  <a:cubicBezTo>
                    <a:pt x="1" y="9965"/>
                    <a:pt x="1738" y="12537"/>
                    <a:pt x="4369" y="13627"/>
                  </a:cubicBezTo>
                  <a:cubicBezTo>
                    <a:pt x="3892" y="14235"/>
                    <a:pt x="3528" y="14794"/>
                    <a:pt x="3276" y="15220"/>
                  </a:cubicBezTo>
                  <a:cubicBezTo>
                    <a:pt x="3042" y="15616"/>
                    <a:pt x="3042" y="16108"/>
                    <a:pt x="3276" y="16505"/>
                  </a:cubicBezTo>
                  <a:cubicBezTo>
                    <a:pt x="4343" y="18313"/>
                    <a:pt x="7411" y="22517"/>
                    <a:pt x="12811" y="22517"/>
                  </a:cubicBezTo>
                  <a:cubicBezTo>
                    <a:pt x="15009" y="22517"/>
                    <a:pt x="17121" y="21705"/>
                    <a:pt x="19089" y="20105"/>
                  </a:cubicBezTo>
                  <a:cubicBezTo>
                    <a:pt x="19354" y="19890"/>
                    <a:pt x="19138" y="19517"/>
                    <a:pt x="18872" y="19517"/>
                  </a:cubicBezTo>
                  <a:cubicBezTo>
                    <a:pt x="18806" y="19517"/>
                    <a:pt x="18737" y="19540"/>
                    <a:pt x="18672" y="19593"/>
                  </a:cubicBezTo>
                  <a:cubicBezTo>
                    <a:pt x="16825" y="21095"/>
                    <a:pt x="14854" y="21858"/>
                    <a:pt x="12811" y="21858"/>
                  </a:cubicBezTo>
                  <a:cubicBezTo>
                    <a:pt x="7749" y="21858"/>
                    <a:pt x="4854" y="17879"/>
                    <a:pt x="3845" y="16169"/>
                  </a:cubicBezTo>
                  <a:cubicBezTo>
                    <a:pt x="3733" y="15979"/>
                    <a:pt x="3733" y="15745"/>
                    <a:pt x="3845" y="15555"/>
                  </a:cubicBezTo>
                  <a:cubicBezTo>
                    <a:pt x="5739" y="12348"/>
                    <a:pt x="8967" y="9866"/>
                    <a:pt x="12811" y="9866"/>
                  </a:cubicBezTo>
                  <a:cubicBezTo>
                    <a:pt x="18152" y="9866"/>
                    <a:pt x="20867" y="13824"/>
                    <a:pt x="21787" y="15525"/>
                  </a:cubicBezTo>
                  <a:cubicBezTo>
                    <a:pt x="21892" y="15720"/>
                    <a:pt x="21881" y="15956"/>
                    <a:pt x="21760" y="16141"/>
                  </a:cubicBezTo>
                  <a:cubicBezTo>
                    <a:pt x="21221" y="16954"/>
                    <a:pt x="20587" y="17748"/>
                    <a:pt x="19922" y="18439"/>
                  </a:cubicBezTo>
                  <a:cubicBezTo>
                    <a:pt x="19696" y="18675"/>
                    <a:pt x="19922" y="18999"/>
                    <a:pt x="20173" y="18999"/>
                  </a:cubicBezTo>
                  <a:cubicBezTo>
                    <a:pt x="20250" y="18999"/>
                    <a:pt x="20329" y="18969"/>
                    <a:pt x="20398" y="18896"/>
                  </a:cubicBezTo>
                  <a:cubicBezTo>
                    <a:pt x="21089" y="18178"/>
                    <a:pt x="21750" y="17350"/>
                    <a:pt x="22309" y="16505"/>
                  </a:cubicBezTo>
                  <a:cubicBezTo>
                    <a:pt x="22566" y="16117"/>
                    <a:pt x="22588" y="15621"/>
                    <a:pt x="22367" y="15211"/>
                  </a:cubicBezTo>
                  <a:cubicBezTo>
                    <a:pt x="21451" y="13517"/>
                    <a:pt x="18855" y="9715"/>
                    <a:pt x="13831" y="9253"/>
                  </a:cubicBezTo>
                  <a:cubicBezTo>
                    <a:pt x="14055" y="8555"/>
                    <a:pt x="14169" y="7827"/>
                    <a:pt x="14169" y="7084"/>
                  </a:cubicBezTo>
                  <a:cubicBezTo>
                    <a:pt x="14169" y="3178"/>
                    <a:pt x="10992" y="0"/>
                    <a:pt x="70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6" name="Google Shape;2136;p74"/>
            <p:cNvSpPr/>
            <p:nvPr/>
          </p:nvSpPr>
          <p:spPr>
            <a:xfrm>
              <a:off x="2549989" y="1289164"/>
              <a:ext cx="206162" cy="206141"/>
            </a:xfrm>
            <a:custGeom>
              <a:rect b="b" l="l" r="r" t="t"/>
              <a:pathLst>
                <a:path extrusionOk="0" h="9842" w="9843">
                  <a:moveTo>
                    <a:pt x="4922" y="661"/>
                  </a:moveTo>
                  <a:cubicBezTo>
                    <a:pt x="7270" y="661"/>
                    <a:pt x="9183" y="2572"/>
                    <a:pt x="9183" y="4921"/>
                  </a:cubicBezTo>
                  <a:cubicBezTo>
                    <a:pt x="9183" y="7271"/>
                    <a:pt x="7270" y="9182"/>
                    <a:pt x="4922" y="9182"/>
                  </a:cubicBezTo>
                  <a:cubicBezTo>
                    <a:pt x="2573" y="9182"/>
                    <a:pt x="662" y="7271"/>
                    <a:pt x="662" y="4921"/>
                  </a:cubicBezTo>
                  <a:cubicBezTo>
                    <a:pt x="662" y="2572"/>
                    <a:pt x="2573" y="661"/>
                    <a:pt x="4922" y="661"/>
                  </a:cubicBezTo>
                  <a:close/>
                  <a:moveTo>
                    <a:pt x="4922" y="0"/>
                  </a:moveTo>
                  <a:cubicBezTo>
                    <a:pt x="2209" y="0"/>
                    <a:pt x="1" y="2209"/>
                    <a:pt x="1" y="4921"/>
                  </a:cubicBezTo>
                  <a:cubicBezTo>
                    <a:pt x="1" y="7635"/>
                    <a:pt x="2209" y="9842"/>
                    <a:pt x="4922" y="9842"/>
                  </a:cubicBezTo>
                  <a:cubicBezTo>
                    <a:pt x="7635" y="9842"/>
                    <a:pt x="9842" y="7635"/>
                    <a:pt x="9842" y="4921"/>
                  </a:cubicBezTo>
                  <a:cubicBezTo>
                    <a:pt x="9842" y="2209"/>
                    <a:pt x="7635" y="0"/>
                    <a:pt x="49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7" name="Google Shape;2137;p74"/>
            <p:cNvSpPr/>
            <p:nvPr/>
          </p:nvSpPr>
          <p:spPr>
            <a:xfrm>
              <a:off x="2608489" y="1343851"/>
              <a:ext cx="101353" cy="92975"/>
            </a:xfrm>
            <a:custGeom>
              <a:rect b="b" l="l" r="r" t="t"/>
              <a:pathLst>
                <a:path extrusionOk="0" h="4439" w="4839">
                  <a:moveTo>
                    <a:pt x="3537" y="659"/>
                  </a:moveTo>
                  <a:cubicBezTo>
                    <a:pt x="3861" y="659"/>
                    <a:pt x="4144" y="957"/>
                    <a:pt x="4110" y="1288"/>
                  </a:cubicBezTo>
                  <a:cubicBezTo>
                    <a:pt x="4084" y="1551"/>
                    <a:pt x="3866" y="1770"/>
                    <a:pt x="3603" y="1796"/>
                  </a:cubicBezTo>
                  <a:cubicBezTo>
                    <a:pt x="3593" y="1797"/>
                    <a:pt x="3584" y="1797"/>
                    <a:pt x="3574" y="1797"/>
                  </a:cubicBezTo>
                  <a:cubicBezTo>
                    <a:pt x="3240" y="1797"/>
                    <a:pt x="2942" y="1521"/>
                    <a:pt x="2977" y="1170"/>
                  </a:cubicBezTo>
                  <a:cubicBezTo>
                    <a:pt x="3003" y="907"/>
                    <a:pt x="3220" y="688"/>
                    <a:pt x="3485" y="662"/>
                  </a:cubicBezTo>
                  <a:cubicBezTo>
                    <a:pt x="3502" y="660"/>
                    <a:pt x="3520" y="659"/>
                    <a:pt x="3537" y="659"/>
                  </a:cubicBezTo>
                  <a:close/>
                  <a:moveTo>
                    <a:pt x="2139" y="842"/>
                  </a:moveTo>
                  <a:cubicBezTo>
                    <a:pt x="2216" y="842"/>
                    <a:pt x="2293" y="849"/>
                    <a:pt x="2371" y="862"/>
                  </a:cubicBezTo>
                  <a:cubicBezTo>
                    <a:pt x="2128" y="1636"/>
                    <a:pt x="2739" y="2458"/>
                    <a:pt x="3545" y="2458"/>
                  </a:cubicBezTo>
                  <a:cubicBezTo>
                    <a:pt x="3560" y="2458"/>
                    <a:pt x="3575" y="2458"/>
                    <a:pt x="3591" y="2457"/>
                  </a:cubicBezTo>
                  <a:lnTo>
                    <a:pt x="3591" y="2457"/>
                  </a:lnTo>
                  <a:cubicBezTo>
                    <a:pt x="3516" y="3199"/>
                    <a:pt x="2890" y="3779"/>
                    <a:pt x="2129" y="3779"/>
                  </a:cubicBezTo>
                  <a:cubicBezTo>
                    <a:pt x="1319" y="3779"/>
                    <a:pt x="659" y="3120"/>
                    <a:pt x="659" y="2310"/>
                  </a:cubicBezTo>
                  <a:cubicBezTo>
                    <a:pt x="659" y="1500"/>
                    <a:pt x="1353" y="842"/>
                    <a:pt x="2139" y="842"/>
                  </a:cubicBezTo>
                  <a:close/>
                  <a:moveTo>
                    <a:pt x="3538" y="1"/>
                  </a:moveTo>
                  <a:cubicBezTo>
                    <a:pt x="3499" y="1"/>
                    <a:pt x="3459" y="3"/>
                    <a:pt x="3419" y="7"/>
                  </a:cubicBezTo>
                  <a:cubicBezTo>
                    <a:pt x="3172" y="30"/>
                    <a:pt x="2946" y="129"/>
                    <a:pt x="2765" y="278"/>
                  </a:cubicBezTo>
                  <a:cubicBezTo>
                    <a:pt x="2559" y="213"/>
                    <a:pt x="2346" y="181"/>
                    <a:pt x="2129" y="181"/>
                  </a:cubicBezTo>
                  <a:cubicBezTo>
                    <a:pt x="954" y="181"/>
                    <a:pt x="0" y="1136"/>
                    <a:pt x="0" y="2310"/>
                  </a:cubicBezTo>
                  <a:cubicBezTo>
                    <a:pt x="0" y="3484"/>
                    <a:pt x="954" y="4439"/>
                    <a:pt x="2129" y="4439"/>
                  </a:cubicBezTo>
                  <a:cubicBezTo>
                    <a:pt x="3317" y="4439"/>
                    <a:pt x="4298" y="3417"/>
                    <a:pt x="4256" y="2232"/>
                  </a:cubicBezTo>
                  <a:cubicBezTo>
                    <a:pt x="4537" y="2031"/>
                    <a:pt x="4731" y="1715"/>
                    <a:pt x="4766" y="1355"/>
                  </a:cubicBezTo>
                  <a:cubicBezTo>
                    <a:pt x="4838" y="637"/>
                    <a:pt x="4246" y="1"/>
                    <a:pt x="35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8" name="Google Shape;2138;p74"/>
            <p:cNvSpPr/>
            <p:nvPr/>
          </p:nvSpPr>
          <p:spPr>
            <a:xfrm>
              <a:off x="2716669" y="1080258"/>
              <a:ext cx="106254" cy="163874"/>
            </a:xfrm>
            <a:custGeom>
              <a:rect b="b" l="l" r="r" t="t"/>
              <a:pathLst>
                <a:path extrusionOk="0" h="7824" w="5073">
                  <a:moveTo>
                    <a:pt x="3926" y="3413"/>
                  </a:moveTo>
                  <a:cubicBezTo>
                    <a:pt x="4185" y="3413"/>
                    <a:pt x="4413" y="3640"/>
                    <a:pt x="4412" y="3899"/>
                  </a:cubicBezTo>
                  <a:lnTo>
                    <a:pt x="4412" y="6677"/>
                  </a:lnTo>
                  <a:cubicBezTo>
                    <a:pt x="4412" y="6945"/>
                    <a:pt x="4193" y="7163"/>
                    <a:pt x="3925" y="7163"/>
                  </a:cubicBezTo>
                  <a:lnTo>
                    <a:pt x="1148" y="7164"/>
                  </a:lnTo>
                  <a:cubicBezTo>
                    <a:pt x="889" y="7164"/>
                    <a:pt x="660" y="6936"/>
                    <a:pt x="660" y="6677"/>
                  </a:cubicBezTo>
                  <a:lnTo>
                    <a:pt x="662" y="3900"/>
                  </a:lnTo>
                  <a:cubicBezTo>
                    <a:pt x="662" y="3631"/>
                    <a:pt x="880" y="3413"/>
                    <a:pt x="1149" y="3413"/>
                  </a:cubicBezTo>
                  <a:close/>
                  <a:moveTo>
                    <a:pt x="2538" y="1"/>
                  </a:moveTo>
                  <a:cubicBezTo>
                    <a:pt x="1664" y="2"/>
                    <a:pt x="952" y="713"/>
                    <a:pt x="952" y="1587"/>
                  </a:cubicBezTo>
                  <a:lnTo>
                    <a:pt x="952" y="2771"/>
                  </a:lnTo>
                  <a:cubicBezTo>
                    <a:pt x="414" y="2865"/>
                    <a:pt x="2" y="3334"/>
                    <a:pt x="2" y="3900"/>
                  </a:cubicBezTo>
                  <a:lnTo>
                    <a:pt x="1" y="6677"/>
                  </a:lnTo>
                  <a:cubicBezTo>
                    <a:pt x="1" y="7296"/>
                    <a:pt x="527" y="7824"/>
                    <a:pt x="1148" y="7824"/>
                  </a:cubicBezTo>
                  <a:lnTo>
                    <a:pt x="3925" y="7822"/>
                  </a:lnTo>
                  <a:cubicBezTo>
                    <a:pt x="4557" y="7822"/>
                    <a:pt x="5071" y="7309"/>
                    <a:pt x="5071" y="6677"/>
                  </a:cubicBezTo>
                  <a:lnTo>
                    <a:pt x="5073" y="3900"/>
                  </a:lnTo>
                  <a:cubicBezTo>
                    <a:pt x="5073" y="3275"/>
                    <a:pt x="4548" y="2753"/>
                    <a:pt x="3926" y="2753"/>
                  </a:cubicBezTo>
                  <a:lnTo>
                    <a:pt x="1612" y="2753"/>
                  </a:lnTo>
                  <a:lnTo>
                    <a:pt x="1612" y="1587"/>
                  </a:lnTo>
                  <a:cubicBezTo>
                    <a:pt x="1613" y="1078"/>
                    <a:pt x="2027" y="662"/>
                    <a:pt x="2538" y="662"/>
                  </a:cubicBezTo>
                  <a:cubicBezTo>
                    <a:pt x="3031" y="662"/>
                    <a:pt x="3463" y="1094"/>
                    <a:pt x="3463" y="1587"/>
                  </a:cubicBezTo>
                  <a:cubicBezTo>
                    <a:pt x="3463" y="1769"/>
                    <a:pt x="3612" y="1916"/>
                    <a:pt x="3794" y="1916"/>
                  </a:cubicBezTo>
                  <a:cubicBezTo>
                    <a:pt x="3976" y="1916"/>
                    <a:pt x="4123" y="1769"/>
                    <a:pt x="4123" y="1587"/>
                  </a:cubicBezTo>
                  <a:cubicBezTo>
                    <a:pt x="4124" y="728"/>
                    <a:pt x="3396" y="1"/>
                    <a:pt x="25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9" name="Google Shape;2139;p74"/>
            <p:cNvSpPr/>
            <p:nvPr/>
          </p:nvSpPr>
          <p:spPr>
            <a:xfrm>
              <a:off x="2762874" y="1173506"/>
              <a:ext cx="13866" cy="35020"/>
            </a:xfrm>
            <a:custGeom>
              <a:rect b="b" l="l" r="r" t="t"/>
              <a:pathLst>
                <a:path extrusionOk="0" h="1672" w="662">
                  <a:moveTo>
                    <a:pt x="331" y="0"/>
                  </a:moveTo>
                  <a:cubicBezTo>
                    <a:pt x="149" y="0"/>
                    <a:pt x="0" y="149"/>
                    <a:pt x="0" y="330"/>
                  </a:cubicBezTo>
                  <a:lnTo>
                    <a:pt x="0" y="1341"/>
                  </a:lnTo>
                  <a:cubicBezTo>
                    <a:pt x="0" y="1524"/>
                    <a:pt x="149" y="1671"/>
                    <a:pt x="331" y="1671"/>
                  </a:cubicBezTo>
                  <a:cubicBezTo>
                    <a:pt x="513" y="1671"/>
                    <a:pt x="661" y="1524"/>
                    <a:pt x="661" y="1341"/>
                  </a:cubicBezTo>
                  <a:lnTo>
                    <a:pt x="661" y="330"/>
                  </a:lnTo>
                  <a:cubicBezTo>
                    <a:pt x="661" y="149"/>
                    <a:pt x="513" y="0"/>
                    <a:pt x="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40" name="Google Shape;2140;p74"/>
          <p:cNvSpPr txBox="1"/>
          <p:nvPr>
            <p:ph type="title"/>
          </p:nvPr>
        </p:nvSpPr>
        <p:spPr>
          <a:xfrm>
            <a:off x="720000" y="3688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/>
              <a:t>Como se dividio mi trabajo</a:t>
            </a:r>
            <a:endParaRPr sz="3200"/>
          </a:p>
        </p:txBody>
      </p:sp>
      <p:cxnSp>
        <p:nvCxnSpPr>
          <p:cNvPr id="2141" name="Google Shape;2141;p74"/>
          <p:cNvCxnSpPr/>
          <p:nvPr/>
        </p:nvCxnSpPr>
        <p:spPr>
          <a:xfrm>
            <a:off x="1714500" y="946700"/>
            <a:ext cx="55185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oval"/>
            <a:tailEnd len="med" w="med" type="oval"/>
          </a:ln>
        </p:spPr>
      </p:cxn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75"/>
          <p:cNvSpPr txBox="1"/>
          <p:nvPr>
            <p:ph type="title"/>
          </p:nvPr>
        </p:nvSpPr>
        <p:spPr>
          <a:xfrm>
            <a:off x="1452450" y="2111100"/>
            <a:ext cx="5369400" cy="92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5200"/>
              <a:t>Autenticación</a:t>
            </a:r>
            <a:endParaRPr sz="2600"/>
          </a:p>
        </p:txBody>
      </p:sp>
      <p:grpSp>
        <p:nvGrpSpPr>
          <p:cNvPr id="2147" name="Google Shape;2147;p75"/>
          <p:cNvGrpSpPr/>
          <p:nvPr/>
        </p:nvGrpSpPr>
        <p:grpSpPr>
          <a:xfrm flipH="1">
            <a:off x="495163" y="3391954"/>
            <a:ext cx="957285" cy="782957"/>
            <a:chOff x="3458975" y="1001825"/>
            <a:chExt cx="578350" cy="473000"/>
          </a:xfrm>
        </p:grpSpPr>
        <p:sp>
          <p:nvSpPr>
            <p:cNvPr id="2148" name="Google Shape;2148;p75"/>
            <p:cNvSpPr/>
            <p:nvPr/>
          </p:nvSpPr>
          <p:spPr>
            <a:xfrm>
              <a:off x="3970650" y="1224750"/>
              <a:ext cx="66675" cy="99100"/>
            </a:xfrm>
            <a:custGeom>
              <a:rect b="b" l="l" r="r" t="t"/>
              <a:pathLst>
                <a:path extrusionOk="0" h="3964" w="2667">
                  <a:moveTo>
                    <a:pt x="921" y="1"/>
                  </a:moveTo>
                  <a:cubicBezTo>
                    <a:pt x="806" y="1"/>
                    <a:pt x="699" y="30"/>
                    <a:pt x="602" y="84"/>
                  </a:cubicBezTo>
                  <a:lnTo>
                    <a:pt x="593" y="74"/>
                  </a:lnTo>
                  <a:lnTo>
                    <a:pt x="1" y="428"/>
                  </a:lnTo>
                  <a:lnTo>
                    <a:pt x="173" y="820"/>
                  </a:lnTo>
                  <a:cubicBezTo>
                    <a:pt x="153" y="906"/>
                    <a:pt x="144" y="1001"/>
                    <a:pt x="144" y="1106"/>
                  </a:cubicBezTo>
                  <a:cubicBezTo>
                    <a:pt x="144" y="2005"/>
                    <a:pt x="679" y="3037"/>
                    <a:pt x="1338" y="3467"/>
                  </a:cubicBezTo>
                  <a:lnTo>
                    <a:pt x="1558" y="3963"/>
                  </a:lnTo>
                  <a:lnTo>
                    <a:pt x="2236" y="3572"/>
                  </a:lnTo>
                  <a:cubicBezTo>
                    <a:pt x="2504" y="3409"/>
                    <a:pt x="2666" y="3065"/>
                    <a:pt x="2666" y="2559"/>
                  </a:cubicBezTo>
                  <a:cubicBezTo>
                    <a:pt x="2666" y="1632"/>
                    <a:pt x="2103" y="552"/>
                    <a:pt x="1405" y="151"/>
                  </a:cubicBezTo>
                  <a:cubicBezTo>
                    <a:pt x="1233" y="49"/>
                    <a:pt x="1070" y="1"/>
                    <a:pt x="9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9" name="Google Shape;2149;p75"/>
            <p:cNvSpPr/>
            <p:nvPr/>
          </p:nvSpPr>
          <p:spPr>
            <a:xfrm>
              <a:off x="3959425" y="1233350"/>
              <a:ext cx="63075" cy="91625"/>
            </a:xfrm>
            <a:custGeom>
              <a:rect b="b" l="l" r="r" t="t"/>
              <a:pathLst>
                <a:path extrusionOk="0" h="3665" w="2523">
                  <a:moveTo>
                    <a:pt x="762" y="0"/>
                  </a:moveTo>
                  <a:cubicBezTo>
                    <a:pt x="314" y="0"/>
                    <a:pt x="0" y="415"/>
                    <a:pt x="0" y="1106"/>
                  </a:cubicBezTo>
                  <a:cubicBezTo>
                    <a:pt x="0" y="2033"/>
                    <a:pt x="564" y="3113"/>
                    <a:pt x="1262" y="3514"/>
                  </a:cubicBezTo>
                  <a:cubicBezTo>
                    <a:pt x="1439" y="3616"/>
                    <a:pt x="1608" y="3665"/>
                    <a:pt x="1761" y="3665"/>
                  </a:cubicBezTo>
                  <a:cubicBezTo>
                    <a:pt x="2210" y="3665"/>
                    <a:pt x="2523" y="3250"/>
                    <a:pt x="2523" y="2559"/>
                  </a:cubicBezTo>
                  <a:cubicBezTo>
                    <a:pt x="2523" y="1632"/>
                    <a:pt x="1959" y="552"/>
                    <a:pt x="1262" y="151"/>
                  </a:cubicBezTo>
                  <a:cubicBezTo>
                    <a:pt x="1084" y="49"/>
                    <a:pt x="915" y="0"/>
                    <a:pt x="7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0" name="Google Shape;2150;p75"/>
            <p:cNvSpPr/>
            <p:nvPr/>
          </p:nvSpPr>
          <p:spPr>
            <a:xfrm>
              <a:off x="3706925" y="1266525"/>
              <a:ext cx="291450" cy="208300"/>
            </a:xfrm>
            <a:custGeom>
              <a:rect b="b" l="l" r="r" t="t"/>
              <a:pathLst>
                <a:path extrusionOk="0" h="8332" w="11658">
                  <a:moveTo>
                    <a:pt x="11111" y="0"/>
                  </a:moveTo>
                  <a:cubicBezTo>
                    <a:pt x="11059" y="0"/>
                    <a:pt x="11014" y="17"/>
                    <a:pt x="10979" y="47"/>
                  </a:cubicBezTo>
                  <a:cubicBezTo>
                    <a:pt x="10636" y="248"/>
                    <a:pt x="6947" y="2407"/>
                    <a:pt x="5428" y="3248"/>
                  </a:cubicBezTo>
                  <a:cubicBezTo>
                    <a:pt x="5208" y="3372"/>
                    <a:pt x="4998" y="3487"/>
                    <a:pt x="4807" y="3582"/>
                  </a:cubicBezTo>
                  <a:cubicBezTo>
                    <a:pt x="3546" y="4261"/>
                    <a:pt x="2714" y="4710"/>
                    <a:pt x="2322" y="6258"/>
                  </a:cubicBezTo>
                  <a:cubicBezTo>
                    <a:pt x="2170" y="6842"/>
                    <a:pt x="1695" y="7131"/>
                    <a:pt x="1385" y="7131"/>
                  </a:cubicBezTo>
                  <a:cubicBezTo>
                    <a:pt x="1365" y="7131"/>
                    <a:pt x="1347" y="7130"/>
                    <a:pt x="1329" y="7127"/>
                  </a:cubicBezTo>
                  <a:cubicBezTo>
                    <a:pt x="1252" y="7118"/>
                    <a:pt x="1204" y="7108"/>
                    <a:pt x="1204" y="6927"/>
                  </a:cubicBezTo>
                  <a:lnTo>
                    <a:pt x="1204" y="3019"/>
                  </a:lnTo>
                  <a:lnTo>
                    <a:pt x="1" y="3019"/>
                  </a:lnTo>
                  <a:lnTo>
                    <a:pt x="1" y="6927"/>
                  </a:lnTo>
                  <a:cubicBezTo>
                    <a:pt x="1" y="7682"/>
                    <a:pt x="459" y="8226"/>
                    <a:pt x="1176" y="8322"/>
                  </a:cubicBezTo>
                  <a:cubicBezTo>
                    <a:pt x="1243" y="8331"/>
                    <a:pt x="1310" y="8331"/>
                    <a:pt x="1386" y="8331"/>
                  </a:cubicBezTo>
                  <a:cubicBezTo>
                    <a:pt x="2227" y="8331"/>
                    <a:pt x="3192" y="7710"/>
                    <a:pt x="3479" y="6554"/>
                  </a:cubicBezTo>
                  <a:cubicBezTo>
                    <a:pt x="3746" y="5522"/>
                    <a:pt x="4224" y="5264"/>
                    <a:pt x="5380" y="4643"/>
                  </a:cubicBezTo>
                  <a:cubicBezTo>
                    <a:pt x="5571" y="4538"/>
                    <a:pt x="5781" y="4423"/>
                    <a:pt x="6011" y="4299"/>
                  </a:cubicBezTo>
                  <a:cubicBezTo>
                    <a:pt x="7606" y="3410"/>
                    <a:pt x="11476" y="1155"/>
                    <a:pt x="11515" y="1127"/>
                  </a:cubicBezTo>
                  <a:cubicBezTo>
                    <a:pt x="11601" y="1079"/>
                    <a:pt x="11658" y="974"/>
                    <a:pt x="11658" y="811"/>
                  </a:cubicBezTo>
                  <a:cubicBezTo>
                    <a:pt x="11658" y="515"/>
                    <a:pt x="11486" y="171"/>
                    <a:pt x="11266" y="47"/>
                  </a:cubicBezTo>
                  <a:cubicBezTo>
                    <a:pt x="11211" y="15"/>
                    <a:pt x="11158" y="0"/>
                    <a:pt x="11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1" name="Google Shape;2151;p75"/>
            <p:cNvSpPr/>
            <p:nvPr/>
          </p:nvSpPr>
          <p:spPr>
            <a:xfrm>
              <a:off x="3494325" y="1001825"/>
              <a:ext cx="455325" cy="449100"/>
            </a:xfrm>
            <a:custGeom>
              <a:rect b="b" l="l" r="r" t="t"/>
              <a:pathLst>
                <a:path extrusionOk="0" h="17964" w="18213">
                  <a:moveTo>
                    <a:pt x="12527" y="0"/>
                  </a:moveTo>
                  <a:cubicBezTo>
                    <a:pt x="12374" y="0"/>
                    <a:pt x="12222" y="48"/>
                    <a:pt x="12078" y="134"/>
                  </a:cubicBezTo>
                  <a:lnTo>
                    <a:pt x="0" y="7033"/>
                  </a:lnTo>
                  <a:lnTo>
                    <a:pt x="5514" y="17964"/>
                  </a:lnTo>
                  <a:lnTo>
                    <a:pt x="17668" y="11036"/>
                  </a:lnTo>
                  <a:lnTo>
                    <a:pt x="17668" y="11017"/>
                  </a:lnTo>
                  <a:cubicBezTo>
                    <a:pt x="17792" y="10960"/>
                    <a:pt x="17907" y="10864"/>
                    <a:pt x="17993" y="10740"/>
                  </a:cubicBezTo>
                  <a:cubicBezTo>
                    <a:pt x="18136" y="10539"/>
                    <a:pt x="18213" y="10262"/>
                    <a:pt x="18213" y="9957"/>
                  </a:cubicBezTo>
                  <a:lnTo>
                    <a:pt x="18213" y="4520"/>
                  </a:lnTo>
                  <a:cubicBezTo>
                    <a:pt x="18213" y="3736"/>
                    <a:pt x="17744" y="2857"/>
                    <a:pt x="17142" y="2513"/>
                  </a:cubicBezTo>
                  <a:lnTo>
                    <a:pt x="13072" y="153"/>
                  </a:lnTo>
                  <a:cubicBezTo>
                    <a:pt x="12890" y="48"/>
                    <a:pt x="12709" y="0"/>
                    <a:pt x="125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2" name="Google Shape;2152;p75"/>
            <p:cNvSpPr/>
            <p:nvPr/>
          </p:nvSpPr>
          <p:spPr>
            <a:xfrm>
              <a:off x="3949400" y="1109550"/>
              <a:ext cx="250" cy="139050"/>
            </a:xfrm>
            <a:custGeom>
              <a:rect b="b" l="l" r="r" t="t"/>
              <a:pathLst>
                <a:path extrusionOk="0" h="5562" w="10">
                  <a:moveTo>
                    <a:pt x="0" y="0"/>
                  </a:moveTo>
                  <a:lnTo>
                    <a:pt x="0" y="5562"/>
                  </a:lnTo>
                  <a:lnTo>
                    <a:pt x="10" y="5562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D0E3F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3" name="Google Shape;2153;p75"/>
            <p:cNvSpPr/>
            <p:nvPr/>
          </p:nvSpPr>
          <p:spPr>
            <a:xfrm>
              <a:off x="3660825" y="1109775"/>
              <a:ext cx="288825" cy="305575"/>
            </a:xfrm>
            <a:custGeom>
              <a:rect b="b" l="l" r="r" t="t"/>
              <a:pathLst>
                <a:path extrusionOk="0" h="12223" w="11553">
                  <a:moveTo>
                    <a:pt x="11543" y="1"/>
                  </a:moveTo>
                  <a:lnTo>
                    <a:pt x="0" y="6661"/>
                  </a:lnTo>
                  <a:lnTo>
                    <a:pt x="0" y="12222"/>
                  </a:lnTo>
                  <a:lnTo>
                    <a:pt x="11553" y="5553"/>
                  </a:lnTo>
                  <a:lnTo>
                    <a:pt x="11553" y="202"/>
                  </a:lnTo>
                  <a:cubicBezTo>
                    <a:pt x="11553" y="135"/>
                    <a:pt x="11553" y="68"/>
                    <a:pt x="11543" y="1"/>
                  </a:cubicBezTo>
                  <a:close/>
                </a:path>
              </a:pathLst>
            </a:custGeom>
            <a:solidFill>
              <a:srgbClr val="CFE3F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4" name="Google Shape;2154;p75"/>
            <p:cNvSpPr/>
            <p:nvPr/>
          </p:nvSpPr>
          <p:spPr>
            <a:xfrm>
              <a:off x="3634550" y="1244025"/>
              <a:ext cx="43975" cy="205700"/>
            </a:xfrm>
            <a:custGeom>
              <a:rect b="b" l="l" r="r" t="t"/>
              <a:pathLst>
                <a:path extrusionOk="0" h="8228" w="1759">
                  <a:moveTo>
                    <a:pt x="1758" y="1"/>
                  </a:moveTo>
                  <a:lnTo>
                    <a:pt x="0" y="441"/>
                  </a:lnTo>
                  <a:lnTo>
                    <a:pt x="0" y="8228"/>
                  </a:lnTo>
                  <a:lnTo>
                    <a:pt x="1758" y="7225"/>
                  </a:lnTo>
                  <a:lnTo>
                    <a:pt x="175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5" name="Google Shape;2155;p75"/>
            <p:cNvSpPr/>
            <p:nvPr/>
          </p:nvSpPr>
          <p:spPr>
            <a:xfrm>
              <a:off x="3481175" y="1175250"/>
              <a:ext cx="165100" cy="277825"/>
            </a:xfrm>
            <a:custGeom>
              <a:rect b="b" l="l" r="r" t="t"/>
              <a:pathLst>
                <a:path extrusionOk="0" h="11113" w="6604">
                  <a:moveTo>
                    <a:pt x="918" y="0"/>
                  </a:moveTo>
                  <a:cubicBezTo>
                    <a:pt x="479" y="0"/>
                    <a:pt x="1" y="363"/>
                    <a:pt x="1" y="1156"/>
                  </a:cubicBezTo>
                  <a:lnTo>
                    <a:pt x="1" y="6593"/>
                  </a:lnTo>
                  <a:cubicBezTo>
                    <a:pt x="1" y="7367"/>
                    <a:pt x="469" y="8256"/>
                    <a:pt x="1071" y="8600"/>
                  </a:cubicBezTo>
                  <a:lnTo>
                    <a:pt x="5142" y="10950"/>
                  </a:lnTo>
                  <a:cubicBezTo>
                    <a:pt x="5323" y="11055"/>
                    <a:pt x="5505" y="11113"/>
                    <a:pt x="5686" y="11113"/>
                  </a:cubicBezTo>
                  <a:cubicBezTo>
                    <a:pt x="5963" y="11113"/>
                    <a:pt x="6212" y="10979"/>
                    <a:pt x="6384" y="10740"/>
                  </a:cubicBezTo>
                  <a:cubicBezTo>
                    <a:pt x="6527" y="10539"/>
                    <a:pt x="6603" y="10272"/>
                    <a:pt x="6603" y="9957"/>
                  </a:cubicBezTo>
                  <a:lnTo>
                    <a:pt x="6603" y="4520"/>
                  </a:lnTo>
                  <a:cubicBezTo>
                    <a:pt x="6603" y="3736"/>
                    <a:pt x="6135" y="2857"/>
                    <a:pt x="5533" y="2513"/>
                  </a:cubicBezTo>
                  <a:lnTo>
                    <a:pt x="1453" y="153"/>
                  </a:lnTo>
                  <a:cubicBezTo>
                    <a:pt x="1272" y="57"/>
                    <a:pt x="1090" y="0"/>
                    <a:pt x="9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6" name="Google Shape;2156;p75"/>
            <p:cNvSpPr/>
            <p:nvPr/>
          </p:nvSpPr>
          <p:spPr>
            <a:xfrm>
              <a:off x="3490725" y="1184825"/>
              <a:ext cx="145750" cy="258425"/>
            </a:xfrm>
            <a:custGeom>
              <a:rect b="b" l="l" r="r" t="t"/>
              <a:pathLst>
                <a:path extrusionOk="0" h="10337" w="5830">
                  <a:moveTo>
                    <a:pt x="536" y="1"/>
                  </a:moveTo>
                  <a:cubicBezTo>
                    <a:pt x="224" y="1"/>
                    <a:pt x="1" y="289"/>
                    <a:pt x="1" y="773"/>
                  </a:cubicBezTo>
                  <a:lnTo>
                    <a:pt x="1" y="6210"/>
                  </a:lnTo>
                  <a:cubicBezTo>
                    <a:pt x="1" y="6850"/>
                    <a:pt x="402" y="7605"/>
                    <a:pt x="880" y="7882"/>
                  </a:cubicBezTo>
                  <a:lnTo>
                    <a:pt x="4960" y="10233"/>
                  </a:lnTo>
                  <a:cubicBezTo>
                    <a:pt x="5082" y="10303"/>
                    <a:pt x="5198" y="10337"/>
                    <a:pt x="5303" y="10337"/>
                  </a:cubicBezTo>
                  <a:cubicBezTo>
                    <a:pt x="5612" y="10337"/>
                    <a:pt x="5830" y="10051"/>
                    <a:pt x="5830" y="9574"/>
                  </a:cubicBezTo>
                  <a:lnTo>
                    <a:pt x="5830" y="4137"/>
                  </a:lnTo>
                  <a:cubicBezTo>
                    <a:pt x="5830" y="3496"/>
                    <a:pt x="5438" y="2742"/>
                    <a:pt x="4960" y="2465"/>
                  </a:cubicBezTo>
                  <a:lnTo>
                    <a:pt x="880" y="104"/>
                  </a:lnTo>
                  <a:cubicBezTo>
                    <a:pt x="759" y="34"/>
                    <a:pt x="642" y="1"/>
                    <a:pt x="5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7" name="Google Shape;2157;p75"/>
            <p:cNvSpPr/>
            <p:nvPr/>
          </p:nvSpPr>
          <p:spPr>
            <a:xfrm>
              <a:off x="3514875" y="1227425"/>
              <a:ext cx="97725" cy="173350"/>
            </a:xfrm>
            <a:custGeom>
              <a:rect b="b" l="l" r="r" t="t"/>
              <a:pathLst>
                <a:path extrusionOk="0" h="6934" w="3909">
                  <a:moveTo>
                    <a:pt x="348" y="0"/>
                  </a:moveTo>
                  <a:cubicBezTo>
                    <a:pt x="142" y="0"/>
                    <a:pt x="0" y="193"/>
                    <a:pt x="0" y="512"/>
                  </a:cubicBezTo>
                  <a:lnTo>
                    <a:pt x="0" y="4162"/>
                  </a:lnTo>
                  <a:cubicBezTo>
                    <a:pt x="0" y="4592"/>
                    <a:pt x="258" y="5099"/>
                    <a:pt x="583" y="5290"/>
                  </a:cubicBezTo>
                  <a:lnTo>
                    <a:pt x="3316" y="6866"/>
                  </a:lnTo>
                  <a:cubicBezTo>
                    <a:pt x="3397" y="6912"/>
                    <a:pt x="3475" y="6933"/>
                    <a:pt x="3545" y="6933"/>
                  </a:cubicBezTo>
                  <a:cubicBezTo>
                    <a:pt x="3758" y="6933"/>
                    <a:pt x="3908" y="6740"/>
                    <a:pt x="3908" y="6417"/>
                  </a:cubicBezTo>
                  <a:lnTo>
                    <a:pt x="3908" y="2777"/>
                  </a:lnTo>
                  <a:cubicBezTo>
                    <a:pt x="3908" y="2337"/>
                    <a:pt x="3641" y="1840"/>
                    <a:pt x="3316" y="1649"/>
                  </a:cubicBezTo>
                  <a:lnTo>
                    <a:pt x="583" y="73"/>
                  </a:lnTo>
                  <a:cubicBezTo>
                    <a:pt x="499" y="23"/>
                    <a:pt x="420" y="0"/>
                    <a:pt x="3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8" name="Google Shape;2158;p75"/>
            <p:cNvSpPr/>
            <p:nvPr/>
          </p:nvSpPr>
          <p:spPr>
            <a:xfrm>
              <a:off x="3526575" y="1260200"/>
              <a:ext cx="69050" cy="100300"/>
            </a:xfrm>
            <a:custGeom>
              <a:rect b="b" l="l" r="r" t="t"/>
              <a:pathLst>
                <a:path extrusionOk="0" h="4012" w="2762">
                  <a:moveTo>
                    <a:pt x="833" y="1"/>
                  </a:moveTo>
                  <a:cubicBezTo>
                    <a:pt x="345" y="1"/>
                    <a:pt x="0" y="453"/>
                    <a:pt x="0" y="1208"/>
                  </a:cubicBezTo>
                  <a:cubicBezTo>
                    <a:pt x="0" y="2230"/>
                    <a:pt x="621" y="3405"/>
                    <a:pt x="1376" y="3845"/>
                  </a:cubicBezTo>
                  <a:cubicBezTo>
                    <a:pt x="1573" y="3958"/>
                    <a:pt x="1760" y="4012"/>
                    <a:pt x="1929" y="4012"/>
                  </a:cubicBezTo>
                  <a:cubicBezTo>
                    <a:pt x="2419" y="4012"/>
                    <a:pt x="2762" y="3563"/>
                    <a:pt x="2762" y="2803"/>
                  </a:cubicBezTo>
                  <a:cubicBezTo>
                    <a:pt x="2762" y="1791"/>
                    <a:pt x="2141" y="606"/>
                    <a:pt x="1376" y="166"/>
                  </a:cubicBezTo>
                  <a:cubicBezTo>
                    <a:pt x="1184" y="54"/>
                    <a:pt x="1000" y="1"/>
                    <a:pt x="8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9" name="Google Shape;2159;p75"/>
            <p:cNvSpPr/>
            <p:nvPr/>
          </p:nvSpPr>
          <p:spPr>
            <a:xfrm>
              <a:off x="3536850" y="1275325"/>
              <a:ext cx="48500" cy="70275"/>
            </a:xfrm>
            <a:custGeom>
              <a:rect b="b" l="l" r="r" t="t"/>
              <a:pathLst>
                <a:path extrusionOk="0" h="2811" w="1940">
                  <a:moveTo>
                    <a:pt x="581" y="0"/>
                  </a:moveTo>
                  <a:cubicBezTo>
                    <a:pt x="239" y="0"/>
                    <a:pt x="0" y="315"/>
                    <a:pt x="0" y="842"/>
                  </a:cubicBezTo>
                  <a:cubicBezTo>
                    <a:pt x="0" y="1558"/>
                    <a:pt x="430" y="2380"/>
                    <a:pt x="965" y="2695"/>
                  </a:cubicBezTo>
                  <a:cubicBezTo>
                    <a:pt x="1102" y="2773"/>
                    <a:pt x="1232" y="2810"/>
                    <a:pt x="1350" y="2810"/>
                  </a:cubicBezTo>
                  <a:cubicBezTo>
                    <a:pt x="1696" y="2810"/>
                    <a:pt x="1940" y="2494"/>
                    <a:pt x="1940" y="1960"/>
                  </a:cubicBezTo>
                  <a:cubicBezTo>
                    <a:pt x="1940" y="1252"/>
                    <a:pt x="1500" y="421"/>
                    <a:pt x="965" y="115"/>
                  </a:cubicBezTo>
                  <a:cubicBezTo>
                    <a:pt x="829" y="37"/>
                    <a:pt x="699" y="0"/>
                    <a:pt x="5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0" name="Google Shape;2160;p75"/>
            <p:cNvSpPr/>
            <p:nvPr/>
          </p:nvSpPr>
          <p:spPr>
            <a:xfrm>
              <a:off x="3551425" y="1296350"/>
              <a:ext cx="19375" cy="28175"/>
            </a:xfrm>
            <a:custGeom>
              <a:rect b="b" l="l" r="r" t="t"/>
              <a:pathLst>
                <a:path extrusionOk="0" h="1127" w="775">
                  <a:moveTo>
                    <a:pt x="227" y="0"/>
                  </a:moveTo>
                  <a:cubicBezTo>
                    <a:pt x="94" y="0"/>
                    <a:pt x="0" y="123"/>
                    <a:pt x="0" y="335"/>
                  </a:cubicBezTo>
                  <a:cubicBezTo>
                    <a:pt x="0" y="622"/>
                    <a:pt x="172" y="956"/>
                    <a:pt x="382" y="1080"/>
                  </a:cubicBezTo>
                  <a:cubicBezTo>
                    <a:pt x="438" y="1112"/>
                    <a:pt x="491" y="1127"/>
                    <a:pt x="538" y="1127"/>
                  </a:cubicBezTo>
                  <a:cubicBezTo>
                    <a:pt x="678" y="1127"/>
                    <a:pt x="774" y="998"/>
                    <a:pt x="774" y="784"/>
                  </a:cubicBezTo>
                  <a:cubicBezTo>
                    <a:pt x="774" y="497"/>
                    <a:pt x="602" y="173"/>
                    <a:pt x="382" y="48"/>
                  </a:cubicBezTo>
                  <a:cubicBezTo>
                    <a:pt x="327" y="16"/>
                    <a:pt x="275" y="0"/>
                    <a:pt x="2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1" name="Google Shape;2161;p75"/>
            <p:cNvSpPr/>
            <p:nvPr/>
          </p:nvSpPr>
          <p:spPr>
            <a:xfrm>
              <a:off x="3521325" y="1331975"/>
              <a:ext cx="12925" cy="18750"/>
            </a:xfrm>
            <a:custGeom>
              <a:rect b="b" l="l" r="r" t="t"/>
              <a:pathLst>
                <a:path extrusionOk="0" h="750" w="517">
                  <a:moveTo>
                    <a:pt x="159" y="0"/>
                  </a:moveTo>
                  <a:cubicBezTo>
                    <a:pt x="65" y="0"/>
                    <a:pt x="0" y="85"/>
                    <a:pt x="0" y="229"/>
                  </a:cubicBezTo>
                  <a:cubicBezTo>
                    <a:pt x="0" y="420"/>
                    <a:pt x="115" y="639"/>
                    <a:pt x="258" y="716"/>
                  </a:cubicBezTo>
                  <a:cubicBezTo>
                    <a:pt x="296" y="739"/>
                    <a:pt x="332" y="749"/>
                    <a:pt x="364" y="749"/>
                  </a:cubicBezTo>
                  <a:cubicBezTo>
                    <a:pt x="454" y="749"/>
                    <a:pt x="516" y="666"/>
                    <a:pt x="516" y="525"/>
                  </a:cubicBezTo>
                  <a:cubicBezTo>
                    <a:pt x="516" y="334"/>
                    <a:pt x="401" y="114"/>
                    <a:pt x="258" y="28"/>
                  </a:cubicBezTo>
                  <a:cubicBezTo>
                    <a:pt x="223" y="9"/>
                    <a:pt x="189" y="0"/>
                    <a:pt x="1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2" name="Google Shape;2162;p75"/>
            <p:cNvSpPr/>
            <p:nvPr/>
          </p:nvSpPr>
          <p:spPr>
            <a:xfrm>
              <a:off x="3592500" y="1373875"/>
              <a:ext cx="12925" cy="18900"/>
            </a:xfrm>
            <a:custGeom>
              <a:rect b="b" l="l" r="r" t="t"/>
              <a:pathLst>
                <a:path extrusionOk="0" h="756" w="517">
                  <a:moveTo>
                    <a:pt x="153" y="0"/>
                  </a:moveTo>
                  <a:cubicBezTo>
                    <a:pt x="63" y="0"/>
                    <a:pt x="1" y="84"/>
                    <a:pt x="1" y="225"/>
                  </a:cubicBezTo>
                  <a:cubicBezTo>
                    <a:pt x="1" y="416"/>
                    <a:pt x="115" y="636"/>
                    <a:pt x="259" y="722"/>
                  </a:cubicBezTo>
                  <a:cubicBezTo>
                    <a:pt x="296" y="744"/>
                    <a:pt x="332" y="755"/>
                    <a:pt x="364" y="755"/>
                  </a:cubicBezTo>
                  <a:cubicBezTo>
                    <a:pt x="454" y="755"/>
                    <a:pt x="517" y="671"/>
                    <a:pt x="517" y="531"/>
                  </a:cubicBezTo>
                  <a:cubicBezTo>
                    <a:pt x="517" y="339"/>
                    <a:pt x="402" y="120"/>
                    <a:pt x="259" y="34"/>
                  </a:cubicBezTo>
                  <a:cubicBezTo>
                    <a:pt x="221" y="11"/>
                    <a:pt x="185" y="0"/>
                    <a:pt x="1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3" name="Google Shape;2163;p75"/>
            <p:cNvSpPr/>
            <p:nvPr/>
          </p:nvSpPr>
          <p:spPr>
            <a:xfrm>
              <a:off x="3521325" y="1236075"/>
              <a:ext cx="12925" cy="18850"/>
            </a:xfrm>
            <a:custGeom>
              <a:rect b="b" l="l" r="r" t="t"/>
              <a:pathLst>
                <a:path extrusionOk="0" h="754" w="517">
                  <a:moveTo>
                    <a:pt x="157" y="1"/>
                  </a:moveTo>
                  <a:cubicBezTo>
                    <a:pt x="64" y="1"/>
                    <a:pt x="0" y="90"/>
                    <a:pt x="0" y="233"/>
                  </a:cubicBezTo>
                  <a:cubicBezTo>
                    <a:pt x="0" y="415"/>
                    <a:pt x="115" y="644"/>
                    <a:pt x="258" y="720"/>
                  </a:cubicBezTo>
                  <a:cubicBezTo>
                    <a:pt x="296" y="743"/>
                    <a:pt x="332" y="754"/>
                    <a:pt x="364" y="754"/>
                  </a:cubicBezTo>
                  <a:cubicBezTo>
                    <a:pt x="454" y="754"/>
                    <a:pt x="516" y="670"/>
                    <a:pt x="516" y="529"/>
                  </a:cubicBezTo>
                  <a:cubicBezTo>
                    <a:pt x="516" y="338"/>
                    <a:pt x="401" y="118"/>
                    <a:pt x="258" y="32"/>
                  </a:cubicBezTo>
                  <a:cubicBezTo>
                    <a:pt x="222" y="11"/>
                    <a:pt x="188" y="1"/>
                    <a:pt x="1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4" name="Google Shape;2164;p75"/>
            <p:cNvSpPr/>
            <p:nvPr/>
          </p:nvSpPr>
          <p:spPr>
            <a:xfrm>
              <a:off x="3592500" y="1278075"/>
              <a:ext cx="12925" cy="18850"/>
            </a:xfrm>
            <a:custGeom>
              <a:rect b="b" l="l" r="r" t="t"/>
              <a:pathLst>
                <a:path extrusionOk="0" h="754" w="517">
                  <a:moveTo>
                    <a:pt x="153" y="1"/>
                  </a:moveTo>
                  <a:cubicBezTo>
                    <a:pt x="63" y="1"/>
                    <a:pt x="1" y="84"/>
                    <a:pt x="1" y="225"/>
                  </a:cubicBezTo>
                  <a:cubicBezTo>
                    <a:pt x="1" y="416"/>
                    <a:pt x="115" y="636"/>
                    <a:pt x="259" y="722"/>
                  </a:cubicBezTo>
                  <a:cubicBezTo>
                    <a:pt x="295" y="744"/>
                    <a:pt x="329" y="754"/>
                    <a:pt x="360" y="754"/>
                  </a:cubicBezTo>
                  <a:cubicBezTo>
                    <a:pt x="452" y="754"/>
                    <a:pt x="517" y="664"/>
                    <a:pt x="517" y="521"/>
                  </a:cubicBezTo>
                  <a:cubicBezTo>
                    <a:pt x="517" y="340"/>
                    <a:pt x="402" y="110"/>
                    <a:pt x="259" y="34"/>
                  </a:cubicBezTo>
                  <a:cubicBezTo>
                    <a:pt x="221" y="11"/>
                    <a:pt x="185" y="1"/>
                    <a:pt x="1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5" name="Google Shape;2165;p75"/>
            <p:cNvSpPr/>
            <p:nvPr/>
          </p:nvSpPr>
          <p:spPr>
            <a:xfrm>
              <a:off x="3458975" y="1150875"/>
              <a:ext cx="216925" cy="134750"/>
            </a:xfrm>
            <a:custGeom>
              <a:rect b="b" l="l" r="r" t="t"/>
              <a:pathLst>
                <a:path extrusionOk="0" h="5390" w="8677">
                  <a:moveTo>
                    <a:pt x="2756" y="0"/>
                  </a:moveTo>
                  <a:cubicBezTo>
                    <a:pt x="2578" y="0"/>
                    <a:pt x="2399" y="48"/>
                    <a:pt x="2236" y="144"/>
                  </a:cubicBezTo>
                  <a:lnTo>
                    <a:pt x="459" y="1166"/>
                  </a:lnTo>
                  <a:cubicBezTo>
                    <a:pt x="0" y="1434"/>
                    <a:pt x="325" y="2055"/>
                    <a:pt x="1510" y="2733"/>
                  </a:cubicBezTo>
                  <a:cubicBezTo>
                    <a:pt x="1644" y="2810"/>
                    <a:pt x="1787" y="2896"/>
                    <a:pt x="1921" y="2972"/>
                  </a:cubicBezTo>
                  <a:cubicBezTo>
                    <a:pt x="2991" y="3584"/>
                    <a:pt x="4052" y="4205"/>
                    <a:pt x="4052" y="4205"/>
                  </a:cubicBezTo>
                  <a:cubicBezTo>
                    <a:pt x="4195" y="4281"/>
                    <a:pt x="4329" y="4358"/>
                    <a:pt x="4462" y="4444"/>
                  </a:cubicBezTo>
                  <a:cubicBezTo>
                    <a:pt x="5305" y="4926"/>
                    <a:pt x="6089" y="5162"/>
                    <a:pt x="6637" y="5162"/>
                  </a:cubicBezTo>
                  <a:cubicBezTo>
                    <a:pt x="6860" y="5162"/>
                    <a:pt x="7044" y="5123"/>
                    <a:pt x="7176" y="5046"/>
                  </a:cubicBezTo>
                  <a:cubicBezTo>
                    <a:pt x="7310" y="4979"/>
                    <a:pt x="7482" y="4864"/>
                    <a:pt x="7683" y="4759"/>
                  </a:cubicBezTo>
                  <a:cubicBezTo>
                    <a:pt x="7773" y="4712"/>
                    <a:pt x="7852" y="4692"/>
                    <a:pt x="7922" y="4692"/>
                  </a:cubicBezTo>
                  <a:cubicBezTo>
                    <a:pt x="8332" y="4692"/>
                    <a:pt x="8409" y="5390"/>
                    <a:pt x="8409" y="5390"/>
                  </a:cubicBezTo>
                  <a:cubicBezTo>
                    <a:pt x="8409" y="5390"/>
                    <a:pt x="8571" y="5342"/>
                    <a:pt x="8600" y="5275"/>
                  </a:cubicBezTo>
                  <a:cubicBezTo>
                    <a:pt x="8600" y="4549"/>
                    <a:pt x="8676" y="3240"/>
                    <a:pt x="8285" y="3039"/>
                  </a:cubicBezTo>
                  <a:cubicBezTo>
                    <a:pt x="7969" y="2886"/>
                    <a:pt x="7176" y="2399"/>
                    <a:pt x="7176" y="2399"/>
                  </a:cubicBezTo>
                  <a:lnTo>
                    <a:pt x="5045" y="1166"/>
                  </a:lnTo>
                  <a:lnTo>
                    <a:pt x="3268" y="144"/>
                  </a:lnTo>
                  <a:cubicBezTo>
                    <a:pt x="3110" y="48"/>
                    <a:pt x="2934" y="0"/>
                    <a:pt x="27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6" name="Google Shape;2166;p75"/>
            <p:cNvSpPr/>
            <p:nvPr/>
          </p:nvSpPr>
          <p:spPr>
            <a:xfrm>
              <a:off x="3458975" y="1145800"/>
              <a:ext cx="222900" cy="129125"/>
            </a:xfrm>
            <a:custGeom>
              <a:rect b="b" l="l" r="r" t="t"/>
              <a:pathLst>
                <a:path extrusionOk="0" h="5165" w="8916">
                  <a:moveTo>
                    <a:pt x="2756" y="0"/>
                  </a:moveTo>
                  <a:cubicBezTo>
                    <a:pt x="2578" y="0"/>
                    <a:pt x="2399" y="46"/>
                    <a:pt x="2236" y="137"/>
                  </a:cubicBezTo>
                  <a:lnTo>
                    <a:pt x="459" y="1169"/>
                  </a:lnTo>
                  <a:cubicBezTo>
                    <a:pt x="0" y="1436"/>
                    <a:pt x="325" y="2048"/>
                    <a:pt x="1510" y="2736"/>
                  </a:cubicBezTo>
                  <a:cubicBezTo>
                    <a:pt x="1644" y="2812"/>
                    <a:pt x="1787" y="2888"/>
                    <a:pt x="1921" y="2974"/>
                  </a:cubicBezTo>
                  <a:cubicBezTo>
                    <a:pt x="2991" y="3586"/>
                    <a:pt x="4052" y="4198"/>
                    <a:pt x="4052" y="4198"/>
                  </a:cubicBezTo>
                  <a:cubicBezTo>
                    <a:pt x="4195" y="4284"/>
                    <a:pt x="4329" y="4360"/>
                    <a:pt x="4462" y="4436"/>
                  </a:cubicBezTo>
                  <a:cubicBezTo>
                    <a:pt x="5306" y="4926"/>
                    <a:pt x="6091" y="5164"/>
                    <a:pt x="6639" y="5164"/>
                  </a:cubicBezTo>
                  <a:cubicBezTo>
                    <a:pt x="6861" y="5164"/>
                    <a:pt x="7044" y="5125"/>
                    <a:pt x="7176" y="5048"/>
                  </a:cubicBezTo>
                  <a:cubicBezTo>
                    <a:pt x="7644" y="4780"/>
                    <a:pt x="8781" y="4121"/>
                    <a:pt x="8781" y="4121"/>
                  </a:cubicBezTo>
                  <a:cubicBezTo>
                    <a:pt x="8781" y="4121"/>
                    <a:pt x="8915" y="3357"/>
                    <a:pt x="8390" y="3099"/>
                  </a:cubicBezTo>
                  <a:cubicBezTo>
                    <a:pt x="8074" y="2936"/>
                    <a:pt x="7176" y="2392"/>
                    <a:pt x="7176" y="2392"/>
                  </a:cubicBezTo>
                  <a:lnTo>
                    <a:pt x="5045" y="1169"/>
                  </a:lnTo>
                  <a:lnTo>
                    <a:pt x="3268" y="137"/>
                  </a:lnTo>
                  <a:cubicBezTo>
                    <a:pt x="3110" y="46"/>
                    <a:pt x="2934" y="0"/>
                    <a:pt x="2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7" name="Google Shape;2167;p75"/>
            <p:cNvSpPr/>
            <p:nvPr/>
          </p:nvSpPr>
          <p:spPr>
            <a:xfrm>
              <a:off x="3670239" y="1169500"/>
              <a:ext cx="280225" cy="183500"/>
            </a:xfrm>
            <a:custGeom>
              <a:rect b="b" l="l" r="r" t="t"/>
              <a:pathLst>
                <a:path extrusionOk="0" h="7340" w="11209">
                  <a:moveTo>
                    <a:pt x="11209" y="1"/>
                  </a:moveTo>
                  <a:lnTo>
                    <a:pt x="0" y="6470"/>
                  </a:lnTo>
                  <a:lnTo>
                    <a:pt x="0" y="7339"/>
                  </a:lnTo>
                  <a:lnTo>
                    <a:pt x="11209" y="861"/>
                  </a:lnTo>
                  <a:lnTo>
                    <a:pt x="1120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2168" name="Google Shape;2168;p75"/>
          <p:cNvCxnSpPr/>
          <p:nvPr/>
        </p:nvCxnSpPr>
        <p:spPr>
          <a:xfrm>
            <a:off x="649354" y="140275"/>
            <a:ext cx="0" cy="18405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2169" name="Google Shape;2169;p75"/>
          <p:cNvCxnSpPr/>
          <p:nvPr/>
        </p:nvCxnSpPr>
        <p:spPr>
          <a:xfrm>
            <a:off x="801279" y="140275"/>
            <a:ext cx="0" cy="10914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2170" name="Google Shape;2170;p75"/>
          <p:cNvCxnSpPr/>
          <p:nvPr/>
        </p:nvCxnSpPr>
        <p:spPr>
          <a:xfrm rot="10800000">
            <a:off x="6957804" y="4091425"/>
            <a:ext cx="20589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2171" name="Google Shape;2171;p75"/>
          <p:cNvCxnSpPr/>
          <p:nvPr/>
        </p:nvCxnSpPr>
        <p:spPr>
          <a:xfrm rot="10800000">
            <a:off x="7579404" y="4215975"/>
            <a:ext cx="14373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oval"/>
          </a:ln>
        </p:spPr>
      </p:cxnSp>
      <p:grpSp>
        <p:nvGrpSpPr>
          <p:cNvPr id="2172" name="Google Shape;2172;p75"/>
          <p:cNvGrpSpPr/>
          <p:nvPr/>
        </p:nvGrpSpPr>
        <p:grpSpPr>
          <a:xfrm>
            <a:off x="6957800" y="1059575"/>
            <a:ext cx="605729" cy="921203"/>
            <a:chOff x="6104000" y="1506100"/>
            <a:chExt cx="605729" cy="921203"/>
          </a:xfrm>
        </p:grpSpPr>
        <p:sp>
          <p:nvSpPr>
            <p:cNvPr id="2173" name="Google Shape;2173;p75"/>
            <p:cNvSpPr/>
            <p:nvPr/>
          </p:nvSpPr>
          <p:spPr>
            <a:xfrm>
              <a:off x="6132316" y="2081006"/>
              <a:ext cx="577413" cy="346298"/>
            </a:xfrm>
            <a:custGeom>
              <a:rect b="b" l="l" r="r" t="t"/>
              <a:pathLst>
                <a:path extrusionOk="0" h="8304" w="13846">
                  <a:moveTo>
                    <a:pt x="6928" y="0"/>
                  </a:moveTo>
                  <a:cubicBezTo>
                    <a:pt x="3106" y="0"/>
                    <a:pt x="0" y="1863"/>
                    <a:pt x="0" y="4157"/>
                  </a:cubicBezTo>
                  <a:cubicBezTo>
                    <a:pt x="0" y="6450"/>
                    <a:pt x="3106" y="8303"/>
                    <a:pt x="6928" y="8303"/>
                  </a:cubicBezTo>
                  <a:cubicBezTo>
                    <a:pt x="10750" y="8303"/>
                    <a:pt x="13846" y="6450"/>
                    <a:pt x="13846" y="4157"/>
                  </a:cubicBezTo>
                  <a:cubicBezTo>
                    <a:pt x="13846" y="1863"/>
                    <a:pt x="10750" y="0"/>
                    <a:pt x="69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4" name="Google Shape;2174;p75"/>
            <p:cNvSpPr/>
            <p:nvPr/>
          </p:nvSpPr>
          <p:spPr>
            <a:xfrm>
              <a:off x="6191283" y="2100897"/>
              <a:ext cx="459103" cy="275403"/>
            </a:xfrm>
            <a:custGeom>
              <a:rect b="b" l="l" r="r" t="t"/>
              <a:pathLst>
                <a:path extrusionOk="0" h="6604" w="11009">
                  <a:moveTo>
                    <a:pt x="5504" y="1"/>
                  </a:moveTo>
                  <a:cubicBezTo>
                    <a:pt x="2466" y="1"/>
                    <a:pt x="1" y="1482"/>
                    <a:pt x="1" y="3297"/>
                  </a:cubicBezTo>
                  <a:cubicBezTo>
                    <a:pt x="1" y="5122"/>
                    <a:pt x="2466" y="6603"/>
                    <a:pt x="5504" y="6603"/>
                  </a:cubicBezTo>
                  <a:cubicBezTo>
                    <a:pt x="8543" y="6603"/>
                    <a:pt x="11008" y="5122"/>
                    <a:pt x="11008" y="3297"/>
                  </a:cubicBezTo>
                  <a:cubicBezTo>
                    <a:pt x="11008" y="1482"/>
                    <a:pt x="8543" y="1"/>
                    <a:pt x="55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5" name="Google Shape;2175;p75"/>
            <p:cNvSpPr/>
            <p:nvPr/>
          </p:nvSpPr>
          <p:spPr>
            <a:xfrm>
              <a:off x="6258216" y="2108070"/>
              <a:ext cx="325196" cy="194917"/>
            </a:xfrm>
            <a:custGeom>
              <a:rect b="b" l="l" r="r" t="t"/>
              <a:pathLst>
                <a:path extrusionOk="0" h="4674" w="7798">
                  <a:moveTo>
                    <a:pt x="3899" y="1"/>
                  </a:moveTo>
                  <a:cubicBezTo>
                    <a:pt x="1749" y="1"/>
                    <a:pt x="1" y="1042"/>
                    <a:pt x="1" y="2332"/>
                  </a:cubicBezTo>
                  <a:cubicBezTo>
                    <a:pt x="1" y="3622"/>
                    <a:pt x="1749" y="4673"/>
                    <a:pt x="3899" y="4673"/>
                  </a:cubicBezTo>
                  <a:cubicBezTo>
                    <a:pt x="6049" y="4673"/>
                    <a:pt x="7798" y="3622"/>
                    <a:pt x="7798" y="2332"/>
                  </a:cubicBezTo>
                  <a:cubicBezTo>
                    <a:pt x="7798" y="1042"/>
                    <a:pt x="6049" y="1"/>
                    <a:pt x="38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6" name="Google Shape;2176;p75"/>
            <p:cNvSpPr/>
            <p:nvPr/>
          </p:nvSpPr>
          <p:spPr>
            <a:xfrm>
              <a:off x="6339536" y="2014449"/>
              <a:ext cx="162223" cy="208054"/>
            </a:xfrm>
            <a:custGeom>
              <a:rect b="b" l="l" r="r" t="t"/>
              <a:pathLst>
                <a:path extrusionOk="0" h="4989" w="3890">
                  <a:moveTo>
                    <a:pt x="1491" y="0"/>
                  </a:moveTo>
                  <a:lnTo>
                    <a:pt x="1491" y="1262"/>
                  </a:lnTo>
                  <a:cubicBezTo>
                    <a:pt x="1491" y="2638"/>
                    <a:pt x="459" y="2733"/>
                    <a:pt x="96" y="3459"/>
                  </a:cubicBezTo>
                  <a:lnTo>
                    <a:pt x="86" y="3469"/>
                  </a:lnTo>
                  <a:lnTo>
                    <a:pt x="86" y="3478"/>
                  </a:lnTo>
                  <a:cubicBezTo>
                    <a:pt x="29" y="3583"/>
                    <a:pt x="0" y="3698"/>
                    <a:pt x="0" y="3813"/>
                  </a:cubicBezTo>
                  <a:cubicBezTo>
                    <a:pt x="0" y="4463"/>
                    <a:pt x="870" y="4988"/>
                    <a:pt x="1949" y="4988"/>
                  </a:cubicBezTo>
                  <a:cubicBezTo>
                    <a:pt x="3020" y="4988"/>
                    <a:pt x="3889" y="4463"/>
                    <a:pt x="3889" y="3813"/>
                  </a:cubicBezTo>
                  <a:cubicBezTo>
                    <a:pt x="3889" y="3708"/>
                    <a:pt x="3870" y="3603"/>
                    <a:pt x="3822" y="3497"/>
                  </a:cubicBezTo>
                  <a:lnTo>
                    <a:pt x="3813" y="3469"/>
                  </a:lnTo>
                  <a:cubicBezTo>
                    <a:pt x="3459" y="2733"/>
                    <a:pt x="2408" y="2647"/>
                    <a:pt x="2408" y="1262"/>
                  </a:cubicBezTo>
                  <a:lnTo>
                    <a:pt x="240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7" name="Google Shape;2177;p75"/>
            <p:cNvSpPr/>
            <p:nvPr/>
          </p:nvSpPr>
          <p:spPr>
            <a:xfrm>
              <a:off x="6104000" y="1507268"/>
              <a:ext cx="555144" cy="564944"/>
            </a:xfrm>
            <a:custGeom>
              <a:rect b="b" l="l" r="r" t="t"/>
              <a:pathLst>
                <a:path extrusionOk="0" h="13547" w="13312">
                  <a:moveTo>
                    <a:pt x="5946" y="0"/>
                  </a:moveTo>
                  <a:cubicBezTo>
                    <a:pt x="5395" y="0"/>
                    <a:pt x="4845" y="92"/>
                    <a:pt x="4310" y="285"/>
                  </a:cubicBezTo>
                  <a:cubicBezTo>
                    <a:pt x="1348" y="1355"/>
                    <a:pt x="1" y="5130"/>
                    <a:pt x="1291" y="8713"/>
                  </a:cubicBezTo>
                  <a:cubicBezTo>
                    <a:pt x="2356" y="11649"/>
                    <a:pt x="4865" y="13546"/>
                    <a:pt x="7366" y="13546"/>
                  </a:cubicBezTo>
                  <a:cubicBezTo>
                    <a:pt x="7917" y="13546"/>
                    <a:pt x="8467" y="13454"/>
                    <a:pt x="9002" y="13261"/>
                  </a:cubicBezTo>
                  <a:cubicBezTo>
                    <a:pt x="11964" y="12191"/>
                    <a:pt x="13311" y="8426"/>
                    <a:pt x="12021" y="4833"/>
                  </a:cubicBezTo>
                  <a:cubicBezTo>
                    <a:pt x="10956" y="1897"/>
                    <a:pt x="8448" y="0"/>
                    <a:pt x="59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8" name="Google Shape;2178;p75"/>
            <p:cNvSpPr/>
            <p:nvPr/>
          </p:nvSpPr>
          <p:spPr>
            <a:xfrm>
              <a:off x="6160215" y="1658688"/>
              <a:ext cx="257054" cy="374071"/>
            </a:xfrm>
            <a:custGeom>
              <a:rect b="b" l="l" r="r" t="t"/>
              <a:pathLst>
                <a:path extrusionOk="0" h="8970" w="6164">
                  <a:moveTo>
                    <a:pt x="1857" y="0"/>
                  </a:moveTo>
                  <a:cubicBezTo>
                    <a:pt x="762" y="0"/>
                    <a:pt x="0" y="1010"/>
                    <a:pt x="0" y="2703"/>
                  </a:cubicBezTo>
                  <a:cubicBezTo>
                    <a:pt x="0" y="4977"/>
                    <a:pt x="1376" y="7614"/>
                    <a:pt x="3087" y="8598"/>
                  </a:cubicBezTo>
                  <a:cubicBezTo>
                    <a:pt x="3522" y="8850"/>
                    <a:pt x="3935" y="8969"/>
                    <a:pt x="4310" y="8969"/>
                  </a:cubicBezTo>
                  <a:cubicBezTo>
                    <a:pt x="5401" y="8969"/>
                    <a:pt x="6163" y="7959"/>
                    <a:pt x="6163" y="6267"/>
                  </a:cubicBezTo>
                  <a:cubicBezTo>
                    <a:pt x="6163" y="3993"/>
                    <a:pt x="4787" y="1355"/>
                    <a:pt x="3087" y="371"/>
                  </a:cubicBezTo>
                  <a:cubicBezTo>
                    <a:pt x="2649" y="119"/>
                    <a:pt x="2234" y="0"/>
                    <a:pt x="18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9" name="Google Shape;2179;p75"/>
            <p:cNvSpPr/>
            <p:nvPr/>
          </p:nvSpPr>
          <p:spPr>
            <a:xfrm>
              <a:off x="6283321" y="1506100"/>
              <a:ext cx="312060" cy="540256"/>
            </a:xfrm>
            <a:custGeom>
              <a:rect b="b" l="l" r="r" t="t"/>
              <a:pathLst>
                <a:path extrusionOk="0" h="12955" w="7483">
                  <a:moveTo>
                    <a:pt x="1208" y="0"/>
                  </a:moveTo>
                  <a:cubicBezTo>
                    <a:pt x="772" y="0"/>
                    <a:pt x="363" y="105"/>
                    <a:pt x="1" y="313"/>
                  </a:cubicBezTo>
                  <a:cubicBezTo>
                    <a:pt x="192" y="246"/>
                    <a:pt x="603" y="151"/>
                    <a:pt x="937" y="132"/>
                  </a:cubicBezTo>
                  <a:cubicBezTo>
                    <a:pt x="1023" y="122"/>
                    <a:pt x="1109" y="113"/>
                    <a:pt x="1205" y="113"/>
                  </a:cubicBezTo>
                  <a:cubicBezTo>
                    <a:pt x="1749" y="113"/>
                    <a:pt x="2332" y="294"/>
                    <a:pt x="2944" y="638"/>
                  </a:cubicBezTo>
                  <a:cubicBezTo>
                    <a:pt x="5380" y="2052"/>
                    <a:pt x="7368" y="5836"/>
                    <a:pt x="7368" y="9094"/>
                  </a:cubicBezTo>
                  <a:cubicBezTo>
                    <a:pt x="7368" y="10356"/>
                    <a:pt x="7062" y="11397"/>
                    <a:pt x="6508" y="12076"/>
                  </a:cubicBezTo>
                  <a:cubicBezTo>
                    <a:pt x="6365" y="12257"/>
                    <a:pt x="6173" y="12439"/>
                    <a:pt x="5992" y="12563"/>
                  </a:cubicBezTo>
                  <a:cubicBezTo>
                    <a:pt x="5763" y="12744"/>
                    <a:pt x="5533" y="12888"/>
                    <a:pt x="5428" y="12955"/>
                  </a:cubicBezTo>
                  <a:cubicBezTo>
                    <a:pt x="5600" y="12907"/>
                    <a:pt x="5763" y="12840"/>
                    <a:pt x="5915" y="12754"/>
                  </a:cubicBezTo>
                  <a:cubicBezTo>
                    <a:pt x="6919" y="12171"/>
                    <a:pt x="7483" y="10843"/>
                    <a:pt x="7483" y="9094"/>
                  </a:cubicBezTo>
                  <a:cubicBezTo>
                    <a:pt x="7483" y="5798"/>
                    <a:pt x="5476" y="1957"/>
                    <a:pt x="3001" y="533"/>
                  </a:cubicBezTo>
                  <a:cubicBezTo>
                    <a:pt x="2386" y="177"/>
                    <a:pt x="1774" y="0"/>
                    <a:pt x="12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0" name="Google Shape;2180;p75"/>
            <p:cNvSpPr/>
            <p:nvPr/>
          </p:nvSpPr>
          <p:spPr>
            <a:xfrm>
              <a:off x="6199249" y="1715278"/>
              <a:ext cx="137910" cy="199880"/>
            </a:xfrm>
            <a:custGeom>
              <a:rect b="b" l="l" r="r" t="t"/>
              <a:pathLst>
                <a:path extrusionOk="0" h="4793" w="3307">
                  <a:moveTo>
                    <a:pt x="999" y="1"/>
                  </a:moveTo>
                  <a:cubicBezTo>
                    <a:pt x="413" y="1"/>
                    <a:pt x="1" y="541"/>
                    <a:pt x="1" y="1451"/>
                  </a:cubicBezTo>
                  <a:cubicBezTo>
                    <a:pt x="1" y="2664"/>
                    <a:pt x="746" y="4069"/>
                    <a:pt x="1654" y="4594"/>
                  </a:cubicBezTo>
                  <a:cubicBezTo>
                    <a:pt x="1886" y="4729"/>
                    <a:pt x="2108" y="4793"/>
                    <a:pt x="2309" y="4793"/>
                  </a:cubicBezTo>
                  <a:cubicBezTo>
                    <a:pt x="2894" y="4793"/>
                    <a:pt x="3307" y="4255"/>
                    <a:pt x="3307" y="3352"/>
                  </a:cubicBezTo>
                  <a:cubicBezTo>
                    <a:pt x="3307" y="2139"/>
                    <a:pt x="2561" y="725"/>
                    <a:pt x="1654" y="199"/>
                  </a:cubicBezTo>
                  <a:cubicBezTo>
                    <a:pt x="1421" y="65"/>
                    <a:pt x="1200" y="1"/>
                    <a:pt x="99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1" name="Google Shape;2181;p75"/>
            <p:cNvSpPr/>
            <p:nvPr/>
          </p:nvSpPr>
          <p:spPr>
            <a:xfrm>
              <a:off x="6218765" y="1737714"/>
              <a:ext cx="82154" cy="119561"/>
            </a:xfrm>
            <a:custGeom>
              <a:rect b="b" l="l" r="r" t="t"/>
              <a:pathLst>
                <a:path extrusionOk="0" h="2867" w="1970">
                  <a:moveTo>
                    <a:pt x="594" y="1"/>
                  </a:moveTo>
                  <a:cubicBezTo>
                    <a:pt x="244" y="1"/>
                    <a:pt x="1" y="324"/>
                    <a:pt x="1" y="865"/>
                  </a:cubicBezTo>
                  <a:cubicBezTo>
                    <a:pt x="1" y="1591"/>
                    <a:pt x="440" y="2432"/>
                    <a:pt x="985" y="2747"/>
                  </a:cubicBezTo>
                  <a:cubicBezTo>
                    <a:pt x="1124" y="2828"/>
                    <a:pt x="1257" y="2866"/>
                    <a:pt x="1377" y="2866"/>
                  </a:cubicBezTo>
                  <a:cubicBezTo>
                    <a:pt x="1726" y="2866"/>
                    <a:pt x="1969" y="2543"/>
                    <a:pt x="1969" y="2002"/>
                  </a:cubicBezTo>
                  <a:cubicBezTo>
                    <a:pt x="1969" y="1276"/>
                    <a:pt x="1530" y="435"/>
                    <a:pt x="985" y="120"/>
                  </a:cubicBezTo>
                  <a:cubicBezTo>
                    <a:pt x="846" y="39"/>
                    <a:pt x="713" y="1"/>
                    <a:pt x="5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2" name="Google Shape;2182;p75"/>
            <p:cNvSpPr/>
            <p:nvPr/>
          </p:nvSpPr>
          <p:spPr>
            <a:xfrm>
              <a:off x="6217598" y="1739507"/>
              <a:ext cx="68559" cy="124732"/>
            </a:xfrm>
            <a:custGeom>
              <a:rect b="b" l="l" r="r" t="t"/>
              <a:pathLst>
                <a:path extrusionOk="0" h="2991" w="1644">
                  <a:moveTo>
                    <a:pt x="411" y="0"/>
                  </a:moveTo>
                  <a:lnTo>
                    <a:pt x="0" y="230"/>
                  </a:lnTo>
                  <a:lnTo>
                    <a:pt x="1214" y="2991"/>
                  </a:lnTo>
                  <a:lnTo>
                    <a:pt x="1644" y="2762"/>
                  </a:lnTo>
                  <a:lnTo>
                    <a:pt x="41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3" name="Google Shape;2183;p75"/>
            <p:cNvSpPr/>
            <p:nvPr/>
          </p:nvSpPr>
          <p:spPr>
            <a:xfrm>
              <a:off x="6203252" y="1746263"/>
              <a:ext cx="82112" cy="119353"/>
            </a:xfrm>
            <a:custGeom>
              <a:rect b="b" l="l" r="r" t="t"/>
              <a:pathLst>
                <a:path extrusionOk="0" h="2862" w="1969">
                  <a:moveTo>
                    <a:pt x="595" y="1"/>
                  </a:moveTo>
                  <a:cubicBezTo>
                    <a:pt x="245" y="1"/>
                    <a:pt x="0" y="319"/>
                    <a:pt x="0" y="861"/>
                  </a:cubicBezTo>
                  <a:cubicBezTo>
                    <a:pt x="0" y="1587"/>
                    <a:pt x="440" y="2437"/>
                    <a:pt x="984" y="2743"/>
                  </a:cubicBezTo>
                  <a:cubicBezTo>
                    <a:pt x="1124" y="2824"/>
                    <a:pt x="1257" y="2862"/>
                    <a:pt x="1377" y="2862"/>
                  </a:cubicBezTo>
                  <a:cubicBezTo>
                    <a:pt x="1725" y="2862"/>
                    <a:pt x="1969" y="2540"/>
                    <a:pt x="1969" y="2007"/>
                  </a:cubicBezTo>
                  <a:cubicBezTo>
                    <a:pt x="1969" y="1281"/>
                    <a:pt x="1529" y="431"/>
                    <a:pt x="984" y="115"/>
                  </a:cubicBezTo>
                  <a:cubicBezTo>
                    <a:pt x="846" y="38"/>
                    <a:pt x="714" y="1"/>
                    <a:pt x="5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4" name="Google Shape;2184;p75"/>
            <p:cNvSpPr/>
            <p:nvPr/>
          </p:nvSpPr>
          <p:spPr>
            <a:xfrm>
              <a:off x="6213594" y="1762943"/>
              <a:ext cx="59801" cy="86950"/>
            </a:xfrm>
            <a:custGeom>
              <a:rect b="b" l="l" r="r" t="t"/>
              <a:pathLst>
                <a:path extrusionOk="0" h="2085" w="1434">
                  <a:moveTo>
                    <a:pt x="432" y="1"/>
                  </a:moveTo>
                  <a:cubicBezTo>
                    <a:pt x="180" y="1"/>
                    <a:pt x="1" y="233"/>
                    <a:pt x="1" y="623"/>
                  </a:cubicBezTo>
                  <a:cubicBezTo>
                    <a:pt x="1" y="1158"/>
                    <a:pt x="326" y="1770"/>
                    <a:pt x="717" y="1999"/>
                  </a:cubicBezTo>
                  <a:cubicBezTo>
                    <a:pt x="819" y="2057"/>
                    <a:pt x="915" y="2085"/>
                    <a:pt x="1002" y="2085"/>
                  </a:cubicBezTo>
                  <a:cubicBezTo>
                    <a:pt x="1258" y="2085"/>
                    <a:pt x="1434" y="1847"/>
                    <a:pt x="1434" y="1454"/>
                  </a:cubicBezTo>
                  <a:cubicBezTo>
                    <a:pt x="1434" y="929"/>
                    <a:pt x="1119" y="317"/>
                    <a:pt x="717" y="88"/>
                  </a:cubicBezTo>
                  <a:cubicBezTo>
                    <a:pt x="616" y="29"/>
                    <a:pt x="520" y="1"/>
                    <a:pt x="4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5" name="Google Shape;2185;p75"/>
            <p:cNvSpPr/>
            <p:nvPr/>
          </p:nvSpPr>
          <p:spPr>
            <a:xfrm>
              <a:off x="6229942" y="1786880"/>
              <a:ext cx="27941" cy="40368"/>
            </a:xfrm>
            <a:custGeom>
              <a:rect b="b" l="l" r="r" t="t"/>
              <a:pathLst>
                <a:path extrusionOk="0" h="968" w="670">
                  <a:moveTo>
                    <a:pt x="205" y="1"/>
                  </a:moveTo>
                  <a:cubicBezTo>
                    <a:pt x="86" y="1"/>
                    <a:pt x="0" y="112"/>
                    <a:pt x="0" y="297"/>
                  </a:cubicBezTo>
                  <a:cubicBezTo>
                    <a:pt x="0" y="536"/>
                    <a:pt x="153" y="823"/>
                    <a:pt x="335" y="928"/>
                  </a:cubicBezTo>
                  <a:cubicBezTo>
                    <a:pt x="381" y="955"/>
                    <a:pt x="425" y="967"/>
                    <a:pt x="465" y="967"/>
                  </a:cubicBezTo>
                  <a:cubicBezTo>
                    <a:pt x="584" y="967"/>
                    <a:pt x="669" y="858"/>
                    <a:pt x="669" y="680"/>
                  </a:cubicBezTo>
                  <a:cubicBezTo>
                    <a:pt x="669" y="431"/>
                    <a:pt x="516" y="145"/>
                    <a:pt x="335" y="39"/>
                  </a:cubicBezTo>
                  <a:cubicBezTo>
                    <a:pt x="289" y="13"/>
                    <a:pt x="245" y="1"/>
                    <a:pt x="2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86" name="Google Shape;2186;p75"/>
          <p:cNvGrpSpPr/>
          <p:nvPr/>
        </p:nvGrpSpPr>
        <p:grpSpPr>
          <a:xfrm>
            <a:off x="7842124" y="3117463"/>
            <a:ext cx="666951" cy="727683"/>
            <a:chOff x="7505474" y="1657463"/>
            <a:chExt cx="666951" cy="727683"/>
          </a:xfrm>
        </p:grpSpPr>
        <p:sp>
          <p:nvSpPr>
            <p:cNvPr id="2187" name="Google Shape;2187;p75"/>
            <p:cNvSpPr/>
            <p:nvPr/>
          </p:nvSpPr>
          <p:spPr>
            <a:xfrm>
              <a:off x="7639396" y="1657463"/>
              <a:ext cx="533029" cy="710428"/>
            </a:xfrm>
            <a:custGeom>
              <a:rect b="b" l="l" r="r" t="t"/>
              <a:pathLst>
                <a:path extrusionOk="0" h="13628" w="10225">
                  <a:moveTo>
                    <a:pt x="2939" y="0"/>
                  </a:moveTo>
                  <a:cubicBezTo>
                    <a:pt x="2451" y="0"/>
                    <a:pt x="2009" y="115"/>
                    <a:pt x="1628" y="333"/>
                  </a:cubicBezTo>
                  <a:lnTo>
                    <a:pt x="1" y="1275"/>
                  </a:lnTo>
                  <a:lnTo>
                    <a:pt x="523" y="2196"/>
                  </a:lnTo>
                  <a:cubicBezTo>
                    <a:pt x="441" y="2574"/>
                    <a:pt x="390" y="2994"/>
                    <a:pt x="390" y="3465"/>
                  </a:cubicBezTo>
                  <a:cubicBezTo>
                    <a:pt x="390" y="6678"/>
                    <a:pt x="2651" y="10588"/>
                    <a:pt x="5435" y="12195"/>
                  </a:cubicBezTo>
                  <a:cubicBezTo>
                    <a:pt x="5834" y="12420"/>
                    <a:pt x="6223" y="12594"/>
                    <a:pt x="6592" y="12706"/>
                  </a:cubicBezTo>
                  <a:lnTo>
                    <a:pt x="7124" y="13627"/>
                  </a:lnTo>
                  <a:lnTo>
                    <a:pt x="8751" y="12686"/>
                  </a:lnTo>
                  <a:cubicBezTo>
                    <a:pt x="9662" y="12154"/>
                    <a:pt x="10225" y="11028"/>
                    <a:pt x="10225" y="9421"/>
                  </a:cubicBezTo>
                  <a:cubicBezTo>
                    <a:pt x="10225" y="6208"/>
                    <a:pt x="7973" y="2298"/>
                    <a:pt x="5190" y="691"/>
                  </a:cubicBezTo>
                  <a:cubicBezTo>
                    <a:pt x="4380" y="221"/>
                    <a:pt x="3616" y="0"/>
                    <a:pt x="29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8" name="Google Shape;2188;p75"/>
            <p:cNvSpPr/>
            <p:nvPr/>
          </p:nvSpPr>
          <p:spPr>
            <a:xfrm>
              <a:off x="7562035" y="1706673"/>
              <a:ext cx="525575" cy="678472"/>
            </a:xfrm>
            <a:custGeom>
              <a:rect b="b" l="l" r="r" t="t"/>
              <a:pathLst>
                <a:path extrusionOk="0" h="13015" w="10082">
                  <a:moveTo>
                    <a:pt x="2793" y="0"/>
                  </a:moveTo>
                  <a:cubicBezTo>
                    <a:pt x="1138" y="0"/>
                    <a:pt x="1" y="1317"/>
                    <a:pt x="1" y="3595"/>
                  </a:cubicBezTo>
                  <a:cubicBezTo>
                    <a:pt x="1" y="6809"/>
                    <a:pt x="2263" y="10718"/>
                    <a:pt x="5046" y="12325"/>
                  </a:cubicBezTo>
                  <a:cubicBezTo>
                    <a:pt x="5856" y="12793"/>
                    <a:pt x="6621" y="13014"/>
                    <a:pt x="7298" y="13014"/>
                  </a:cubicBezTo>
                  <a:cubicBezTo>
                    <a:pt x="8949" y="13014"/>
                    <a:pt x="10082" y="11698"/>
                    <a:pt x="10082" y="9419"/>
                  </a:cubicBezTo>
                  <a:cubicBezTo>
                    <a:pt x="10082" y="6205"/>
                    <a:pt x="7830" y="2296"/>
                    <a:pt x="5046" y="689"/>
                  </a:cubicBezTo>
                  <a:cubicBezTo>
                    <a:pt x="4237" y="222"/>
                    <a:pt x="3471" y="0"/>
                    <a:pt x="27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9" name="Google Shape;2189;p75"/>
            <p:cNvSpPr/>
            <p:nvPr/>
          </p:nvSpPr>
          <p:spPr>
            <a:xfrm>
              <a:off x="7611663" y="1783982"/>
              <a:ext cx="412453" cy="531674"/>
            </a:xfrm>
            <a:custGeom>
              <a:rect b="b" l="l" r="r" t="t"/>
              <a:pathLst>
                <a:path extrusionOk="0" h="10199" w="7912">
                  <a:moveTo>
                    <a:pt x="2186" y="0"/>
                  </a:moveTo>
                  <a:cubicBezTo>
                    <a:pt x="1804" y="0"/>
                    <a:pt x="1456" y="89"/>
                    <a:pt x="1157" y="260"/>
                  </a:cubicBezTo>
                  <a:lnTo>
                    <a:pt x="727" y="506"/>
                  </a:lnTo>
                  <a:lnTo>
                    <a:pt x="768" y="577"/>
                  </a:lnTo>
                  <a:cubicBezTo>
                    <a:pt x="287" y="1048"/>
                    <a:pt x="1" y="1816"/>
                    <a:pt x="1" y="2819"/>
                  </a:cubicBezTo>
                  <a:cubicBezTo>
                    <a:pt x="1" y="5336"/>
                    <a:pt x="1771" y="8406"/>
                    <a:pt x="3951" y="9665"/>
                  </a:cubicBezTo>
                  <a:cubicBezTo>
                    <a:pt x="4588" y="10028"/>
                    <a:pt x="5183" y="10198"/>
                    <a:pt x="5711" y="10198"/>
                  </a:cubicBezTo>
                  <a:cubicBezTo>
                    <a:pt x="5912" y="10198"/>
                    <a:pt x="6104" y="10174"/>
                    <a:pt x="6284" y="10126"/>
                  </a:cubicBezTo>
                  <a:lnTo>
                    <a:pt x="6325" y="10197"/>
                  </a:lnTo>
                  <a:lnTo>
                    <a:pt x="6755" y="9942"/>
                  </a:lnTo>
                  <a:cubicBezTo>
                    <a:pt x="7461" y="9532"/>
                    <a:pt x="7912" y="8642"/>
                    <a:pt x="7912" y="7383"/>
                  </a:cubicBezTo>
                  <a:cubicBezTo>
                    <a:pt x="7912" y="4865"/>
                    <a:pt x="6141" y="1795"/>
                    <a:pt x="3951" y="536"/>
                  </a:cubicBezTo>
                  <a:cubicBezTo>
                    <a:pt x="3319" y="173"/>
                    <a:pt x="2719" y="0"/>
                    <a:pt x="21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0" name="Google Shape;2190;p75"/>
            <p:cNvSpPr/>
            <p:nvPr/>
          </p:nvSpPr>
          <p:spPr>
            <a:xfrm>
              <a:off x="7589247" y="1796858"/>
              <a:ext cx="412453" cy="532404"/>
            </a:xfrm>
            <a:custGeom>
              <a:rect b="b" l="l" r="r" t="t"/>
              <a:pathLst>
                <a:path extrusionOk="0" h="10213" w="7912">
                  <a:moveTo>
                    <a:pt x="2182" y="0"/>
                  </a:moveTo>
                  <a:cubicBezTo>
                    <a:pt x="889" y="0"/>
                    <a:pt x="1" y="1034"/>
                    <a:pt x="1" y="2817"/>
                  </a:cubicBezTo>
                  <a:cubicBezTo>
                    <a:pt x="1" y="5345"/>
                    <a:pt x="1771" y="8405"/>
                    <a:pt x="3951" y="9674"/>
                  </a:cubicBezTo>
                  <a:cubicBezTo>
                    <a:pt x="4587" y="10040"/>
                    <a:pt x="5188" y="10213"/>
                    <a:pt x="5720" y="10213"/>
                  </a:cubicBezTo>
                  <a:cubicBezTo>
                    <a:pt x="7020" y="10213"/>
                    <a:pt x="7912" y="9179"/>
                    <a:pt x="7912" y="7392"/>
                  </a:cubicBezTo>
                  <a:cubicBezTo>
                    <a:pt x="7912" y="4864"/>
                    <a:pt x="6141" y="1804"/>
                    <a:pt x="3951" y="545"/>
                  </a:cubicBezTo>
                  <a:cubicBezTo>
                    <a:pt x="3316" y="175"/>
                    <a:pt x="2715" y="0"/>
                    <a:pt x="218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1" name="Google Shape;2191;p75"/>
            <p:cNvSpPr/>
            <p:nvPr/>
          </p:nvSpPr>
          <p:spPr>
            <a:xfrm>
              <a:off x="7602071" y="1811037"/>
              <a:ext cx="388994" cy="502690"/>
            </a:xfrm>
            <a:custGeom>
              <a:rect b="b" l="l" r="r" t="t"/>
              <a:pathLst>
                <a:path extrusionOk="0" h="9643" w="7462">
                  <a:moveTo>
                    <a:pt x="2063" y="0"/>
                  </a:moveTo>
                  <a:cubicBezTo>
                    <a:pt x="840" y="0"/>
                    <a:pt x="0" y="976"/>
                    <a:pt x="0" y="2668"/>
                  </a:cubicBezTo>
                  <a:cubicBezTo>
                    <a:pt x="0" y="5042"/>
                    <a:pt x="1669" y="7939"/>
                    <a:pt x="3726" y="9136"/>
                  </a:cubicBezTo>
                  <a:cubicBezTo>
                    <a:pt x="4324" y="9480"/>
                    <a:pt x="4890" y="9643"/>
                    <a:pt x="5390" y="9643"/>
                  </a:cubicBezTo>
                  <a:cubicBezTo>
                    <a:pt x="6619" y="9643"/>
                    <a:pt x="7461" y="8663"/>
                    <a:pt x="7461" y="6977"/>
                  </a:cubicBezTo>
                  <a:cubicBezTo>
                    <a:pt x="7461" y="4592"/>
                    <a:pt x="5793" y="1696"/>
                    <a:pt x="3726" y="509"/>
                  </a:cubicBezTo>
                  <a:cubicBezTo>
                    <a:pt x="3128" y="164"/>
                    <a:pt x="2563" y="0"/>
                    <a:pt x="2063" y="0"/>
                  </a:cubicBezTo>
                  <a:close/>
                </a:path>
              </a:pathLst>
            </a:custGeom>
            <a:solidFill>
              <a:srgbClr val="325E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2" name="Google Shape;2192;p75"/>
            <p:cNvSpPr/>
            <p:nvPr/>
          </p:nvSpPr>
          <p:spPr>
            <a:xfrm>
              <a:off x="7607389" y="1821046"/>
              <a:ext cx="375127" cy="484392"/>
            </a:xfrm>
            <a:custGeom>
              <a:rect b="b" l="l" r="r" t="t"/>
              <a:pathLst>
                <a:path extrusionOk="0" h="9292" w="7196">
                  <a:moveTo>
                    <a:pt x="1989" y="0"/>
                  </a:moveTo>
                  <a:cubicBezTo>
                    <a:pt x="810" y="0"/>
                    <a:pt x="1" y="941"/>
                    <a:pt x="1" y="2568"/>
                  </a:cubicBezTo>
                  <a:cubicBezTo>
                    <a:pt x="1" y="4861"/>
                    <a:pt x="1608" y="7655"/>
                    <a:pt x="3593" y="8801"/>
                  </a:cubicBezTo>
                  <a:cubicBezTo>
                    <a:pt x="4170" y="9134"/>
                    <a:pt x="4715" y="9291"/>
                    <a:pt x="5199" y="9291"/>
                  </a:cubicBezTo>
                  <a:cubicBezTo>
                    <a:pt x="6381" y="9291"/>
                    <a:pt x="7195" y="8350"/>
                    <a:pt x="7195" y="6723"/>
                  </a:cubicBezTo>
                  <a:cubicBezTo>
                    <a:pt x="7195" y="4431"/>
                    <a:pt x="5578" y="1637"/>
                    <a:pt x="3593" y="491"/>
                  </a:cubicBezTo>
                  <a:cubicBezTo>
                    <a:pt x="3016" y="158"/>
                    <a:pt x="2472" y="0"/>
                    <a:pt x="1989" y="0"/>
                  </a:cubicBezTo>
                  <a:close/>
                </a:path>
              </a:pathLst>
            </a:custGeom>
            <a:solidFill>
              <a:srgbClr val="2C2D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3" name="Google Shape;2193;p75"/>
            <p:cNvSpPr/>
            <p:nvPr/>
          </p:nvSpPr>
          <p:spPr>
            <a:xfrm>
              <a:off x="7607910" y="1873958"/>
              <a:ext cx="318045" cy="411045"/>
            </a:xfrm>
            <a:custGeom>
              <a:rect b="b" l="l" r="r" t="t"/>
              <a:pathLst>
                <a:path extrusionOk="0" h="7885" w="6101">
                  <a:moveTo>
                    <a:pt x="1687" y="1"/>
                  </a:moveTo>
                  <a:cubicBezTo>
                    <a:pt x="686" y="1"/>
                    <a:pt x="1" y="798"/>
                    <a:pt x="1" y="2177"/>
                  </a:cubicBezTo>
                  <a:cubicBezTo>
                    <a:pt x="1" y="4122"/>
                    <a:pt x="1362" y="6496"/>
                    <a:pt x="3051" y="7469"/>
                  </a:cubicBezTo>
                  <a:cubicBezTo>
                    <a:pt x="3539" y="7751"/>
                    <a:pt x="4000" y="7885"/>
                    <a:pt x="4410" y="7885"/>
                  </a:cubicBezTo>
                  <a:cubicBezTo>
                    <a:pt x="5411" y="7885"/>
                    <a:pt x="6101" y="7088"/>
                    <a:pt x="6101" y="5708"/>
                  </a:cubicBezTo>
                  <a:cubicBezTo>
                    <a:pt x="6101" y="3764"/>
                    <a:pt x="4729" y="1389"/>
                    <a:pt x="3051" y="417"/>
                  </a:cubicBezTo>
                  <a:cubicBezTo>
                    <a:pt x="2560" y="135"/>
                    <a:pt x="2097" y="1"/>
                    <a:pt x="1687" y="1"/>
                  </a:cubicBezTo>
                  <a:close/>
                </a:path>
              </a:pathLst>
            </a:custGeom>
            <a:solidFill>
              <a:srgbClr val="6F737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4" name="Google Shape;2194;p75"/>
            <p:cNvSpPr/>
            <p:nvPr/>
          </p:nvSpPr>
          <p:spPr>
            <a:xfrm>
              <a:off x="7598839" y="1952205"/>
              <a:ext cx="261484" cy="274256"/>
            </a:xfrm>
            <a:custGeom>
              <a:rect b="b" l="l" r="r" t="t"/>
              <a:pathLst>
                <a:path extrusionOk="0" h="5261" w="5016">
                  <a:moveTo>
                    <a:pt x="1812" y="1"/>
                  </a:moveTo>
                  <a:cubicBezTo>
                    <a:pt x="462" y="779"/>
                    <a:pt x="1" y="2508"/>
                    <a:pt x="779" y="3849"/>
                  </a:cubicBezTo>
                  <a:cubicBezTo>
                    <a:pt x="1300" y="4755"/>
                    <a:pt x="2250" y="5261"/>
                    <a:pt x="3224" y="5261"/>
                  </a:cubicBezTo>
                  <a:cubicBezTo>
                    <a:pt x="3702" y="5261"/>
                    <a:pt x="4185" y="5139"/>
                    <a:pt x="4627" y="4883"/>
                  </a:cubicBezTo>
                  <a:cubicBezTo>
                    <a:pt x="5016" y="1485"/>
                    <a:pt x="1812" y="1"/>
                    <a:pt x="1812" y="1"/>
                  </a:cubicBezTo>
                  <a:close/>
                </a:path>
              </a:pathLst>
            </a:custGeom>
            <a:solidFill>
              <a:srgbClr val="484A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5" name="Google Shape;2195;p75"/>
            <p:cNvSpPr/>
            <p:nvPr/>
          </p:nvSpPr>
          <p:spPr>
            <a:xfrm>
              <a:off x="7662907" y="1945271"/>
              <a:ext cx="207582" cy="268469"/>
            </a:xfrm>
            <a:custGeom>
              <a:rect b="b" l="l" r="r" t="t"/>
              <a:pathLst>
                <a:path extrusionOk="0" h="5150" w="3982">
                  <a:moveTo>
                    <a:pt x="1100" y="0"/>
                  </a:moveTo>
                  <a:cubicBezTo>
                    <a:pt x="447" y="0"/>
                    <a:pt x="0" y="525"/>
                    <a:pt x="0" y="1423"/>
                  </a:cubicBezTo>
                  <a:cubicBezTo>
                    <a:pt x="0" y="2693"/>
                    <a:pt x="890" y="4238"/>
                    <a:pt x="1996" y="4872"/>
                  </a:cubicBezTo>
                  <a:cubicBezTo>
                    <a:pt x="2315" y="5060"/>
                    <a:pt x="2617" y="5149"/>
                    <a:pt x="2885" y="5149"/>
                  </a:cubicBezTo>
                  <a:cubicBezTo>
                    <a:pt x="3534" y="5149"/>
                    <a:pt x="3981" y="4625"/>
                    <a:pt x="3981" y="3726"/>
                  </a:cubicBezTo>
                  <a:cubicBezTo>
                    <a:pt x="3981" y="2457"/>
                    <a:pt x="3091" y="912"/>
                    <a:pt x="1996" y="277"/>
                  </a:cubicBezTo>
                  <a:cubicBezTo>
                    <a:pt x="1673" y="89"/>
                    <a:pt x="1369" y="0"/>
                    <a:pt x="1100" y="0"/>
                  </a:cubicBezTo>
                  <a:close/>
                </a:path>
              </a:pathLst>
            </a:custGeom>
            <a:solidFill>
              <a:srgbClr val="484A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6" name="Google Shape;2196;p75"/>
            <p:cNvSpPr/>
            <p:nvPr/>
          </p:nvSpPr>
          <p:spPr>
            <a:xfrm>
              <a:off x="7617554" y="2103746"/>
              <a:ext cx="189962" cy="148883"/>
            </a:xfrm>
            <a:custGeom>
              <a:rect b="b" l="l" r="r" t="t"/>
              <a:pathLst>
                <a:path extrusionOk="0" h="2856" w="3644">
                  <a:moveTo>
                    <a:pt x="1250" y="0"/>
                  </a:moveTo>
                  <a:cubicBezTo>
                    <a:pt x="1243" y="0"/>
                    <a:pt x="1236" y="0"/>
                    <a:pt x="1228" y="0"/>
                  </a:cubicBezTo>
                  <a:cubicBezTo>
                    <a:pt x="839" y="0"/>
                    <a:pt x="563" y="144"/>
                    <a:pt x="430" y="369"/>
                  </a:cubicBezTo>
                  <a:lnTo>
                    <a:pt x="0" y="1136"/>
                  </a:lnTo>
                  <a:lnTo>
                    <a:pt x="154" y="1218"/>
                  </a:lnTo>
                  <a:cubicBezTo>
                    <a:pt x="174" y="1341"/>
                    <a:pt x="236" y="1484"/>
                    <a:pt x="317" y="1628"/>
                  </a:cubicBezTo>
                  <a:cubicBezTo>
                    <a:pt x="723" y="2307"/>
                    <a:pt x="1691" y="2856"/>
                    <a:pt x="2486" y="2856"/>
                  </a:cubicBezTo>
                  <a:cubicBezTo>
                    <a:pt x="2493" y="2856"/>
                    <a:pt x="2500" y="2856"/>
                    <a:pt x="2508" y="2856"/>
                  </a:cubicBezTo>
                  <a:cubicBezTo>
                    <a:pt x="2712" y="2856"/>
                    <a:pt x="2886" y="2815"/>
                    <a:pt x="3030" y="2743"/>
                  </a:cubicBezTo>
                  <a:lnTo>
                    <a:pt x="3132" y="2794"/>
                  </a:lnTo>
                  <a:lnTo>
                    <a:pt x="3551" y="2047"/>
                  </a:lnTo>
                  <a:cubicBezTo>
                    <a:pt x="3644" y="1832"/>
                    <a:pt x="3603" y="1546"/>
                    <a:pt x="3418" y="1229"/>
                  </a:cubicBezTo>
                  <a:cubicBezTo>
                    <a:pt x="3013" y="549"/>
                    <a:pt x="2054" y="0"/>
                    <a:pt x="1250" y="0"/>
                  </a:cubicBezTo>
                  <a:close/>
                </a:path>
              </a:pathLst>
            </a:custGeom>
            <a:solidFill>
              <a:srgbClr val="2C2D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7" name="Google Shape;2197;p75"/>
            <p:cNvSpPr/>
            <p:nvPr/>
          </p:nvSpPr>
          <p:spPr>
            <a:xfrm>
              <a:off x="7602593" y="2140028"/>
              <a:ext cx="194236" cy="130742"/>
            </a:xfrm>
            <a:custGeom>
              <a:rect b="b" l="l" r="r" t="t"/>
              <a:pathLst>
                <a:path extrusionOk="0" h="2508" w="3726">
                  <a:moveTo>
                    <a:pt x="1116" y="0"/>
                  </a:moveTo>
                  <a:cubicBezTo>
                    <a:pt x="318" y="21"/>
                    <a:pt x="1" y="584"/>
                    <a:pt x="410" y="1269"/>
                  </a:cubicBezTo>
                  <a:cubicBezTo>
                    <a:pt x="819" y="1955"/>
                    <a:pt x="1802" y="2508"/>
                    <a:pt x="2600" y="2508"/>
                  </a:cubicBezTo>
                  <a:cubicBezTo>
                    <a:pt x="3398" y="2487"/>
                    <a:pt x="3726" y="1924"/>
                    <a:pt x="3317" y="1239"/>
                  </a:cubicBezTo>
                  <a:cubicBezTo>
                    <a:pt x="2907" y="543"/>
                    <a:pt x="1925" y="0"/>
                    <a:pt x="1116" y="0"/>
                  </a:cubicBezTo>
                  <a:close/>
                </a:path>
              </a:pathLst>
            </a:custGeom>
            <a:solidFill>
              <a:srgbClr val="565A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8" name="Google Shape;2198;p75"/>
            <p:cNvSpPr/>
            <p:nvPr/>
          </p:nvSpPr>
          <p:spPr>
            <a:xfrm>
              <a:off x="7627667" y="2165103"/>
              <a:ext cx="138770" cy="95033"/>
            </a:xfrm>
            <a:custGeom>
              <a:rect b="b" l="l" r="r" t="t"/>
              <a:pathLst>
                <a:path extrusionOk="0" h="1823" w="2662">
                  <a:moveTo>
                    <a:pt x="246" y="0"/>
                  </a:moveTo>
                  <a:lnTo>
                    <a:pt x="246" y="0"/>
                  </a:lnTo>
                  <a:cubicBezTo>
                    <a:pt x="31" y="174"/>
                    <a:pt x="1" y="492"/>
                    <a:pt x="205" y="840"/>
                  </a:cubicBezTo>
                  <a:cubicBezTo>
                    <a:pt x="533" y="1392"/>
                    <a:pt x="1311" y="1822"/>
                    <a:pt x="1955" y="1822"/>
                  </a:cubicBezTo>
                  <a:cubicBezTo>
                    <a:pt x="2375" y="1812"/>
                    <a:pt x="2631" y="1617"/>
                    <a:pt x="2662" y="1321"/>
                  </a:cubicBezTo>
                  <a:lnTo>
                    <a:pt x="2662" y="1321"/>
                  </a:lnTo>
                  <a:cubicBezTo>
                    <a:pt x="2539" y="1423"/>
                    <a:pt x="2365" y="1474"/>
                    <a:pt x="2140" y="1484"/>
                  </a:cubicBezTo>
                  <a:cubicBezTo>
                    <a:pt x="2132" y="1484"/>
                    <a:pt x="2125" y="1485"/>
                    <a:pt x="2117" y="1485"/>
                  </a:cubicBezTo>
                  <a:cubicBezTo>
                    <a:pt x="1477" y="1485"/>
                    <a:pt x="713" y="1048"/>
                    <a:pt x="390" y="502"/>
                  </a:cubicBezTo>
                  <a:cubicBezTo>
                    <a:pt x="287" y="318"/>
                    <a:pt x="236" y="144"/>
                    <a:pt x="246" y="0"/>
                  </a:cubicBezTo>
                  <a:close/>
                </a:path>
              </a:pathLst>
            </a:custGeom>
            <a:solidFill>
              <a:srgbClr val="08090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9" name="Google Shape;2199;p75"/>
            <p:cNvSpPr/>
            <p:nvPr/>
          </p:nvSpPr>
          <p:spPr>
            <a:xfrm>
              <a:off x="7639970" y="2156554"/>
              <a:ext cx="126989" cy="85962"/>
            </a:xfrm>
            <a:custGeom>
              <a:rect b="b" l="l" r="r" t="t"/>
              <a:pathLst>
                <a:path extrusionOk="0" h="1649" w="2436">
                  <a:moveTo>
                    <a:pt x="554" y="1"/>
                  </a:moveTo>
                  <a:cubicBezTo>
                    <a:pt x="547" y="1"/>
                    <a:pt x="540" y="1"/>
                    <a:pt x="532" y="1"/>
                  </a:cubicBezTo>
                  <a:cubicBezTo>
                    <a:pt x="307" y="1"/>
                    <a:pt x="143" y="62"/>
                    <a:pt x="10" y="164"/>
                  </a:cubicBezTo>
                  <a:cubicBezTo>
                    <a:pt x="0" y="308"/>
                    <a:pt x="51" y="482"/>
                    <a:pt x="154" y="666"/>
                  </a:cubicBezTo>
                  <a:cubicBezTo>
                    <a:pt x="477" y="1212"/>
                    <a:pt x="1241" y="1649"/>
                    <a:pt x="1881" y="1649"/>
                  </a:cubicBezTo>
                  <a:cubicBezTo>
                    <a:pt x="1889" y="1649"/>
                    <a:pt x="1896" y="1648"/>
                    <a:pt x="1904" y="1648"/>
                  </a:cubicBezTo>
                  <a:cubicBezTo>
                    <a:pt x="2129" y="1638"/>
                    <a:pt x="2303" y="1587"/>
                    <a:pt x="2426" y="1485"/>
                  </a:cubicBezTo>
                  <a:cubicBezTo>
                    <a:pt x="2436" y="1341"/>
                    <a:pt x="2395" y="1167"/>
                    <a:pt x="2282" y="983"/>
                  </a:cubicBezTo>
                  <a:cubicBezTo>
                    <a:pt x="1958" y="437"/>
                    <a:pt x="1195" y="1"/>
                    <a:pt x="554" y="1"/>
                  </a:cubicBezTo>
                  <a:close/>
                </a:path>
              </a:pathLst>
            </a:custGeom>
            <a:solidFill>
              <a:srgbClr val="1634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0" name="Google Shape;2200;p75"/>
            <p:cNvSpPr/>
            <p:nvPr/>
          </p:nvSpPr>
          <p:spPr>
            <a:xfrm>
              <a:off x="7681048" y="2175216"/>
              <a:ext cx="51765" cy="34771"/>
            </a:xfrm>
            <a:custGeom>
              <a:rect b="b" l="l" r="r" t="t"/>
              <a:pathLst>
                <a:path extrusionOk="0" h="667" w="993">
                  <a:moveTo>
                    <a:pt x="297" y="1"/>
                  </a:moveTo>
                  <a:cubicBezTo>
                    <a:pt x="82" y="1"/>
                    <a:pt x="0" y="154"/>
                    <a:pt x="113" y="339"/>
                  </a:cubicBezTo>
                  <a:cubicBezTo>
                    <a:pt x="212" y="517"/>
                    <a:pt x="464" y="667"/>
                    <a:pt x="675" y="667"/>
                  </a:cubicBezTo>
                  <a:cubicBezTo>
                    <a:pt x="682" y="667"/>
                    <a:pt x="689" y="666"/>
                    <a:pt x="696" y="666"/>
                  </a:cubicBezTo>
                  <a:cubicBezTo>
                    <a:pt x="911" y="666"/>
                    <a:pt x="993" y="513"/>
                    <a:pt x="890" y="328"/>
                  </a:cubicBezTo>
                  <a:cubicBezTo>
                    <a:pt x="778" y="144"/>
                    <a:pt x="512" y="1"/>
                    <a:pt x="297" y="1"/>
                  </a:cubicBezTo>
                  <a:close/>
                </a:path>
              </a:pathLst>
            </a:custGeom>
            <a:solidFill>
              <a:srgbClr val="F14B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1" name="Google Shape;2201;p75"/>
            <p:cNvSpPr/>
            <p:nvPr/>
          </p:nvSpPr>
          <p:spPr>
            <a:xfrm>
              <a:off x="7677295" y="2157075"/>
              <a:ext cx="13919" cy="5943"/>
            </a:xfrm>
            <a:custGeom>
              <a:rect b="b" l="l" r="r" t="t"/>
              <a:pathLst>
                <a:path extrusionOk="0" h="114" w="267">
                  <a:moveTo>
                    <a:pt x="0" y="1"/>
                  </a:moveTo>
                  <a:lnTo>
                    <a:pt x="0" y="11"/>
                  </a:lnTo>
                  <a:cubicBezTo>
                    <a:pt x="41" y="73"/>
                    <a:pt x="123" y="113"/>
                    <a:pt x="185" y="113"/>
                  </a:cubicBezTo>
                  <a:cubicBezTo>
                    <a:pt x="236" y="113"/>
                    <a:pt x="267" y="83"/>
                    <a:pt x="256" y="42"/>
                  </a:cubicBezTo>
                  <a:cubicBezTo>
                    <a:pt x="174" y="21"/>
                    <a:pt x="82" y="11"/>
                    <a:pt x="0" y="1"/>
                  </a:cubicBezTo>
                  <a:close/>
                </a:path>
              </a:pathLst>
            </a:custGeom>
            <a:solidFill>
              <a:srgbClr val="F14B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2" name="Google Shape;2202;p75"/>
            <p:cNvSpPr/>
            <p:nvPr/>
          </p:nvSpPr>
          <p:spPr>
            <a:xfrm>
              <a:off x="7719989" y="2226460"/>
              <a:ext cx="16056" cy="10739"/>
            </a:xfrm>
            <a:custGeom>
              <a:rect b="b" l="l" r="r" t="t"/>
              <a:pathLst>
                <a:path extrusionOk="0" h="206" w="308">
                  <a:moveTo>
                    <a:pt x="92" y="0"/>
                  </a:moveTo>
                  <a:cubicBezTo>
                    <a:pt x="31" y="0"/>
                    <a:pt x="0" y="52"/>
                    <a:pt x="31" y="103"/>
                  </a:cubicBezTo>
                  <a:cubicBezTo>
                    <a:pt x="72" y="164"/>
                    <a:pt x="143" y="205"/>
                    <a:pt x="215" y="205"/>
                  </a:cubicBezTo>
                  <a:cubicBezTo>
                    <a:pt x="276" y="205"/>
                    <a:pt x="307" y="164"/>
                    <a:pt x="276" y="103"/>
                  </a:cubicBezTo>
                  <a:cubicBezTo>
                    <a:pt x="236" y="52"/>
                    <a:pt x="154" y="0"/>
                    <a:pt x="92" y="0"/>
                  </a:cubicBezTo>
                  <a:close/>
                </a:path>
              </a:pathLst>
            </a:custGeom>
            <a:solidFill>
              <a:srgbClr val="F14B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3" name="Google Shape;2203;p75"/>
            <p:cNvSpPr/>
            <p:nvPr/>
          </p:nvSpPr>
          <p:spPr>
            <a:xfrm>
              <a:off x="7714620" y="2168856"/>
              <a:ext cx="9123" cy="4848"/>
            </a:xfrm>
            <a:custGeom>
              <a:rect b="b" l="l" r="r" t="t"/>
              <a:pathLst>
                <a:path extrusionOk="0" h="93" w="175">
                  <a:moveTo>
                    <a:pt x="1" y="0"/>
                  </a:moveTo>
                  <a:lnTo>
                    <a:pt x="1" y="0"/>
                  </a:lnTo>
                  <a:cubicBezTo>
                    <a:pt x="21" y="21"/>
                    <a:pt x="42" y="41"/>
                    <a:pt x="83" y="61"/>
                  </a:cubicBezTo>
                  <a:cubicBezTo>
                    <a:pt x="113" y="82"/>
                    <a:pt x="144" y="82"/>
                    <a:pt x="175" y="92"/>
                  </a:cubicBezTo>
                  <a:cubicBezTo>
                    <a:pt x="113" y="51"/>
                    <a:pt x="62" y="21"/>
                    <a:pt x="1" y="0"/>
                  </a:cubicBezTo>
                  <a:close/>
                </a:path>
              </a:pathLst>
            </a:custGeom>
            <a:solidFill>
              <a:srgbClr val="F14B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4" name="Google Shape;2204;p75"/>
            <p:cNvSpPr/>
            <p:nvPr/>
          </p:nvSpPr>
          <p:spPr>
            <a:xfrm>
              <a:off x="7683133" y="2216086"/>
              <a:ext cx="15535" cy="10739"/>
            </a:xfrm>
            <a:custGeom>
              <a:rect b="b" l="l" r="r" t="t"/>
              <a:pathLst>
                <a:path extrusionOk="0" h="206" w="298">
                  <a:moveTo>
                    <a:pt x="79" y="1"/>
                  </a:moveTo>
                  <a:cubicBezTo>
                    <a:pt x="52" y="1"/>
                    <a:pt x="31" y="11"/>
                    <a:pt x="21" y="36"/>
                  </a:cubicBezTo>
                  <a:cubicBezTo>
                    <a:pt x="1" y="77"/>
                    <a:pt x="42" y="138"/>
                    <a:pt x="103" y="179"/>
                  </a:cubicBezTo>
                  <a:cubicBezTo>
                    <a:pt x="142" y="195"/>
                    <a:pt x="183" y="206"/>
                    <a:pt x="216" y="206"/>
                  </a:cubicBezTo>
                  <a:cubicBezTo>
                    <a:pt x="245" y="206"/>
                    <a:pt x="268" y="198"/>
                    <a:pt x="277" y="179"/>
                  </a:cubicBezTo>
                  <a:cubicBezTo>
                    <a:pt x="298" y="138"/>
                    <a:pt x="257" y="66"/>
                    <a:pt x="185" y="36"/>
                  </a:cubicBezTo>
                  <a:cubicBezTo>
                    <a:pt x="147" y="14"/>
                    <a:pt x="110" y="1"/>
                    <a:pt x="79" y="1"/>
                  </a:cubicBezTo>
                  <a:close/>
                </a:path>
              </a:pathLst>
            </a:custGeom>
            <a:solidFill>
              <a:srgbClr val="F14B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5" name="Google Shape;2205;p75"/>
            <p:cNvSpPr/>
            <p:nvPr/>
          </p:nvSpPr>
          <p:spPr>
            <a:xfrm>
              <a:off x="7741310" y="2189083"/>
              <a:ext cx="12303" cy="10739"/>
            </a:xfrm>
            <a:custGeom>
              <a:rect b="b" l="l" r="r" t="t"/>
              <a:pathLst>
                <a:path extrusionOk="0" h="206" w="236">
                  <a:moveTo>
                    <a:pt x="52" y="1"/>
                  </a:moveTo>
                  <a:cubicBezTo>
                    <a:pt x="11" y="21"/>
                    <a:pt x="1" y="52"/>
                    <a:pt x="31" y="103"/>
                  </a:cubicBezTo>
                  <a:cubicBezTo>
                    <a:pt x="62" y="154"/>
                    <a:pt x="144" y="206"/>
                    <a:pt x="215" y="206"/>
                  </a:cubicBezTo>
                  <a:lnTo>
                    <a:pt x="236" y="195"/>
                  </a:lnTo>
                  <a:cubicBezTo>
                    <a:pt x="175" y="134"/>
                    <a:pt x="123" y="62"/>
                    <a:pt x="52" y="1"/>
                  </a:cubicBezTo>
                  <a:close/>
                </a:path>
              </a:pathLst>
            </a:custGeom>
            <a:solidFill>
              <a:srgbClr val="F14B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6" name="Google Shape;2206;p75"/>
            <p:cNvSpPr/>
            <p:nvPr/>
          </p:nvSpPr>
          <p:spPr>
            <a:xfrm>
              <a:off x="7654358" y="2190125"/>
              <a:ext cx="16056" cy="10791"/>
            </a:xfrm>
            <a:custGeom>
              <a:rect b="b" l="l" r="r" t="t"/>
              <a:pathLst>
                <a:path extrusionOk="0" h="207" w="308">
                  <a:moveTo>
                    <a:pt x="119" y="0"/>
                  </a:moveTo>
                  <a:cubicBezTo>
                    <a:pt x="114" y="0"/>
                    <a:pt x="108" y="1"/>
                    <a:pt x="103" y="1"/>
                  </a:cubicBezTo>
                  <a:cubicBezTo>
                    <a:pt x="31" y="1"/>
                    <a:pt x="0" y="42"/>
                    <a:pt x="41" y="104"/>
                  </a:cubicBezTo>
                  <a:cubicBezTo>
                    <a:pt x="72" y="155"/>
                    <a:pt x="154" y="206"/>
                    <a:pt x="215" y="206"/>
                  </a:cubicBezTo>
                  <a:cubicBezTo>
                    <a:pt x="287" y="196"/>
                    <a:pt x="307" y="155"/>
                    <a:pt x="277" y="94"/>
                  </a:cubicBezTo>
                  <a:cubicBezTo>
                    <a:pt x="249" y="47"/>
                    <a:pt x="178" y="0"/>
                    <a:pt x="119" y="0"/>
                  </a:cubicBezTo>
                  <a:close/>
                </a:path>
              </a:pathLst>
            </a:custGeom>
            <a:solidFill>
              <a:srgbClr val="F14B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7" name="Google Shape;2207;p75"/>
            <p:cNvSpPr/>
            <p:nvPr/>
          </p:nvSpPr>
          <p:spPr>
            <a:xfrm>
              <a:off x="7743969" y="2215252"/>
              <a:ext cx="16056" cy="10739"/>
            </a:xfrm>
            <a:custGeom>
              <a:rect b="b" l="l" r="r" t="t"/>
              <a:pathLst>
                <a:path extrusionOk="0" h="206" w="308">
                  <a:moveTo>
                    <a:pt x="94" y="0"/>
                  </a:moveTo>
                  <a:cubicBezTo>
                    <a:pt x="65" y="0"/>
                    <a:pt x="42" y="11"/>
                    <a:pt x="31" y="31"/>
                  </a:cubicBezTo>
                  <a:cubicBezTo>
                    <a:pt x="1" y="72"/>
                    <a:pt x="42" y="144"/>
                    <a:pt x="113" y="174"/>
                  </a:cubicBezTo>
                  <a:cubicBezTo>
                    <a:pt x="149" y="195"/>
                    <a:pt x="185" y="205"/>
                    <a:pt x="216" y="205"/>
                  </a:cubicBezTo>
                  <a:cubicBezTo>
                    <a:pt x="246" y="205"/>
                    <a:pt x="272" y="195"/>
                    <a:pt x="287" y="174"/>
                  </a:cubicBezTo>
                  <a:cubicBezTo>
                    <a:pt x="308" y="133"/>
                    <a:pt x="267" y="72"/>
                    <a:pt x="195" y="31"/>
                  </a:cubicBezTo>
                  <a:cubicBezTo>
                    <a:pt x="159" y="11"/>
                    <a:pt x="124" y="0"/>
                    <a:pt x="94" y="0"/>
                  </a:cubicBezTo>
                  <a:close/>
                </a:path>
              </a:pathLst>
            </a:custGeom>
            <a:solidFill>
              <a:srgbClr val="F14B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8" name="Google Shape;2208;p75"/>
            <p:cNvSpPr/>
            <p:nvPr/>
          </p:nvSpPr>
          <p:spPr>
            <a:xfrm>
              <a:off x="7651699" y="2163487"/>
              <a:ext cx="16056" cy="10739"/>
            </a:xfrm>
            <a:custGeom>
              <a:rect b="b" l="l" r="r" t="t"/>
              <a:pathLst>
                <a:path extrusionOk="0" h="206" w="308">
                  <a:moveTo>
                    <a:pt x="92" y="1"/>
                  </a:moveTo>
                  <a:cubicBezTo>
                    <a:pt x="62" y="1"/>
                    <a:pt x="36" y="11"/>
                    <a:pt x="21" y="31"/>
                  </a:cubicBezTo>
                  <a:cubicBezTo>
                    <a:pt x="0" y="72"/>
                    <a:pt x="41" y="134"/>
                    <a:pt x="113" y="175"/>
                  </a:cubicBezTo>
                  <a:cubicBezTo>
                    <a:pt x="149" y="195"/>
                    <a:pt x="184" y="205"/>
                    <a:pt x="214" y="205"/>
                  </a:cubicBezTo>
                  <a:cubicBezTo>
                    <a:pt x="243" y="205"/>
                    <a:pt x="266" y="195"/>
                    <a:pt x="276" y="175"/>
                  </a:cubicBezTo>
                  <a:cubicBezTo>
                    <a:pt x="307" y="134"/>
                    <a:pt x="266" y="72"/>
                    <a:pt x="195" y="31"/>
                  </a:cubicBezTo>
                  <a:cubicBezTo>
                    <a:pt x="159" y="11"/>
                    <a:pt x="123" y="1"/>
                    <a:pt x="92" y="1"/>
                  </a:cubicBezTo>
                  <a:close/>
                </a:path>
              </a:pathLst>
            </a:custGeom>
            <a:solidFill>
              <a:srgbClr val="F14B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9" name="Google Shape;2209;p75"/>
            <p:cNvSpPr/>
            <p:nvPr/>
          </p:nvSpPr>
          <p:spPr>
            <a:xfrm>
              <a:off x="7505474" y="1916496"/>
              <a:ext cx="300425" cy="421002"/>
            </a:xfrm>
            <a:custGeom>
              <a:rect b="b" l="l" r="r" t="t"/>
              <a:pathLst>
                <a:path extrusionOk="0" h="8076" w="5763">
                  <a:moveTo>
                    <a:pt x="1106" y="0"/>
                  </a:moveTo>
                  <a:cubicBezTo>
                    <a:pt x="103" y="1607"/>
                    <a:pt x="1" y="3685"/>
                    <a:pt x="1014" y="5435"/>
                  </a:cubicBezTo>
                  <a:cubicBezTo>
                    <a:pt x="1986" y="7134"/>
                    <a:pt x="3767" y="8075"/>
                    <a:pt x="5589" y="8075"/>
                  </a:cubicBezTo>
                  <a:lnTo>
                    <a:pt x="5763" y="8075"/>
                  </a:lnTo>
                  <a:cubicBezTo>
                    <a:pt x="5220" y="7717"/>
                    <a:pt x="4709" y="7277"/>
                    <a:pt x="4228" y="6775"/>
                  </a:cubicBezTo>
                  <a:cubicBezTo>
                    <a:pt x="3481" y="6693"/>
                    <a:pt x="2641" y="6182"/>
                    <a:pt x="2273" y="5557"/>
                  </a:cubicBezTo>
                  <a:cubicBezTo>
                    <a:pt x="2089" y="5240"/>
                    <a:pt x="2048" y="4943"/>
                    <a:pt x="2150" y="4728"/>
                  </a:cubicBezTo>
                  <a:lnTo>
                    <a:pt x="2160" y="4708"/>
                  </a:lnTo>
                  <a:cubicBezTo>
                    <a:pt x="2171" y="4677"/>
                    <a:pt x="2181" y="4657"/>
                    <a:pt x="2201" y="4626"/>
                  </a:cubicBezTo>
                  <a:lnTo>
                    <a:pt x="2406" y="4258"/>
                  </a:lnTo>
                  <a:cubicBezTo>
                    <a:pt x="2130" y="3736"/>
                    <a:pt x="1884" y="3193"/>
                    <a:pt x="1679" y="2651"/>
                  </a:cubicBezTo>
                  <a:cubicBezTo>
                    <a:pt x="1557" y="2733"/>
                    <a:pt x="1434" y="2774"/>
                    <a:pt x="1311" y="2774"/>
                  </a:cubicBezTo>
                  <a:cubicBezTo>
                    <a:pt x="1055" y="2774"/>
                    <a:pt x="850" y="2569"/>
                    <a:pt x="789" y="2201"/>
                  </a:cubicBezTo>
                  <a:cubicBezTo>
                    <a:pt x="707" y="1730"/>
                    <a:pt x="881" y="1136"/>
                    <a:pt x="1178" y="727"/>
                  </a:cubicBezTo>
                  <a:cubicBezTo>
                    <a:pt x="1147" y="481"/>
                    <a:pt x="1117" y="246"/>
                    <a:pt x="1106" y="0"/>
                  </a:cubicBezTo>
                  <a:close/>
                </a:path>
              </a:pathLst>
            </a:custGeom>
            <a:solidFill>
              <a:srgbClr val="8CADC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0" name="Google Shape;2210;p75"/>
            <p:cNvSpPr/>
            <p:nvPr/>
          </p:nvSpPr>
          <p:spPr>
            <a:xfrm>
              <a:off x="7563130" y="1866347"/>
              <a:ext cx="306264" cy="471151"/>
            </a:xfrm>
            <a:custGeom>
              <a:rect b="b" l="l" r="r" t="t"/>
              <a:pathLst>
                <a:path extrusionOk="0" h="9038" w="5875">
                  <a:moveTo>
                    <a:pt x="768" y="0"/>
                  </a:moveTo>
                  <a:cubicBezTo>
                    <a:pt x="471" y="297"/>
                    <a:pt x="215" y="614"/>
                    <a:pt x="0" y="962"/>
                  </a:cubicBezTo>
                  <a:cubicBezTo>
                    <a:pt x="11" y="1208"/>
                    <a:pt x="41" y="1443"/>
                    <a:pt x="72" y="1689"/>
                  </a:cubicBezTo>
                  <a:cubicBezTo>
                    <a:pt x="154" y="1587"/>
                    <a:pt x="236" y="1505"/>
                    <a:pt x="318" y="1423"/>
                  </a:cubicBezTo>
                  <a:cubicBezTo>
                    <a:pt x="379" y="1372"/>
                    <a:pt x="440" y="1331"/>
                    <a:pt x="502" y="1300"/>
                  </a:cubicBezTo>
                  <a:cubicBezTo>
                    <a:pt x="522" y="809"/>
                    <a:pt x="614" y="369"/>
                    <a:pt x="768" y="0"/>
                  </a:cubicBezTo>
                  <a:close/>
                  <a:moveTo>
                    <a:pt x="809" y="3418"/>
                  </a:moveTo>
                  <a:cubicBezTo>
                    <a:pt x="768" y="3459"/>
                    <a:pt x="727" y="3500"/>
                    <a:pt x="686" y="3531"/>
                  </a:cubicBezTo>
                  <a:cubicBezTo>
                    <a:pt x="645" y="3562"/>
                    <a:pt x="614" y="3592"/>
                    <a:pt x="573" y="3613"/>
                  </a:cubicBezTo>
                  <a:cubicBezTo>
                    <a:pt x="778" y="4155"/>
                    <a:pt x="1024" y="4698"/>
                    <a:pt x="1300" y="5220"/>
                  </a:cubicBezTo>
                  <a:lnTo>
                    <a:pt x="1310" y="5199"/>
                  </a:lnTo>
                  <a:cubicBezTo>
                    <a:pt x="1177" y="4882"/>
                    <a:pt x="1106" y="4554"/>
                    <a:pt x="1085" y="4227"/>
                  </a:cubicBezTo>
                  <a:cubicBezTo>
                    <a:pt x="983" y="3951"/>
                    <a:pt x="880" y="3685"/>
                    <a:pt x="809" y="3418"/>
                  </a:cubicBezTo>
                  <a:close/>
                  <a:moveTo>
                    <a:pt x="3593" y="7727"/>
                  </a:moveTo>
                  <a:cubicBezTo>
                    <a:pt x="3521" y="7748"/>
                    <a:pt x="3439" y="7748"/>
                    <a:pt x="3357" y="7758"/>
                  </a:cubicBezTo>
                  <a:lnTo>
                    <a:pt x="3347" y="7758"/>
                  </a:lnTo>
                  <a:cubicBezTo>
                    <a:pt x="3275" y="7758"/>
                    <a:pt x="3204" y="7748"/>
                    <a:pt x="3122" y="7737"/>
                  </a:cubicBezTo>
                  <a:lnTo>
                    <a:pt x="3122" y="7737"/>
                  </a:lnTo>
                  <a:cubicBezTo>
                    <a:pt x="3603" y="8239"/>
                    <a:pt x="4114" y="8679"/>
                    <a:pt x="4657" y="9037"/>
                  </a:cubicBezTo>
                  <a:cubicBezTo>
                    <a:pt x="5066" y="9027"/>
                    <a:pt x="5476" y="8965"/>
                    <a:pt x="5875" y="8853"/>
                  </a:cubicBezTo>
                  <a:cubicBezTo>
                    <a:pt x="5435" y="8791"/>
                    <a:pt x="4954" y="8628"/>
                    <a:pt x="4452" y="8341"/>
                  </a:cubicBezTo>
                  <a:cubicBezTo>
                    <a:pt x="4155" y="8167"/>
                    <a:pt x="3869" y="7962"/>
                    <a:pt x="3593" y="7727"/>
                  </a:cubicBezTo>
                  <a:close/>
                </a:path>
              </a:pathLst>
            </a:custGeom>
            <a:solidFill>
              <a:srgbClr val="8CACC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1" name="Google Shape;2211;p75"/>
            <p:cNvSpPr/>
            <p:nvPr/>
          </p:nvSpPr>
          <p:spPr>
            <a:xfrm>
              <a:off x="7589247" y="1810828"/>
              <a:ext cx="344736" cy="517025"/>
            </a:xfrm>
            <a:custGeom>
              <a:rect b="b" l="l" r="r" t="t"/>
              <a:pathLst>
                <a:path extrusionOk="0" h="9918" w="6613">
                  <a:moveTo>
                    <a:pt x="2303" y="1"/>
                  </a:moveTo>
                  <a:cubicBezTo>
                    <a:pt x="2252" y="1"/>
                    <a:pt x="2201" y="1"/>
                    <a:pt x="2150" y="11"/>
                  </a:cubicBezTo>
                  <a:cubicBezTo>
                    <a:pt x="2199" y="1"/>
                    <a:pt x="2248" y="1"/>
                    <a:pt x="2306" y="1"/>
                  </a:cubicBezTo>
                  <a:lnTo>
                    <a:pt x="2306" y="1"/>
                  </a:lnTo>
                  <a:cubicBezTo>
                    <a:pt x="2817" y="1"/>
                    <a:pt x="3379" y="165"/>
                    <a:pt x="3972" y="513"/>
                  </a:cubicBezTo>
                  <a:cubicBezTo>
                    <a:pt x="3378" y="165"/>
                    <a:pt x="2815" y="1"/>
                    <a:pt x="2314" y="1"/>
                  </a:cubicBezTo>
                  <a:cubicBezTo>
                    <a:pt x="2311" y="1"/>
                    <a:pt x="2308" y="1"/>
                    <a:pt x="2306" y="1"/>
                  </a:cubicBezTo>
                  <a:lnTo>
                    <a:pt x="2306" y="1"/>
                  </a:lnTo>
                  <a:cubicBezTo>
                    <a:pt x="2305" y="1"/>
                    <a:pt x="2304" y="1"/>
                    <a:pt x="2303" y="1"/>
                  </a:cubicBezTo>
                  <a:close/>
                  <a:moveTo>
                    <a:pt x="1311" y="267"/>
                  </a:moveTo>
                  <a:cubicBezTo>
                    <a:pt x="922" y="492"/>
                    <a:pt x="574" y="768"/>
                    <a:pt x="267" y="1065"/>
                  </a:cubicBezTo>
                  <a:cubicBezTo>
                    <a:pt x="113" y="1434"/>
                    <a:pt x="21" y="1874"/>
                    <a:pt x="1" y="2365"/>
                  </a:cubicBezTo>
                  <a:cubicBezTo>
                    <a:pt x="93" y="2324"/>
                    <a:pt x="175" y="2293"/>
                    <a:pt x="257" y="2293"/>
                  </a:cubicBezTo>
                  <a:cubicBezTo>
                    <a:pt x="338" y="1311"/>
                    <a:pt x="727" y="615"/>
                    <a:pt x="1311" y="267"/>
                  </a:cubicBezTo>
                  <a:close/>
                  <a:moveTo>
                    <a:pt x="451" y="4310"/>
                  </a:moveTo>
                  <a:cubicBezTo>
                    <a:pt x="400" y="4371"/>
                    <a:pt x="359" y="4432"/>
                    <a:pt x="308" y="4483"/>
                  </a:cubicBezTo>
                  <a:cubicBezTo>
                    <a:pt x="379" y="4750"/>
                    <a:pt x="482" y="5016"/>
                    <a:pt x="584" y="5292"/>
                  </a:cubicBezTo>
                  <a:cubicBezTo>
                    <a:pt x="584" y="5159"/>
                    <a:pt x="584" y="5036"/>
                    <a:pt x="594" y="4903"/>
                  </a:cubicBezTo>
                  <a:cubicBezTo>
                    <a:pt x="533" y="4709"/>
                    <a:pt x="482" y="4504"/>
                    <a:pt x="451" y="4310"/>
                  </a:cubicBezTo>
                  <a:close/>
                  <a:moveTo>
                    <a:pt x="6612" y="9396"/>
                  </a:moveTo>
                  <a:lnTo>
                    <a:pt x="6612" y="9396"/>
                  </a:lnTo>
                  <a:cubicBezTo>
                    <a:pt x="6609" y="9398"/>
                    <a:pt x="6606" y="9399"/>
                    <a:pt x="6603" y="9401"/>
                  </a:cubicBezTo>
                  <a:lnTo>
                    <a:pt x="6603" y="9401"/>
                  </a:lnTo>
                  <a:cubicBezTo>
                    <a:pt x="6606" y="9399"/>
                    <a:pt x="6609" y="9398"/>
                    <a:pt x="6612" y="9396"/>
                  </a:cubicBezTo>
                  <a:close/>
                  <a:moveTo>
                    <a:pt x="3358" y="8720"/>
                  </a:moveTo>
                  <a:cubicBezTo>
                    <a:pt x="3276" y="8751"/>
                    <a:pt x="3194" y="8782"/>
                    <a:pt x="3092" y="8792"/>
                  </a:cubicBezTo>
                  <a:cubicBezTo>
                    <a:pt x="3368" y="9027"/>
                    <a:pt x="3654" y="9232"/>
                    <a:pt x="3951" y="9406"/>
                  </a:cubicBezTo>
                  <a:cubicBezTo>
                    <a:pt x="4453" y="9693"/>
                    <a:pt x="4934" y="9856"/>
                    <a:pt x="5374" y="9918"/>
                  </a:cubicBezTo>
                  <a:cubicBezTo>
                    <a:pt x="5790" y="9796"/>
                    <a:pt x="6207" y="9634"/>
                    <a:pt x="6603" y="9401"/>
                  </a:cubicBezTo>
                  <a:lnTo>
                    <a:pt x="6603" y="9401"/>
                  </a:lnTo>
                  <a:cubicBezTo>
                    <a:pt x="6329" y="9561"/>
                    <a:pt x="6004" y="9642"/>
                    <a:pt x="5640" y="9642"/>
                  </a:cubicBezTo>
                  <a:cubicBezTo>
                    <a:pt x="5138" y="9642"/>
                    <a:pt x="4575" y="9478"/>
                    <a:pt x="3972" y="9140"/>
                  </a:cubicBezTo>
                  <a:cubicBezTo>
                    <a:pt x="3767" y="9017"/>
                    <a:pt x="3552" y="8874"/>
                    <a:pt x="3358" y="8720"/>
                  </a:cubicBezTo>
                  <a:close/>
                </a:path>
              </a:pathLst>
            </a:custGeom>
            <a:solidFill>
              <a:srgbClr val="5C78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2" name="Google Shape;2212;p75"/>
            <p:cNvSpPr/>
            <p:nvPr/>
          </p:nvSpPr>
          <p:spPr>
            <a:xfrm>
              <a:off x="7602593" y="1810828"/>
              <a:ext cx="388473" cy="502637"/>
            </a:xfrm>
            <a:custGeom>
              <a:rect b="b" l="l" r="r" t="t"/>
              <a:pathLst>
                <a:path extrusionOk="0" h="9642" w="7452">
                  <a:moveTo>
                    <a:pt x="2047" y="1"/>
                  </a:moveTo>
                  <a:cubicBezTo>
                    <a:pt x="1996" y="1"/>
                    <a:pt x="1945" y="1"/>
                    <a:pt x="1894" y="11"/>
                  </a:cubicBezTo>
                  <a:lnTo>
                    <a:pt x="1873" y="11"/>
                  </a:lnTo>
                  <a:cubicBezTo>
                    <a:pt x="1587" y="32"/>
                    <a:pt x="1321" y="113"/>
                    <a:pt x="1085" y="257"/>
                  </a:cubicBezTo>
                  <a:cubicBezTo>
                    <a:pt x="1075" y="257"/>
                    <a:pt x="1065" y="257"/>
                    <a:pt x="1055" y="267"/>
                  </a:cubicBezTo>
                  <a:cubicBezTo>
                    <a:pt x="471" y="615"/>
                    <a:pt x="82" y="1311"/>
                    <a:pt x="1" y="2293"/>
                  </a:cubicBezTo>
                  <a:lnTo>
                    <a:pt x="123" y="2293"/>
                  </a:lnTo>
                  <a:cubicBezTo>
                    <a:pt x="256" y="963"/>
                    <a:pt x="1024" y="195"/>
                    <a:pt x="2088" y="195"/>
                  </a:cubicBezTo>
                  <a:cubicBezTo>
                    <a:pt x="2569" y="195"/>
                    <a:pt x="3112" y="359"/>
                    <a:pt x="3685" y="687"/>
                  </a:cubicBezTo>
                  <a:cubicBezTo>
                    <a:pt x="5670" y="1833"/>
                    <a:pt x="7287" y="4627"/>
                    <a:pt x="7287" y="6919"/>
                  </a:cubicBezTo>
                  <a:cubicBezTo>
                    <a:pt x="7287" y="8546"/>
                    <a:pt x="6479" y="9488"/>
                    <a:pt x="5292" y="9488"/>
                  </a:cubicBezTo>
                  <a:cubicBezTo>
                    <a:pt x="4811" y="9488"/>
                    <a:pt x="4268" y="9324"/>
                    <a:pt x="3685" y="8997"/>
                  </a:cubicBezTo>
                  <a:cubicBezTo>
                    <a:pt x="3583" y="8935"/>
                    <a:pt x="3480" y="8864"/>
                    <a:pt x="3378" y="8802"/>
                  </a:cubicBezTo>
                  <a:cubicBezTo>
                    <a:pt x="3306" y="8761"/>
                    <a:pt x="3235" y="8720"/>
                    <a:pt x="3163" y="8680"/>
                  </a:cubicBezTo>
                  <a:cubicBezTo>
                    <a:pt x="3143" y="8690"/>
                    <a:pt x="3122" y="8710"/>
                    <a:pt x="3102" y="8720"/>
                  </a:cubicBezTo>
                  <a:cubicBezTo>
                    <a:pt x="3296" y="8874"/>
                    <a:pt x="3511" y="9017"/>
                    <a:pt x="3716" y="9140"/>
                  </a:cubicBezTo>
                  <a:cubicBezTo>
                    <a:pt x="4319" y="9478"/>
                    <a:pt x="4882" y="9642"/>
                    <a:pt x="5384" y="9642"/>
                  </a:cubicBezTo>
                  <a:cubicBezTo>
                    <a:pt x="5752" y="9642"/>
                    <a:pt x="6080" y="9560"/>
                    <a:pt x="6356" y="9396"/>
                  </a:cubicBezTo>
                  <a:cubicBezTo>
                    <a:pt x="6704" y="9201"/>
                    <a:pt x="6980" y="8884"/>
                    <a:pt x="7165" y="8465"/>
                  </a:cubicBezTo>
                  <a:lnTo>
                    <a:pt x="7175" y="8465"/>
                  </a:lnTo>
                  <a:cubicBezTo>
                    <a:pt x="7175" y="8465"/>
                    <a:pt x="7175" y="8454"/>
                    <a:pt x="7175" y="8454"/>
                  </a:cubicBezTo>
                  <a:cubicBezTo>
                    <a:pt x="7175" y="8454"/>
                    <a:pt x="7175" y="8444"/>
                    <a:pt x="7175" y="8444"/>
                  </a:cubicBezTo>
                  <a:cubicBezTo>
                    <a:pt x="7349" y="8045"/>
                    <a:pt x="7451" y="7564"/>
                    <a:pt x="7451" y="7001"/>
                  </a:cubicBezTo>
                  <a:lnTo>
                    <a:pt x="7451" y="6991"/>
                  </a:lnTo>
                  <a:lnTo>
                    <a:pt x="7451" y="6981"/>
                  </a:lnTo>
                  <a:cubicBezTo>
                    <a:pt x="7451" y="4596"/>
                    <a:pt x="5783" y="1700"/>
                    <a:pt x="3716" y="513"/>
                  </a:cubicBezTo>
                  <a:cubicBezTo>
                    <a:pt x="3122" y="165"/>
                    <a:pt x="2559" y="1"/>
                    <a:pt x="2047" y="1"/>
                  </a:cubicBezTo>
                  <a:close/>
                </a:path>
              </a:pathLst>
            </a:custGeom>
            <a:solidFill>
              <a:srgbClr val="4470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3" name="Google Shape;2213;p75"/>
            <p:cNvSpPr/>
            <p:nvPr/>
          </p:nvSpPr>
          <p:spPr>
            <a:xfrm>
              <a:off x="7609005" y="1820994"/>
              <a:ext cx="373511" cy="484496"/>
            </a:xfrm>
            <a:custGeom>
              <a:rect b="b" l="l" r="r" t="t"/>
              <a:pathLst>
                <a:path extrusionOk="0" h="9294" w="7165">
                  <a:moveTo>
                    <a:pt x="1965" y="0"/>
                  </a:moveTo>
                  <a:cubicBezTo>
                    <a:pt x="901" y="0"/>
                    <a:pt x="133" y="768"/>
                    <a:pt x="0" y="2098"/>
                  </a:cubicBezTo>
                  <a:cubicBezTo>
                    <a:pt x="52" y="2109"/>
                    <a:pt x="93" y="2129"/>
                    <a:pt x="144" y="2150"/>
                  </a:cubicBezTo>
                  <a:cubicBezTo>
                    <a:pt x="400" y="1423"/>
                    <a:pt x="952" y="1024"/>
                    <a:pt x="1669" y="1024"/>
                  </a:cubicBezTo>
                  <a:cubicBezTo>
                    <a:pt x="2078" y="1024"/>
                    <a:pt x="2539" y="1157"/>
                    <a:pt x="3030" y="1433"/>
                  </a:cubicBezTo>
                  <a:cubicBezTo>
                    <a:pt x="4708" y="2405"/>
                    <a:pt x="6080" y="4780"/>
                    <a:pt x="6080" y="6724"/>
                  </a:cubicBezTo>
                  <a:cubicBezTo>
                    <a:pt x="6080" y="8096"/>
                    <a:pt x="5384" y="8894"/>
                    <a:pt x="4391" y="8894"/>
                  </a:cubicBezTo>
                  <a:cubicBezTo>
                    <a:pt x="4043" y="8894"/>
                    <a:pt x="3664" y="8802"/>
                    <a:pt x="3255" y="8607"/>
                  </a:cubicBezTo>
                  <a:lnTo>
                    <a:pt x="3255" y="8607"/>
                  </a:lnTo>
                  <a:cubicBezTo>
                    <a:pt x="3357" y="8669"/>
                    <a:pt x="3460" y="8740"/>
                    <a:pt x="3562" y="8802"/>
                  </a:cubicBezTo>
                  <a:cubicBezTo>
                    <a:pt x="4145" y="9129"/>
                    <a:pt x="4688" y="9293"/>
                    <a:pt x="5169" y="9293"/>
                  </a:cubicBezTo>
                  <a:cubicBezTo>
                    <a:pt x="6356" y="9293"/>
                    <a:pt x="7164" y="8351"/>
                    <a:pt x="7164" y="6724"/>
                  </a:cubicBezTo>
                  <a:cubicBezTo>
                    <a:pt x="7164" y="4432"/>
                    <a:pt x="5547" y="1638"/>
                    <a:pt x="3562" y="492"/>
                  </a:cubicBezTo>
                  <a:cubicBezTo>
                    <a:pt x="2989" y="164"/>
                    <a:pt x="2446" y="0"/>
                    <a:pt x="1965" y="0"/>
                  </a:cubicBezTo>
                  <a:close/>
                </a:path>
              </a:pathLst>
            </a:custGeom>
            <a:solidFill>
              <a:srgbClr val="415C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4" name="Google Shape;2214;p75"/>
            <p:cNvSpPr/>
            <p:nvPr/>
          </p:nvSpPr>
          <p:spPr>
            <a:xfrm>
              <a:off x="7612758" y="1874323"/>
              <a:ext cx="313197" cy="410315"/>
            </a:xfrm>
            <a:custGeom>
              <a:rect b="b" l="l" r="r" t="t"/>
              <a:pathLst>
                <a:path extrusionOk="0" h="7871" w="6008">
                  <a:moveTo>
                    <a:pt x="1597" y="1"/>
                  </a:moveTo>
                  <a:cubicBezTo>
                    <a:pt x="880" y="1"/>
                    <a:pt x="328" y="400"/>
                    <a:pt x="72" y="1127"/>
                  </a:cubicBezTo>
                  <a:cubicBezTo>
                    <a:pt x="215" y="1208"/>
                    <a:pt x="328" y="1393"/>
                    <a:pt x="369" y="1638"/>
                  </a:cubicBezTo>
                  <a:cubicBezTo>
                    <a:pt x="450" y="2099"/>
                    <a:pt x="287" y="2682"/>
                    <a:pt x="0" y="3092"/>
                  </a:cubicBezTo>
                  <a:cubicBezTo>
                    <a:pt x="31" y="3286"/>
                    <a:pt x="82" y="3491"/>
                    <a:pt x="143" y="3685"/>
                  </a:cubicBezTo>
                  <a:cubicBezTo>
                    <a:pt x="225" y="2805"/>
                    <a:pt x="716" y="1976"/>
                    <a:pt x="1545" y="1495"/>
                  </a:cubicBezTo>
                  <a:cubicBezTo>
                    <a:pt x="1699" y="1403"/>
                    <a:pt x="1873" y="1362"/>
                    <a:pt x="2067" y="1362"/>
                  </a:cubicBezTo>
                  <a:cubicBezTo>
                    <a:pt x="2333" y="1362"/>
                    <a:pt x="2630" y="1454"/>
                    <a:pt x="2958" y="1638"/>
                  </a:cubicBezTo>
                  <a:cubicBezTo>
                    <a:pt x="4053" y="2273"/>
                    <a:pt x="4943" y="3818"/>
                    <a:pt x="4943" y="5087"/>
                  </a:cubicBezTo>
                  <a:cubicBezTo>
                    <a:pt x="4943" y="5722"/>
                    <a:pt x="4728" y="6172"/>
                    <a:pt x="4360" y="6377"/>
                  </a:cubicBezTo>
                  <a:cubicBezTo>
                    <a:pt x="4084" y="6540"/>
                    <a:pt x="3797" y="6643"/>
                    <a:pt x="3500" y="6704"/>
                  </a:cubicBezTo>
                  <a:lnTo>
                    <a:pt x="3234" y="7175"/>
                  </a:lnTo>
                  <a:cubicBezTo>
                    <a:pt x="3183" y="7298"/>
                    <a:pt x="3091" y="7390"/>
                    <a:pt x="2968" y="7462"/>
                  </a:cubicBezTo>
                  <a:cubicBezTo>
                    <a:pt x="3040" y="7502"/>
                    <a:pt x="3111" y="7543"/>
                    <a:pt x="3183" y="7584"/>
                  </a:cubicBezTo>
                  <a:cubicBezTo>
                    <a:pt x="3592" y="7779"/>
                    <a:pt x="3971" y="7871"/>
                    <a:pt x="4319" y="7871"/>
                  </a:cubicBezTo>
                  <a:cubicBezTo>
                    <a:pt x="5312" y="7871"/>
                    <a:pt x="6008" y="7073"/>
                    <a:pt x="6008" y="5701"/>
                  </a:cubicBezTo>
                  <a:cubicBezTo>
                    <a:pt x="6008" y="3757"/>
                    <a:pt x="4636" y="1382"/>
                    <a:pt x="2958" y="410"/>
                  </a:cubicBezTo>
                  <a:cubicBezTo>
                    <a:pt x="2467" y="134"/>
                    <a:pt x="2006" y="1"/>
                    <a:pt x="1597" y="1"/>
                  </a:cubicBezTo>
                  <a:close/>
                </a:path>
              </a:pathLst>
            </a:custGeom>
            <a:solidFill>
              <a:srgbClr val="5C78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5" name="Google Shape;2215;p75"/>
            <p:cNvSpPr/>
            <p:nvPr/>
          </p:nvSpPr>
          <p:spPr>
            <a:xfrm>
              <a:off x="7619691" y="1952205"/>
              <a:ext cx="220354" cy="271649"/>
            </a:xfrm>
            <a:custGeom>
              <a:rect b="b" l="l" r="r" t="t"/>
              <a:pathLst>
                <a:path extrusionOk="0" h="5211" w="4227">
                  <a:moveTo>
                    <a:pt x="1412" y="1"/>
                  </a:moveTo>
                  <a:cubicBezTo>
                    <a:pt x="1407" y="4"/>
                    <a:pt x="1402" y="7"/>
                    <a:pt x="1397" y="10"/>
                  </a:cubicBezTo>
                  <a:lnTo>
                    <a:pt x="1397" y="10"/>
                  </a:lnTo>
                  <a:cubicBezTo>
                    <a:pt x="1402" y="7"/>
                    <a:pt x="1407" y="4"/>
                    <a:pt x="1412" y="1"/>
                  </a:cubicBezTo>
                  <a:close/>
                  <a:moveTo>
                    <a:pt x="1397" y="10"/>
                  </a:moveTo>
                  <a:lnTo>
                    <a:pt x="1397" y="10"/>
                  </a:lnTo>
                  <a:cubicBezTo>
                    <a:pt x="577" y="492"/>
                    <a:pt x="92" y="1316"/>
                    <a:pt x="10" y="2191"/>
                  </a:cubicBezTo>
                  <a:cubicBezTo>
                    <a:pt x="0" y="2324"/>
                    <a:pt x="0" y="2447"/>
                    <a:pt x="0" y="2580"/>
                  </a:cubicBezTo>
                  <a:cubicBezTo>
                    <a:pt x="21" y="2907"/>
                    <a:pt x="92" y="3235"/>
                    <a:pt x="225" y="3552"/>
                  </a:cubicBezTo>
                  <a:lnTo>
                    <a:pt x="389" y="3276"/>
                  </a:lnTo>
                  <a:cubicBezTo>
                    <a:pt x="522" y="3051"/>
                    <a:pt x="798" y="2907"/>
                    <a:pt x="1187" y="2907"/>
                  </a:cubicBezTo>
                  <a:lnTo>
                    <a:pt x="1228" y="2907"/>
                  </a:lnTo>
                  <a:cubicBezTo>
                    <a:pt x="972" y="2375"/>
                    <a:pt x="829" y="1812"/>
                    <a:pt x="829" y="1290"/>
                  </a:cubicBezTo>
                  <a:cubicBezTo>
                    <a:pt x="829" y="665"/>
                    <a:pt x="1048" y="219"/>
                    <a:pt x="1397" y="10"/>
                  </a:cubicBezTo>
                  <a:close/>
                  <a:moveTo>
                    <a:pt x="4227" y="4883"/>
                  </a:moveTo>
                  <a:cubicBezTo>
                    <a:pt x="4207" y="4894"/>
                    <a:pt x="4188" y="4905"/>
                    <a:pt x="4168" y="4916"/>
                  </a:cubicBezTo>
                  <a:lnTo>
                    <a:pt x="4168" y="4916"/>
                  </a:lnTo>
                  <a:cubicBezTo>
                    <a:pt x="4188" y="4906"/>
                    <a:pt x="4208" y="4895"/>
                    <a:pt x="4227" y="4883"/>
                  </a:cubicBezTo>
                  <a:close/>
                  <a:moveTo>
                    <a:pt x="4168" y="4916"/>
                  </a:moveTo>
                  <a:lnTo>
                    <a:pt x="4168" y="4916"/>
                  </a:lnTo>
                  <a:cubicBezTo>
                    <a:pt x="4035" y="4985"/>
                    <a:pt x="3875" y="5016"/>
                    <a:pt x="3715" y="5016"/>
                  </a:cubicBezTo>
                  <a:cubicBezTo>
                    <a:pt x="3644" y="5016"/>
                    <a:pt x="3562" y="5006"/>
                    <a:pt x="3490" y="4995"/>
                  </a:cubicBezTo>
                  <a:lnTo>
                    <a:pt x="3367" y="5210"/>
                  </a:lnTo>
                  <a:cubicBezTo>
                    <a:pt x="3643" y="5153"/>
                    <a:pt x="3910" y="5061"/>
                    <a:pt x="4168" y="4916"/>
                  </a:cubicBezTo>
                  <a:close/>
                </a:path>
              </a:pathLst>
            </a:custGeom>
            <a:solidFill>
              <a:srgbClr val="4C68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6" name="Google Shape;2216;p75"/>
            <p:cNvSpPr/>
            <p:nvPr/>
          </p:nvSpPr>
          <p:spPr>
            <a:xfrm>
              <a:off x="7662907" y="1945271"/>
              <a:ext cx="207582" cy="268417"/>
            </a:xfrm>
            <a:custGeom>
              <a:rect b="b" l="l" r="r" t="t"/>
              <a:pathLst>
                <a:path extrusionOk="0" h="5149" w="3982">
                  <a:moveTo>
                    <a:pt x="1105" y="1"/>
                  </a:moveTo>
                  <a:cubicBezTo>
                    <a:pt x="911" y="1"/>
                    <a:pt x="737" y="42"/>
                    <a:pt x="583" y="134"/>
                  </a:cubicBezTo>
                  <a:cubicBezTo>
                    <a:pt x="225" y="339"/>
                    <a:pt x="0" y="789"/>
                    <a:pt x="0" y="1423"/>
                  </a:cubicBezTo>
                  <a:cubicBezTo>
                    <a:pt x="0" y="1945"/>
                    <a:pt x="143" y="2508"/>
                    <a:pt x="399" y="3040"/>
                  </a:cubicBezTo>
                  <a:cubicBezTo>
                    <a:pt x="1197" y="3051"/>
                    <a:pt x="2149" y="3593"/>
                    <a:pt x="2548" y="4269"/>
                  </a:cubicBezTo>
                  <a:cubicBezTo>
                    <a:pt x="2733" y="4586"/>
                    <a:pt x="2774" y="4872"/>
                    <a:pt x="2681" y="5087"/>
                  </a:cubicBezTo>
                  <a:lnTo>
                    <a:pt x="2661" y="5128"/>
                  </a:lnTo>
                  <a:cubicBezTo>
                    <a:pt x="2733" y="5139"/>
                    <a:pt x="2815" y="5149"/>
                    <a:pt x="2886" y="5149"/>
                  </a:cubicBezTo>
                  <a:cubicBezTo>
                    <a:pt x="3070" y="5149"/>
                    <a:pt x="3255" y="5108"/>
                    <a:pt x="3398" y="5016"/>
                  </a:cubicBezTo>
                  <a:cubicBezTo>
                    <a:pt x="3766" y="4811"/>
                    <a:pt x="3981" y="4361"/>
                    <a:pt x="3981" y="3726"/>
                  </a:cubicBezTo>
                  <a:cubicBezTo>
                    <a:pt x="3981" y="2457"/>
                    <a:pt x="3091" y="912"/>
                    <a:pt x="1996" y="277"/>
                  </a:cubicBezTo>
                  <a:cubicBezTo>
                    <a:pt x="1668" y="93"/>
                    <a:pt x="1371" y="1"/>
                    <a:pt x="1105" y="1"/>
                  </a:cubicBezTo>
                  <a:close/>
                </a:path>
              </a:pathLst>
            </a:custGeom>
            <a:solidFill>
              <a:srgbClr val="4C68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7" name="Google Shape;2217;p75"/>
            <p:cNvSpPr/>
            <p:nvPr/>
          </p:nvSpPr>
          <p:spPr>
            <a:xfrm>
              <a:off x="7617554" y="2103746"/>
              <a:ext cx="189962" cy="144609"/>
            </a:xfrm>
            <a:custGeom>
              <a:rect b="b" l="l" r="r" t="t"/>
              <a:pathLst>
                <a:path extrusionOk="0" h="2774" w="3644">
                  <a:moveTo>
                    <a:pt x="10" y="1116"/>
                  </a:moveTo>
                  <a:cubicBezTo>
                    <a:pt x="0" y="1126"/>
                    <a:pt x="0" y="1126"/>
                    <a:pt x="0" y="1136"/>
                  </a:cubicBezTo>
                  <a:lnTo>
                    <a:pt x="10" y="1116"/>
                  </a:lnTo>
                  <a:close/>
                  <a:moveTo>
                    <a:pt x="1228" y="0"/>
                  </a:moveTo>
                  <a:cubicBezTo>
                    <a:pt x="839" y="0"/>
                    <a:pt x="563" y="144"/>
                    <a:pt x="430" y="369"/>
                  </a:cubicBezTo>
                  <a:lnTo>
                    <a:pt x="266" y="645"/>
                  </a:lnTo>
                  <a:lnTo>
                    <a:pt x="256" y="666"/>
                  </a:lnTo>
                  <a:lnTo>
                    <a:pt x="51" y="1034"/>
                  </a:lnTo>
                  <a:cubicBezTo>
                    <a:pt x="195" y="829"/>
                    <a:pt x="461" y="707"/>
                    <a:pt x="829" y="696"/>
                  </a:cubicBezTo>
                  <a:lnTo>
                    <a:pt x="850" y="696"/>
                  </a:lnTo>
                  <a:cubicBezTo>
                    <a:pt x="1648" y="696"/>
                    <a:pt x="2620" y="1249"/>
                    <a:pt x="3030" y="1935"/>
                  </a:cubicBezTo>
                  <a:cubicBezTo>
                    <a:pt x="3214" y="2252"/>
                    <a:pt x="3244" y="2549"/>
                    <a:pt x="3142" y="2774"/>
                  </a:cubicBezTo>
                  <a:lnTo>
                    <a:pt x="3408" y="2303"/>
                  </a:lnTo>
                  <a:lnTo>
                    <a:pt x="3531" y="2088"/>
                  </a:lnTo>
                  <a:lnTo>
                    <a:pt x="3551" y="2047"/>
                  </a:lnTo>
                  <a:cubicBezTo>
                    <a:pt x="3644" y="1832"/>
                    <a:pt x="3603" y="1546"/>
                    <a:pt x="3418" y="1229"/>
                  </a:cubicBezTo>
                  <a:cubicBezTo>
                    <a:pt x="3019" y="553"/>
                    <a:pt x="2067" y="11"/>
                    <a:pt x="1269" y="0"/>
                  </a:cubicBezTo>
                  <a:close/>
                </a:path>
              </a:pathLst>
            </a:custGeom>
            <a:solidFill>
              <a:srgbClr val="415C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8" name="Google Shape;2218;p75"/>
            <p:cNvSpPr/>
            <p:nvPr/>
          </p:nvSpPr>
          <p:spPr>
            <a:xfrm>
              <a:off x="7612184" y="2140028"/>
              <a:ext cx="174531" cy="130742"/>
            </a:xfrm>
            <a:custGeom>
              <a:rect b="b" l="l" r="r" t="t"/>
              <a:pathLst>
                <a:path extrusionOk="0" h="2508" w="3348">
                  <a:moveTo>
                    <a:pt x="1096" y="318"/>
                  </a:moveTo>
                  <a:cubicBezTo>
                    <a:pt x="1730" y="318"/>
                    <a:pt x="2498" y="748"/>
                    <a:pt x="2815" y="1300"/>
                  </a:cubicBezTo>
                  <a:cubicBezTo>
                    <a:pt x="2928" y="1484"/>
                    <a:pt x="2969" y="1658"/>
                    <a:pt x="2959" y="1802"/>
                  </a:cubicBezTo>
                  <a:cubicBezTo>
                    <a:pt x="2928" y="2098"/>
                    <a:pt x="2672" y="2293"/>
                    <a:pt x="2252" y="2303"/>
                  </a:cubicBezTo>
                  <a:lnTo>
                    <a:pt x="2242" y="2303"/>
                  </a:lnTo>
                  <a:cubicBezTo>
                    <a:pt x="1608" y="2303"/>
                    <a:pt x="830" y="1873"/>
                    <a:pt x="502" y="1321"/>
                  </a:cubicBezTo>
                  <a:cubicBezTo>
                    <a:pt x="298" y="973"/>
                    <a:pt x="328" y="655"/>
                    <a:pt x="543" y="481"/>
                  </a:cubicBezTo>
                  <a:cubicBezTo>
                    <a:pt x="676" y="379"/>
                    <a:pt x="840" y="318"/>
                    <a:pt x="1055" y="318"/>
                  </a:cubicBezTo>
                  <a:close/>
                  <a:moveTo>
                    <a:pt x="932" y="0"/>
                  </a:moveTo>
                  <a:cubicBezTo>
                    <a:pt x="564" y="11"/>
                    <a:pt x="298" y="133"/>
                    <a:pt x="154" y="338"/>
                  </a:cubicBezTo>
                  <a:cubicBezTo>
                    <a:pt x="134" y="369"/>
                    <a:pt x="124" y="389"/>
                    <a:pt x="113" y="420"/>
                  </a:cubicBezTo>
                  <a:cubicBezTo>
                    <a:pt x="103" y="430"/>
                    <a:pt x="103" y="430"/>
                    <a:pt x="103" y="440"/>
                  </a:cubicBezTo>
                  <a:cubicBezTo>
                    <a:pt x="1" y="655"/>
                    <a:pt x="42" y="952"/>
                    <a:pt x="226" y="1269"/>
                  </a:cubicBezTo>
                  <a:cubicBezTo>
                    <a:pt x="594" y="1894"/>
                    <a:pt x="1434" y="2405"/>
                    <a:pt x="2181" y="2487"/>
                  </a:cubicBezTo>
                  <a:cubicBezTo>
                    <a:pt x="2263" y="2498"/>
                    <a:pt x="2334" y="2508"/>
                    <a:pt x="2406" y="2508"/>
                  </a:cubicBezTo>
                  <a:lnTo>
                    <a:pt x="2416" y="2508"/>
                  </a:lnTo>
                  <a:cubicBezTo>
                    <a:pt x="2498" y="2498"/>
                    <a:pt x="2580" y="2498"/>
                    <a:pt x="2652" y="2477"/>
                  </a:cubicBezTo>
                  <a:cubicBezTo>
                    <a:pt x="2754" y="2467"/>
                    <a:pt x="2836" y="2436"/>
                    <a:pt x="2918" y="2405"/>
                  </a:cubicBezTo>
                  <a:cubicBezTo>
                    <a:pt x="2938" y="2395"/>
                    <a:pt x="2959" y="2375"/>
                    <a:pt x="2979" y="2365"/>
                  </a:cubicBezTo>
                  <a:cubicBezTo>
                    <a:pt x="3102" y="2293"/>
                    <a:pt x="3194" y="2201"/>
                    <a:pt x="3245" y="2078"/>
                  </a:cubicBezTo>
                  <a:cubicBezTo>
                    <a:pt x="3347" y="1853"/>
                    <a:pt x="3317" y="1556"/>
                    <a:pt x="3133" y="1239"/>
                  </a:cubicBezTo>
                  <a:cubicBezTo>
                    <a:pt x="2723" y="553"/>
                    <a:pt x="1751" y="0"/>
                    <a:pt x="953" y="0"/>
                  </a:cubicBezTo>
                  <a:close/>
                </a:path>
              </a:pathLst>
            </a:custGeom>
            <a:solidFill>
              <a:srgbClr val="526E8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9" name="Google Shape;2219;p75"/>
            <p:cNvSpPr/>
            <p:nvPr/>
          </p:nvSpPr>
          <p:spPr>
            <a:xfrm>
              <a:off x="7627667" y="2165103"/>
              <a:ext cx="138770" cy="95033"/>
            </a:xfrm>
            <a:custGeom>
              <a:rect b="b" l="l" r="r" t="t"/>
              <a:pathLst>
                <a:path extrusionOk="0" h="1823" w="2662">
                  <a:moveTo>
                    <a:pt x="246" y="0"/>
                  </a:moveTo>
                  <a:cubicBezTo>
                    <a:pt x="31" y="174"/>
                    <a:pt x="1" y="492"/>
                    <a:pt x="205" y="840"/>
                  </a:cubicBezTo>
                  <a:cubicBezTo>
                    <a:pt x="533" y="1392"/>
                    <a:pt x="1311" y="1822"/>
                    <a:pt x="1945" y="1822"/>
                  </a:cubicBezTo>
                  <a:lnTo>
                    <a:pt x="1955" y="1822"/>
                  </a:lnTo>
                  <a:cubicBezTo>
                    <a:pt x="2375" y="1812"/>
                    <a:pt x="2631" y="1617"/>
                    <a:pt x="2662" y="1321"/>
                  </a:cubicBezTo>
                  <a:lnTo>
                    <a:pt x="2662" y="1321"/>
                  </a:lnTo>
                  <a:cubicBezTo>
                    <a:pt x="2539" y="1423"/>
                    <a:pt x="2365" y="1474"/>
                    <a:pt x="2140" y="1484"/>
                  </a:cubicBezTo>
                  <a:lnTo>
                    <a:pt x="2109" y="1484"/>
                  </a:lnTo>
                  <a:cubicBezTo>
                    <a:pt x="1474" y="1474"/>
                    <a:pt x="717" y="1044"/>
                    <a:pt x="390" y="502"/>
                  </a:cubicBezTo>
                  <a:cubicBezTo>
                    <a:pt x="297" y="338"/>
                    <a:pt x="246" y="185"/>
                    <a:pt x="246" y="41"/>
                  </a:cubicBezTo>
                  <a:cubicBezTo>
                    <a:pt x="246" y="31"/>
                    <a:pt x="246" y="11"/>
                    <a:pt x="246" y="0"/>
                  </a:cubicBezTo>
                  <a:close/>
                </a:path>
              </a:pathLst>
            </a:custGeom>
            <a:solidFill>
              <a:srgbClr val="2F495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0" name="Google Shape;2220;p75"/>
            <p:cNvSpPr/>
            <p:nvPr/>
          </p:nvSpPr>
          <p:spPr>
            <a:xfrm>
              <a:off x="7640491" y="2156554"/>
              <a:ext cx="126467" cy="85962"/>
            </a:xfrm>
            <a:custGeom>
              <a:rect b="b" l="l" r="r" t="t"/>
              <a:pathLst>
                <a:path extrusionOk="0" h="1649" w="2426">
                  <a:moveTo>
                    <a:pt x="862" y="32"/>
                  </a:moveTo>
                  <a:cubicBezTo>
                    <a:pt x="896" y="38"/>
                    <a:pt x="929" y="46"/>
                    <a:pt x="963" y="54"/>
                  </a:cubicBezTo>
                  <a:lnTo>
                    <a:pt x="963" y="54"/>
                  </a:lnTo>
                  <a:cubicBezTo>
                    <a:pt x="963" y="53"/>
                    <a:pt x="962" y="53"/>
                    <a:pt x="962" y="52"/>
                  </a:cubicBezTo>
                  <a:cubicBezTo>
                    <a:pt x="930" y="44"/>
                    <a:pt x="896" y="37"/>
                    <a:pt x="862" y="32"/>
                  </a:cubicBezTo>
                  <a:close/>
                  <a:moveTo>
                    <a:pt x="1423" y="236"/>
                  </a:moveTo>
                  <a:cubicBezTo>
                    <a:pt x="1484" y="257"/>
                    <a:pt x="1535" y="287"/>
                    <a:pt x="1597" y="328"/>
                  </a:cubicBezTo>
                  <a:cubicBezTo>
                    <a:pt x="1566" y="318"/>
                    <a:pt x="1535" y="318"/>
                    <a:pt x="1505" y="297"/>
                  </a:cubicBezTo>
                  <a:cubicBezTo>
                    <a:pt x="1464" y="277"/>
                    <a:pt x="1443" y="257"/>
                    <a:pt x="1423" y="236"/>
                  </a:cubicBezTo>
                  <a:close/>
                  <a:moveTo>
                    <a:pt x="307" y="134"/>
                  </a:moveTo>
                  <a:cubicBezTo>
                    <a:pt x="338" y="134"/>
                    <a:pt x="369" y="144"/>
                    <a:pt x="410" y="164"/>
                  </a:cubicBezTo>
                  <a:cubicBezTo>
                    <a:pt x="481" y="205"/>
                    <a:pt x="522" y="267"/>
                    <a:pt x="491" y="308"/>
                  </a:cubicBezTo>
                  <a:cubicBezTo>
                    <a:pt x="481" y="328"/>
                    <a:pt x="461" y="338"/>
                    <a:pt x="430" y="338"/>
                  </a:cubicBezTo>
                  <a:cubicBezTo>
                    <a:pt x="399" y="338"/>
                    <a:pt x="358" y="328"/>
                    <a:pt x="328" y="308"/>
                  </a:cubicBezTo>
                  <a:cubicBezTo>
                    <a:pt x="256" y="267"/>
                    <a:pt x="215" y="205"/>
                    <a:pt x="236" y="164"/>
                  </a:cubicBezTo>
                  <a:cubicBezTo>
                    <a:pt x="256" y="144"/>
                    <a:pt x="277" y="134"/>
                    <a:pt x="307" y="134"/>
                  </a:cubicBezTo>
                  <a:close/>
                  <a:moveTo>
                    <a:pt x="2115" y="760"/>
                  </a:moveTo>
                  <a:cubicBezTo>
                    <a:pt x="2132" y="780"/>
                    <a:pt x="2149" y="801"/>
                    <a:pt x="2165" y="822"/>
                  </a:cubicBezTo>
                  <a:lnTo>
                    <a:pt x="2165" y="822"/>
                  </a:lnTo>
                  <a:lnTo>
                    <a:pt x="2170" y="819"/>
                  </a:lnTo>
                  <a:cubicBezTo>
                    <a:pt x="2151" y="800"/>
                    <a:pt x="2133" y="780"/>
                    <a:pt x="2115" y="760"/>
                  </a:cubicBezTo>
                  <a:close/>
                  <a:moveTo>
                    <a:pt x="369" y="645"/>
                  </a:moveTo>
                  <a:cubicBezTo>
                    <a:pt x="430" y="645"/>
                    <a:pt x="512" y="686"/>
                    <a:pt x="543" y="738"/>
                  </a:cubicBezTo>
                  <a:cubicBezTo>
                    <a:pt x="573" y="799"/>
                    <a:pt x="553" y="840"/>
                    <a:pt x="481" y="850"/>
                  </a:cubicBezTo>
                  <a:cubicBezTo>
                    <a:pt x="420" y="850"/>
                    <a:pt x="338" y="799"/>
                    <a:pt x="307" y="748"/>
                  </a:cubicBezTo>
                  <a:cubicBezTo>
                    <a:pt x="277" y="686"/>
                    <a:pt x="297" y="645"/>
                    <a:pt x="358" y="645"/>
                  </a:cubicBezTo>
                  <a:close/>
                  <a:moveTo>
                    <a:pt x="1085" y="359"/>
                  </a:moveTo>
                  <a:cubicBezTo>
                    <a:pt x="1300" y="359"/>
                    <a:pt x="1556" y="502"/>
                    <a:pt x="1668" y="686"/>
                  </a:cubicBezTo>
                  <a:cubicBezTo>
                    <a:pt x="1771" y="871"/>
                    <a:pt x="1689" y="1024"/>
                    <a:pt x="1474" y="1024"/>
                  </a:cubicBezTo>
                  <a:cubicBezTo>
                    <a:pt x="1259" y="1024"/>
                    <a:pt x="993" y="881"/>
                    <a:pt x="891" y="697"/>
                  </a:cubicBezTo>
                  <a:cubicBezTo>
                    <a:pt x="778" y="512"/>
                    <a:pt x="860" y="359"/>
                    <a:pt x="1075" y="359"/>
                  </a:cubicBezTo>
                  <a:close/>
                  <a:moveTo>
                    <a:pt x="2078" y="1126"/>
                  </a:moveTo>
                  <a:cubicBezTo>
                    <a:pt x="2109" y="1126"/>
                    <a:pt x="2149" y="1137"/>
                    <a:pt x="2180" y="1157"/>
                  </a:cubicBezTo>
                  <a:cubicBezTo>
                    <a:pt x="2252" y="1198"/>
                    <a:pt x="2293" y="1259"/>
                    <a:pt x="2272" y="1300"/>
                  </a:cubicBezTo>
                  <a:cubicBezTo>
                    <a:pt x="2252" y="1321"/>
                    <a:pt x="2231" y="1331"/>
                    <a:pt x="2201" y="1331"/>
                  </a:cubicBezTo>
                  <a:cubicBezTo>
                    <a:pt x="2170" y="1331"/>
                    <a:pt x="2129" y="1321"/>
                    <a:pt x="2098" y="1300"/>
                  </a:cubicBezTo>
                  <a:cubicBezTo>
                    <a:pt x="2027" y="1270"/>
                    <a:pt x="1986" y="1198"/>
                    <a:pt x="2016" y="1157"/>
                  </a:cubicBezTo>
                  <a:cubicBezTo>
                    <a:pt x="2027" y="1137"/>
                    <a:pt x="2047" y="1126"/>
                    <a:pt x="2078" y="1126"/>
                  </a:cubicBezTo>
                  <a:close/>
                  <a:moveTo>
                    <a:pt x="901" y="1147"/>
                  </a:moveTo>
                  <a:cubicBezTo>
                    <a:pt x="932" y="1147"/>
                    <a:pt x="973" y="1157"/>
                    <a:pt x="1003" y="1178"/>
                  </a:cubicBezTo>
                  <a:cubicBezTo>
                    <a:pt x="1075" y="1208"/>
                    <a:pt x="1116" y="1280"/>
                    <a:pt x="1095" y="1321"/>
                  </a:cubicBezTo>
                  <a:cubicBezTo>
                    <a:pt x="1085" y="1341"/>
                    <a:pt x="1054" y="1352"/>
                    <a:pt x="1024" y="1352"/>
                  </a:cubicBezTo>
                  <a:cubicBezTo>
                    <a:pt x="993" y="1352"/>
                    <a:pt x="962" y="1341"/>
                    <a:pt x="921" y="1321"/>
                  </a:cubicBezTo>
                  <a:cubicBezTo>
                    <a:pt x="860" y="1280"/>
                    <a:pt x="819" y="1219"/>
                    <a:pt x="839" y="1178"/>
                  </a:cubicBezTo>
                  <a:cubicBezTo>
                    <a:pt x="850" y="1157"/>
                    <a:pt x="870" y="1147"/>
                    <a:pt x="901" y="1147"/>
                  </a:cubicBezTo>
                  <a:close/>
                  <a:moveTo>
                    <a:pt x="1617" y="1341"/>
                  </a:moveTo>
                  <a:cubicBezTo>
                    <a:pt x="1679" y="1341"/>
                    <a:pt x="1761" y="1393"/>
                    <a:pt x="1801" y="1444"/>
                  </a:cubicBezTo>
                  <a:cubicBezTo>
                    <a:pt x="1832" y="1505"/>
                    <a:pt x="1801" y="1546"/>
                    <a:pt x="1740" y="1546"/>
                  </a:cubicBezTo>
                  <a:cubicBezTo>
                    <a:pt x="1668" y="1546"/>
                    <a:pt x="1597" y="1505"/>
                    <a:pt x="1556" y="1444"/>
                  </a:cubicBezTo>
                  <a:cubicBezTo>
                    <a:pt x="1525" y="1393"/>
                    <a:pt x="1556" y="1341"/>
                    <a:pt x="1617" y="1341"/>
                  </a:cubicBezTo>
                  <a:close/>
                  <a:moveTo>
                    <a:pt x="512" y="1"/>
                  </a:moveTo>
                  <a:cubicBezTo>
                    <a:pt x="297" y="1"/>
                    <a:pt x="133" y="62"/>
                    <a:pt x="0" y="164"/>
                  </a:cubicBezTo>
                  <a:cubicBezTo>
                    <a:pt x="0" y="175"/>
                    <a:pt x="0" y="195"/>
                    <a:pt x="0" y="205"/>
                  </a:cubicBezTo>
                  <a:cubicBezTo>
                    <a:pt x="0" y="349"/>
                    <a:pt x="51" y="502"/>
                    <a:pt x="144" y="666"/>
                  </a:cubicBezTo>
                  <a:cubicBezTo>
                    <a:pt x="471" y="1208"/>
                    <a:pt x="1228" y="1638"/>
                    <a:pt x="1863" y="1648"/>
                  </a:cubicBezTo>
                  <a:lnTo>
                    <a:pt x="1894" y="1648"/>
                  </a:lnTo>
                  <a:cubicBezTo>
                    <a:pt x="2119" y="1638"/>
                    <a:pt x="2293" y="1587"/>
                    <a:pt x="2416" y="1485"/>
                  </a:cubicBezTo>
                  <a:cubicBezTo>
                    <a:pt x="2426" y="1341"/>
                    <a:pt x="2385" y="1167"/>
                    <a:pt x="2272" y="983"/>
                  </a:cubicBezTo>
                  <a:cubicBezTo>
                    <a:pt x="2241" y="928"/>
                    <a:pt x="2205" y="874"/>
                    <a:pt x="2165" y="822"/>
                  </a:cubicBezTo>
                  <a:lnTo>
                    <a:pt x="2165" y="822"/>
                  </a:lnTo>
                  <a:lnTo>
                    <a:pt x="2149" y="830"/>
                  </a:lnTo>
                  <a:cubicBezTo>
                    <a:pt x="2078" y="830"/>
                    <a:pt x="1996" y="778"/>
                    <a:pt x="1965" y="727"/>
                  </a:cubicBezTo>
                  <a:cubicBezTo>
                    <a:pt x="1935" y="676"/>
                    <a:pt x="1945" y="645"/>
                    <a:pt x="1986" y="625"/>
                  </a:cubicBezTo>
                  <a:cubicBezTo>
                    <a:pt x="2035" y="667"/>
                    <a:pt x="2075" y="715"/>
                    <a:pt x="2115" y="760"/>
                  </a:cubicBezTo>
                  <a:lnTo>
                    <a:pt x="2115" y="760"/>
                  </a:lnTo>
                  <a:cubicBezTo>
                    <a:pt x="1834" y="426"/>
                    <a:pt x="1396" y="163"/>
                    <a:pt x="963" y="54"/>
                  </a:cubicBezTo>
                  <a:lnTo>
                    <a:pt x="963" y="54"/>
                  </a:lnTo>
                  <a:cubicBezTo>
                    <a:pt x="971" y="94"/>
                    <a:pt x="941" y="123"/>
                    <a:pt x="891" y="123"/>
                  </a:cubicBezTo>
                  <a:cubicBezTo>
                    <a:pt x="829" y="123"/>
                    <a:pt x="747" y="83"/>
                    <a:pt x="706" y="21"/>
                  </a:cubicBezTo>
                  <a:lnTo>
                    <a:pt x="706" y="11"/>
                  </a:lnTo>
                  <a:cubicBezTo>
                    <a:pt x="756" y="17"/>
                    <a:pt x="810" y="23"/>
                    <a:pt x="862" y="32"/>
                  </a:cubicBezTo>
                  <a:lnTo>
                    <a:pt x="862" y="32"/>
                  </a:lnTo>
                  <a:cubicBezTo>
                    <a:pt x="757" y="11"/>
                    <a:pt x="653" y="1"/>
                    <a:pt x="553" y="1"/>
                  </a:cubicBezTo>
                  <a:close/>
                </a:path>
              </a:pathLst>
            </a:custGeom>
            <a:solidFill>
              <a:srgbClr val="365F8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1" name="Google Shape;2221;p75"/>
            <p:cNvSpPr/>
            <p:nvPr/>
          </p:nvSpPr>
          <p:spPr>
            <a:xfrm>
              <a:off x="7681048" y="2175216"/>
              <a:ext cx="51765" cy="34771"/>
            </a:xfrm>
            <a:custGeom>
              <a:rect b="b" l="l" r="r" t="t"/>
              <a:pathLst>
                <a:path extrusionOk="0" h="667" w="993">
                  <a:moveTo>
                    <a:pt x="297" y="1"/>
                  </a:moveTo>
                  <a:cubicBezTo>
                    <a:pt x="82" y="1"/>
                    <a:pt x="0" y="154"/>
                    <a:pt x="113" y="339"/>
                  </a:cubicBezTo>
                  <a:cubicBezTo>
                    <a:pt x="215" y="523"/>
                    <a:pt x="481" y="666"/>
                    <a:pt x="696" y="666"/>
                  </a:cubicBezTo>
                  <a:cubicBezTo>
                    <a:pt x="911" y="666"/>
                    <a:pt x="993" y="513"/>
                    <a:pt x="890" y="328"/>
                  </a:cubicBezTo>
                  <a:cubicBezTo>
                    <a:pt x="778" y="144"/>
                    <a:pt x="522" y="1"/>
                    <a:pt x="307" y="1"/>
                  </a:cubicBezTo>
                  <a:close/>
                </a:path>
              </a:pathLst>
            </a:custGeom>
            <a:solidFill>
              <a:srgbClr val="7F61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2" name="Google Shape;2222;p75"/>
            <p:cNvSpPr/>
            <p:nvPr/>
          </p:nvSpPr>
          <p:spPr>
            <a:xfrm>
              <a:off x="7677295" y="2157075"/>
              <a:ext cx="13919" cy="5943"/>
            </a:xfrm>
            <a:custGeom>
              <a:rect b="b" l="l" r="r" t="t"/>
              <a:pathLst>
                <a:path extrusionOk="0" h="114" w="267">
                  <a:moveTo>
                    <a:pt x="0" y="1"/>
                  </a:moveTo>
                  <a:lnTo>
                    <a:pt x="0" y="11"/>
                  </a:lnTo>
                  <a:cubicBezTo>
                    <a:pt x="41" y="73"/>
                    <a:pt x="123" y="113"/>
                    <a:pt x="185" y="113"/>
                  </a:cubicBezTo>
                  <a:cubicBezTo>
                    <a:pt x="236" y="113"/>
                    <a:pt x="267" y="83"/>
                    <a:pt x="256" y="42"/>
                  </a:cubicBezTo>
                  <a:cubicBezTo>
                    <a:pt x="174" y="21"/>
                    <a:pt x="82" y="11"/>
                    <a:pt x="0" y="1"/>
                  </a:cubicBezTo>
                  <a:close/>
                </a:path>
              </a:pathLst>
            </a:custGeom>
            <a:solidFill>
              <a:srgbClr val="7F61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3" name="Google Shape;2223;p75"/>
            <p:cNvSpPr/>
            <p:nvPr/>
          </p:nvSpPr>
          <p:spPr>
            <a:xfrm>
              <a:off x="7719989" y="2226460"/>
              <a:ext cx="16056" cy="10739"/>
            </a:xfrm>
            <a:custGeom>
              <a:rect b="b" l="l" r="r" t="t"/>
              <a:pathLst>
                <a:path extrusionOk="0" h="206" w="308">
                  <a:moveTo>
                    <a:pt x="92" y="0"/>
                  </a:moveTo>
                  <a:cubicBezTo>
                    <a:pt x="31" y="0"/>
                    <a:pt x="0" y="52"/>
                    <a:pt x="31" y="103"/>
                  </a:cubicBezTo>
                  <a:cubicBezTo>
                    <a:pt x="72" y="164"/>
                    <a:pt x="143" y="205"/>
                    <a:pt x="215" y="205"/>
                  </a:cubicBezTo>
                  <a:cubicBezTo>
                    <a:pt x="276" y="205"/>
                    <a:pt x="307" y="164"/>
                    <a:pt x="276" y="103"/>
                  </a:cubicBezTo>
                  <a:cubicBezTo>
                    <a:pt x="236" y="52"/>
                    <a:pt x="154" y="0"/>
                    <a:pt x="92" y="0"/>
                  </a:cubicBezTo>
                  <a:close/>
                </a:path>
              </a:pathLst>
            </a:custGeom>
            <a:solidFill>
              <a:srgbClr val="7F61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4" name="Google Shape;2224;p75"/>
            <p:cNvSpPr/>
            <p:nvPr/>
          </p:nvSpPr>
          <p:spPr>
            <a:xfrm>
              <a:off x="7714620" y="2168856"/>
              <a:ext cx="9123" cy="4848"/>
            </a:xfrm>
            <a:custGeom>
              <a:rect b="b" l="l" r="r" t="t"/>
              <a:pathLst>
                <a:path extrusionOk="0" h="93" w="175">
                  <a:moveTo>
                    <a:pt x="1" y="0"/>
                  </a:moveTo>
                  <a:lnTo>
                    <a:pt x="1" y="0"/>
                  </a:lnTo>
                  <a:cubicBezTo>
                    <a:pt x="21" y="21"/>
                    <a:pt x="42" y="41"/>
                    <a:pt x="83" y="61"/>
                  </a:cubicBezTo>
                  <a:cubicBezTo>
                    <a:pt x="113" y="82"/>
                    <a:pt x="144" y="82"/>
                    <a:pt x="175" y="92"/>
                  </a:cubicBezTo>
                  <a:cubicBezTo>
                    <a:pt x="113" y="51"/>
                    <a:pt x="62" y="21"/>
                    <a:pt x="1" y="0"/>
                  </a:cubicBezTo>
                  <a:close/>
                </a:path>
              </a:pathLst>
            </a:custGeom>
            <a:solidFill>
              <a:srgbClr val="7F61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5" name="Google Shape;2225;p75"/>
            <p:cNvSpPr/>
            <p:nvPr/>
          </p:nvSpPr>
          <p:spPr>
            <a:xfrm>
              <a:off x="7683133" y="2216294"/>
              <a:ext cx="15535" cy="10739"/>
            </a:xfrm>
            <a:custGeom>
              <a:rect b="b" l="l" r="r" t="t"/>
              <a:pathLst>
                <a:path extrusionOk="0" h="206" w="298">
                  <a:moveTo>
                    <a:pt x="83" y="1"/>
                  </a:moveTo>
                  <a:cubicBezTo>
                    <a:pt x="52" y="1"/>
                    <a:pt x="32" y="11"/>
                    <a:pt x="21" y="32"/>
                  </a:cubicBezTo>
                  <a:cubicBezTo>
                    <a:pt x="1" y="73"/>
                    <a:pt x="42" y="134"/>
                    <a:pt x="103" y="175"/>
                  </a:cubicBezTo>
                  <a:cubicBezTo>
                    <a:pt x="144" y="195"/>
                    <a:pt x="175" y="206"/>
                    <a:pt x="206" y="206"/>
                  </a:cubicBezTo>
                  <a:cubicBezTo>
                    <a:pt x="236" y="206"/>
                    <a:pt x="267" y="195"/>
                    <a:pt x="277" y="175"/>
                  </a:cubicBezTo>
                  <a:cubicBezTo>
                    <a:pt x="298" y="134"/>
                    <a:pt x="257" y="62"/>
                    <a:pt x="185" y="32"/>
                  </a:cubicBezTo>
                  <a:cubicBezTo>
                    <a:pt x="155" y="11"/>
                    <a:pt x="114" y="1"/>
                    <a:pt x="83" y="1"/>
                  </a:cubicBezTo>
                  <a:close/>
                </a:path>
              </a:pathLst>
            </a:custGeom>
            <a:solidFill>
              <a:srgbClr val="7F61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6" name="Google Shape;2226;p75"/>
            <p:cNvSpPr/>
            <p:nvPr/>
          </p:nvSpPr>
          <p:spPr>
            <a:xfrm>
              <a:off x="7741310" y="2189083"/>
              <a:ext cx="12303" cy="10739"/>
            </a:xfrm>
            <a:custGeom>
              <a:rect b="b" l="l" r="r" t="t"/>
              <a:pathLst>
                <a:path extrusionOk="0" h="206" w="236">
                  <a:moveTo>
                    <a:pt x="52" y="1"/>
                  </a:moveTo>
                  <a:cubicBezTo>
                    <a:pt x="11" y="21"/>
                    <a:pt x="1" y="52"/>
                    <a:pt x="31" y="103"/>
                  </a:cubicBezTo>
                  <a:cubicBezTo>
                    <a:pt x="62" y="154"/>
                    <a:pt x="144" y="206"/>
                    <a:pt x="215" y="206"/>
                  </a:cubicBezTo>
                  <a:lnTo>
                    <a:pt x="236" y="195"/>
                  </a:lnTo>
                  <a:cubicBezTo>
                    <a:pt x="175" y="134"/>
                    <a:pt x="123" y="62"/>
                    <a:pt x="52" y="1"/>
                  </a:cubicBezTo>
                  <a:close/>
                </a:path>
              </a:pathLst>
            </a:custGeom>
            <a:solidFill>
              <a:srgbClr val="7F61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7" name="Google Shape;2227;p75"/>
            <p:cNvSpPr/>
            <p:nvPr/>
          </p:nvSpPr>
          <p:spPr>
            <a:xfrm>
              <a:off x="7654879" y="2190177"/>
              <a:ext cx="15535" cy="10739"/>
            </a:xfrm>
            <a:custGeom>
              <a:rect b="b" l="l" r="r" t="t"/>
              <a:pathLst>
                <a:path extrusionOk="0" h="206" w="298">
                  <a:moveTo>
                    <a:pt x="82" y="0"/>
                  </a:moveTo>
                  <a:cubicBezTo>
                    <a:pt x="21" y="0"/>
                    <a:pt x="1" y="41"/>
                    <a:pt x="31" y="103"/>
                  </a:cubicBezTo>
                  <a:cubicBezTo>
                    <a:pt x="62" y="154"/>
                    <a:pt x="144" y="205"/>
                    <a:pt x="205" y="205"/>
                  </a:cubicBezTo>
                  <a:cubicBezTo>
                    <a:pt x="277" y="195"/>
                    <a:pt x="297" y="154"/>
                    <a:pt x="267" y="93"/>
                  </a:cubicBezTo>
                  <a:cubicBezTo>
                    <a:pt x="236" y="41"/>
                    <a:pt x="154" y="0"/>
                    <a:pt x="93" y="0"/>
                  </a:cubicBezTo>
                  <a:close/>
                </a:path>
              </a:pathLst>
            </a:custGeom>
            <a:solidFill>
              <a:srgbClr val="7F61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8" name="Google Shape;2228;p75"/>
            <p:cNvSpPr/>
            <p:nvPr/>
          </p:nvSpPr>
          <p:spPr>
            <a:xfrm>
              <a:off x="7743969" y="2215252"/>
              <a:ext cx="16056" cy="10739"/>
            </a:xfrm>
            <a:custGeom>
              <a:rect b="b" l="l" r="r" t="t"/>
              <a:pathLst>
                <a:path extrusionOk="0" h="206" w="308">
                  <a:moveTo>
                    <a:pt x="93" y="0"/>
                  </a:moveTo>
                  <a:cubicBezTo>
                    <a:pt x="62" y="0"/>
                    <a:pt x="42" y="11"/>
                    <a:pt x="31" y="31"/>
                  </a:cubicBezTo>
                  <a:cubicBezTo>
                    <a:pt x="1" y="72"/>
                    <a:pt x="42" y="144"/>
                    <a:pt x="113" y="174"/>
                  </a:cubicBezTo>
                  <a:cubicBezTo>
                    <a:pt x="144" y="195"/>
                    <a:pt x="185" y="205"/>
                    <a:pt x="216" y="205"/>
                  </a:cubicBezTo>
                  <a:cubicBezTo>
                    <a:pt x="246" y="205"/>
                    <a:pt x="267" y="195"/>
                    <a:pt x="287" y="174"/>
                  </a:cubicBezTo>
                  <a:cubicBezTo>
                    <a:pt x="308" y="133"/>
                    <a:pt x="267" y="72"/>
                    <a:pt x="195" y="31"/>
                  </a:cubicBezTo>
                  <a:cubicBezTo>
                    <a:pt x="164" y="11"/>
                    <a:pt x="124" y="0"/>
                    <a:pt x="93" y="0"/>
                  </a:cubicBezTo>
                  <a:close/>
                </a:path>
              </a:pathLst>
            </a:custGeom>
            <a:solidFill>
              <a:srgbClr val="7F61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9" name="Google Shape;2229;p75"/>
            <p:cNvSpPr/>
            <p:nvPr/>
          </p:nvSpPr>
          <p:spPr>
            <a:xfrm>
              <a:off x="7651699" y="2163487"/>
              <a:ext cx="16056" cy="10739"/>
            </a:xfrm>
            <a:custGeom>
              <a:rect b="b" l="l" r="r" t="t"/>
              <a:pathLst>
                <a:path extrusionOk="0" h="206" w="308">
                  <a:moveTo>
                    <a:pt x="92" y="1"/>
                  </a:moveTo>
                  <a:cubicBezTo>
                    <a:pt x="62" y="1"/>
                    <a:pt x="41" y="11"/>
                    <a:pt x="21" y="31"/>
                  </a:cubicBezTo>
                  <a:cubicBezTo>
                    <a:pt x="0" y="72"/>
                    <a:pt x="41" y="134"/>
                    <a:pt x="113" y="175"/>
                  </a:cubicBezTo>
                  <a:cubicBezTo>
                    <a:pt x="143" y="195"/>
                    <a:pt x="184" y="205"/>
                    <a:pt x="215" y="205"/>
                  </a:cubicBezTo>
                  <a:cubicBezTo>
                    <a:pt x="246" y="205"/>
                    <a:pt x="266" y="195"/>
                    <a:pt x="276" y="175"/>
                  </a:cubicBezTo>
                  <a:cubicBezTo>
                    <a:pt x="307" y="134"/>
                    <a:pt x="266" y="72"/>
                    <a:pt x="195" y="31"/>
                  </a:cubicBezTo>
                  <a:cubicBezTo>
                    <a:pt x="154" y="11"/>
                    <a:pt x="123" y="1"/>
                    <a:pt x="92" y="1"/>
                  </a:cubicBezTo>
                  <a:close/>
                </a:path>
              </a:pathLst>
            </a:custGeom>
            <a:solidFill>
              <a:srgbClr val="7F61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0" name="Google Shape;2230;p75"/>
            <p:cNvSpPr/>
            <p:nvPr/>
          </p:nvSpPr>
          <p:spPr>
            <a:xfrm>
              <a:off x="7542330" y="1954342"/>
              <a:ext cx="50722" cy="106762"/>
            </a:xfrm>
            <a:custGeom>
              <a:rect b="b" l="l" r="r" t="t"/>
              <a:pathLst>
                <a:path extrusionOk="0" h="2048" w="973">
                  <a:moveTo>
                    <a:pt x="471" y="1"/>
                  </a:moveTo>
                  <a:cubicBezTo>
                    <a:pt x="174" y="410"/>
                    <a:pt x="0" y="1004"/>
                    <a:pt x="82" y="1475"/>
                  </a:cubicBezTo>
                  <a:cubicBezTo>
                    <a:pt x="143" y="1843"/>
                    <a:pt x="348" y="2048"/>
                    <a:pt x="604" y="2048"/>
                  </a:cubicBezTo>
                  <a:cubicBezTo>
                    <a:pt x="727" y="2048"/>
                    <a:pt x="850" y="2007"/>
                    <a:pt x="972" y="1925"/>
                  </a:cubicBezTo>
                  <a:cubicBezTo>
                    <a:pt x="737" y="1280"/>
                    <a:pt x="573" y="635"/>
                    <a:pt x="471" y="1"/>
                  </a:cubicBezTo>
                  <a:close/>
                </a:path>
              </a:pathLst>
            </a:custGeom>
            <a:solidFill>
              <a:srgbClr val="ABC4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1" name="Google Shape;2231;p75"/>
            <p:cNvSpPr/>
            <p:nvPr/>
          </p:nvSpPr>
          <p:spPr>
            <a:xfrm>
              <a:off x="7566831" y="1934116"/>
              <a:ext cx="38472" cy="120577"/>
            </a:xfrm>
            <a:custGeom>
              <a:rect b="b" l="l" r="r" t="t"/>
              <a:pathLst>
                <a:path extrusionOk="0" h="2313" w="738">
                  <a:moveTo>
                    <a:pt x="431" y="0"/>
                  </a:moveTo>
                  <a:cubicBezTo>
                    <a:pt x="369" y="31"/>
                    <a:pt x="308" y="72"/>
                    <a:pt x="247" y="123"/>
                  </a:cubicBezTo>
                  <a:cubicBezTo>
                    <a:pt x="165" y="205"/>
                    <a:pt x="83" y="287"/>
                    <a:pt x="1" y="389"/>
                  </a:cubicBezTo>
                  <a:cubicBezTo>
                    <a:pt x="103" y="1023"/>
                    <a:pt x="267" y="1668"/>
                    <a:pt x="502" y="2313"/>
                  </a:cubicBezTo>
                  <a:cubicBezTo>
                    <a:pt x="543" y="2292"/>
                    <a:pt x="574" y="2262"/>
                    <a:pt x="615" y="2231"/>
                  </a:cubicBezTo>
                  <a:cubicBezTo>
                    <a:pt x="656" y="2200"/>
                    <a:pt x="697" y="2159"/>
                    <a:pt x="738" y="2118"/>
                  </a:cubicBezTo>
                  <a:cubicBezTo>
                    <a:pt x="543" y="1464"/>
                    <a:pt x="431" y="809"/>
                    <a:pt x="431" y="184"/>
                  </a:cubicBezTo>
                  <a:cubicBezTo>
                    <a:pt x="431" y="123"/>
                    <a:pt x="431" y="61"/>
                    <a:pt x="431" y="0"/>
                  </a:cubicBezTo>
                  <a:close/>
                </a:path>
              </a:pathLst>
            </a:custGeom>
            <a:solidFill>
              <a:srgbClr val="ABC4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2" name="Google Shape;2232;p75"/>
            <p:cNvSpPr/>
            <p:nvPr/>
          </p:nvSpPr>
          <p:spPr>
            <a:xfrm>
              <a:off x="7589247" y="1930362"/>
              <a:ext cx="23563" cy="114217"/>
            </a:xfrm>
            <a:custGeom>
              <a:rect b="b" l="l" r="r" t="t"/>
              <a:pathLst>
                <a:path extrusionOk="0" h="2191" w="452">
                  <a:moveTo>
                    <a:pt x="257" y="0"/>
                  </a:moveTo>
                  <a:cubicBezTo>
                    <a:pt x="175" y="0"/>
                    <a:pt x="93" y="31"/>
                    <a:pt x="1" y="72"/>
                  </a:cubicBezTo>
                  <a:cubicBezTo>
                    <a:pt x="1" y="133"/>
                    <a:pt x="1" y="195"/>
                    <a:pt x="1" y="256"/>
                  </a:cubicBezTo>
                  <a:cubicBezTo>
                    <a:pt x="1" y="881"/>
                    <a:pt x="113" y="1536"/>
                    <a:pt x="308" y="2190"/>
                  </a:cubicBezTo>
                  <a:cubicBezTo>
                    <a:pt x="359" y="2139"/>
                    <a:pt x="400" y="2078"/>
                    <a:pt x="451" y="2017"/>
                  </a:cubicBezTo>
                  <a:cubicBezTo>
                    <a:pt x="420" y="1904"/>
                    <a:pt x="410" y="1791"/>
                    <a:pt x="390" y="1679"/>
                  </a:cubicBezTo>
                  <a:cubicBezTo>
                    <a:pt x="298" y="1239"/>
                    <a:pt x="246" y="799"/>
                    <a:pt x="246" y="379"/>
                  </a:cubicBezTo>
                  <a:cubicBezTo>
                    <a:pt x="246" y="246"/>
                    <a:pt x="246" y="123"/>
                    <a:pt x="257" y="0"/>
                  </a:cubicBezTo>
                  <a:close/>
                </a:path>
              </a:pathLst>
            </a:custGeom>
            <a:solidFill>
              <a:srgbClr val="869E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3" name="Google Shape;2233;p75"/>
            <p:cNvSpPr/>
            <p:nvPr/>
          </p:nvSpPr>
          <p:spPr>
            <a:xfrm>
              <a:off x="7602071" y="1930362"/>
              <a:ext cx="7507" cy="87526"/>
            </a:xfrm>
            <a:custGeom>
              <a:rect b="b" l="l" r="r" t="t"/>
              <a:pathLst>
                <a:path extrusionOk="0" h="1679" w="144">
                  <a:moveTo>
                    <a:pt x="11" y="0"/>
                  </a:moveTo>
                  <a:cubicBezTo>
                    <a:pt x="0" y="123"/>
                    <a:pt x="0" y="246"/>
                    <a:pt x="0" y="379"/>
                  </a:cubicBezTo>
                  <a:cubicBezTo>
                    <a:pt x="0" y="799"/>
                    <a:pt x="52" y="1239"/>
                    <a:pt x="144" y="1679"/>
                  </a:cubicBezTo>
                  <a:cubicBezTo>
                    <a:pt x="123" y="1484"/>
                    <a:pt x="113" y="1290"/>
                    <a:pt x="113" y="1095"/>
                  </a:cubicBezTo>
                  <a:cubicBezTo>
                    <a:pt x="113" y="1014"/>
                    <a:pt x="113" y="921"/>
                    <a:pt x="113" y="840"/>
                  </a:cubicBezTo>
                  <a:cubicBezTo>
                    <a:pt x="113" y="717"/>
                    <a:pt x="103" y="594"/>
                    <a:pt x="103" y="471"/>
                  </a:cubicBezTo>
                  <a:cubicBezTo>
                    <a:pt x="103" y="307"/>
                    <a:pt x="113" y="154"/>
                    <a:pt x="133" y="0"/>
                  </a:cubicBezTo>
                  <a:close/>
                </a:path>
              </a:pathLst>
            </a:custGeom>
            <a:solidFill>
              <a:srgbClr val="7198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4" name="Google Shape;2234;p75"/>
            <p:cNvSpPr/>
            <p:nvPr/>
          </p:nvSpPr>
          <p:spPr>
            <a:xfrm>
              <a:off x="7607389" y="1930362"/>
              <a:ext cx="9123" cy="43789"/>
            </a:xfrm>
            <a:custGeom>
              <a:rect b="b" l="l" r="r" t="t"/>
              <a:pathLst>
                <a:path extrusionOk="0" h="840" w="175">
                  <a:moveTo>
                    <a:pt x="31" y="0"/>
                  </a:moveTo>
                  <a:cubicBezTo>
                    <a:pt x="11" y="154"/>
                    <a:pt x="1" y="307"/>
                    <a:pt x="1" y="471"/>
                  </a:cubicBezTo>
                  <a:cubicBezTo>
                    <a:pt x="1" y="594"/>
                    <a:pt x="11" y="717"/>
                    <a:pt x="11" y="840"/>
                  </a:cubicBezTo>
                  <a:cubicBezTo>
                    <a:pt x="31" y="553"/>
                    <a:pt x="93" y="287"/>
                    <a:pt x="175" y="52"/>
                  </a:cubicBezTo>
                  <a:cubicBezTo>
                    <a:pt x="124" y="31"/>
                    <a:pt x="83" y="11"/>
                    <a:pt x="31" y="0"/>
                  </a:cubicBezTo>
                  <a:close/>
                </a:path>
              </a:pathLst>
            </a:custGeom>
            <a:solidFill>
              <a:srgbClr val="728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5" name="Google Shape;2235;p75"/>
            <p:cNvSpPr/>
            <p:nvPr/>
          </p:nvSpPr>
          <p:spPr>
            <a:xfrm>
              <a:off x="7607910" y="1933021"/>
              <a:ext cx="28359" cy="102488"/>
            </a:xfrm>
            <a:custGeom>
              <a:rect b="b" l="l" r="r" t="t"/>
              <a:pathLst>
                <a:path extrusionOk="0" h="1966" w="544">
                  <a:moveTo>
                    <a:pt x="165" y="1"/>
                  </a:moveTo>
                  <a:cubicBezTo>
                    <a:pt x="83" y="236"/>
                    <a:pt x="21" y="502"/>
                    <a:pt x="1" y="789"/>
                  </a:cubicBezTo>
                  <a:cubicBezTo>
                    <a:pt x="1" y="870"/>
                    <a:pt x="1" y="963"/>
                    <a:pt x="1" y="1044"/>
                  </a:cubicBezTo>
                  <a:cubicBezTo>
                    <a:pt x="1" y="1239"/>
                    <a:pt x="11" y="1433"/>
                    <a:pt x="32" y="1628"/>
                  </a:cubicBezTo>
                  <a:cubicBezTo>
                    <a:pt x="52" y="1740"/>
                    <a:pt x="62" y="1853"/>
                    <a:pt x="93" y="1966"/>
                  </a:cubicBezTo>
                  <a:cubicBezTo>
                    <a:pt x="380" y="1556"/>
                    <a:pt x="543" y="973"/>
                    <a:pt x="462" y="512"/>
                  </a:cubicBezTo>
                  <a:cubicBezTo>
                    <a:pt x="421" y="267"/>
                    <a:pt x="308" y="82"/>
                    <a:pt x="165" y="1"/>
                  </a:cubicBezTo>
                  <a:close/>
                </a:path>
              </a:pathLst>
            </a:custGeom>
            <a:solidFill>
              <a:srgbClr val="869E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2236" name="Google Shape;2236;p75"/>
          <p:cNvCxnSpPr/>
          <p:nvPr/>
        </p:nvCxnSpPr>
        <p:spPr>
          <a:xfrm>
            <a:off x="6728650" y="2201087"/>
            <a:ext cx="22992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0" name="Shape 2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1" name="Google Shape;2241;p76"/>
          <p:cNvCxnSpPr/>
          <p:nvPr/>
        </p:nvCxnSpPr>
        <p:spPr>
          <a:xfrm rot="10800000">
            <a:off x="6708204" y="4167625"/>
            <a:ext cx="23085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2242" name="Google Shape;2242;p76"/>
          <p:cNvCxnSpPr/>
          <p:nvPr/>
        </p:nvCxnSpPr>
        <p:spPr>
          <a:xfrm rot="10800000">
            <a:off x="7595904" y="4368375"/>
            <a:ext cx="14208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2243" name="Google Shape;2243;p76"/>
          <p:cNvSpPr txBox="1"/>
          <p:nvPr>
            <p:ph type="title"/>
          </p:nvPr>
        </p:nvSpPr>
        <p:spPr>
          <a:xfrm>
            <a:off x="720000" y="3688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/>
              <a:t>Registro</a:t>
            </a:r>
            <a:endParaRPr sz="3200"/>
          </a:p>
        </p:txBody>
      </p:sp>
      <p:cxnSp>
        <p:nvCxnSpPr>
          <p:cNvPr id="2244" name="Google Shape;2244;p76"/>
          <p:cNvCxnSpPr/>
          <p:nvPr/>
        </p:nvCxnSpPr>
        <p:spPr>
          <a:xfrm>
            <a:off x="1714500" y="946700"/>
            <a:ext cx="55185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2245" name="Google Shape;2245;p76"/>
          <p:cNvSpPr/>
          <p:nvPr/>
        </p:nvSpPr>
        <p:spPr>
          <a:xfrm>
            <a:off x="3542850" y="2166075"/>
            <a:ext cx="1861800" cy="777000"/>
          </a:xfrm>
          <a:prstGeom prst="roundRect">
            <a:avLst>
              <a:gd fmla="val 16667" name="adj"/>
            </a:avLst>
          </a:prstGeom>
          <a:solidFill>
            <a:srgbClr val="FF9900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Inter"/>
                <a:ea typeface="Inter"/>
                <a:cs typeface="Inter"/>
                <a:sym typeface="Inter"/>
              </a:rPr>
              <a:t>Back-End</a:t>
            </a:r>
            <a:endParaRPr b="1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246" name="Google Shape;2246;p76"/>
          <p:cNvSpPr/>
          <p:nvPr/>
        </p:nvSpPr>
        <p:spPr>
          <a:xfrm>
            <a:off x="6562200" y="2168650"/>
            <a:ext cx="1861800" cy="777000"/>
          </a:xfrm>
          <a:prstGeom prst="roundRect">
            <a:avLst>
              <a:gd fmla="val 16667" name="adj"/>
            </a:avLst>
          </a:prstGeom>
          <a:solidFill>
            <a:srgbClr val="44D220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Inter"/>
                <a:ea typeface="Inter"/>
                <a:cs typeface="Inter"/>
                <a:sym typeface="Inter"/>
              </a:rPr>
              <a:t>Front-End</a:t>
            </a:r>
            <a:endParaRPr b="1"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2247" name="Google Shape;2247;p76"/>
          <p:cNvCxnSpPr/>
          <p:nvPr/>
        </p:nvCxnSpPr>
        <p:spPr>
          <a:xfrm rot="10800000">
            <a:off x="5454275" y="2365550"/>
            <a:ext cx="9687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48" name="Google Shape;2248;p76"/>
          <p:cNvCxnSpPr/>
          <p:nvPr/>
        </p:nvCxnSpPr>
        <p:spPr>
          <a:xfrm rot="10800000">
            <a:off x="5530375" y="2777925"/>
            <a:ext cx="9822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triangle"/>
            <a:tailEnd len="med" w="med" type="none"/>
          </a:ln>
        </p:spPr>
      </p:cxnSp>
      <p:pic>
        <p:nvPicPr>
          <p:cNvPr id="2249" name="Google Shape;2249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000" y="1961073"/>
            <a:ext cx="1187000" cy="1187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50" name="Google Shape;2250;p76"/>
          <p:cNvCxnSpPr/>
          <p:nvPr/>
        </p:nvCxnSpPr>
        <p:spPr>
          <a:xfrm rot="10800000">
            <a:off x="2030418" y="2500800"/>
            <a:ext cx="14010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51" name="Google Shape;2251;p76"/>
          <p:cNvSpPr txBox="1"/>
          <p:nvPr/>
        </p:nvSpPr>
        <p:spPr>
          <a:xfrm>
            <a:off x="1624675" y="905350"/>
            <a:ext cx="24474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Email: 123@gmail.com</a:t>
            </a:r>
            <a:br>
              <a:rPr b="1" lang="es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b="1" lang="es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Name: Sebas</a:t>
            </a:r>
            <a:br>
              <a:rPr b="1" lang="es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b="1" lang="es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Surname: Alberto</a:t>
            </a:r>
            <a:endParaRPr b="1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Password: </a:t>
            </a:r>
            <a:r>
              <a:rPr b="1" lang="es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2q1b$.3$bl</a:t>
            </a:r>
            <a:endParaRPr b="1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refreshToken: 6l/.7jka.plm</a:t>
            </a:r>
            <a:endParaRPr b="1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252" name="Google Shape;2252;p76"/>
          <p:cNvSpPr txBox="1"/>
          <p:nvPr/>
        </p:nvSpPr>
        <p:spPr>
          <a:xfrm>
            <a:off x="4259225" y="2980250"/>
            <a:ext cx="3358800" cy="9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success: true</a:t>
            </a:r>
            <a:endParaRPr b="1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message: “inicio de sesión exitoso”</a:t>
            </a:r>
            <a:br>
              <a:rPr b="1" lang="es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b="1" lang="es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accessToken: sds32sd.23wsd.3sds</a:t>
            </a:r>
            <a:endParaRPr b="1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253" name="Google Shape;2253;p76"/>
          <p:cNvSpPr txBox="1"/>
          <p:nvPr/>
        </p:nvSpPr>
        <p:spPr>
          <a:xfrm>
            <a:off x="4627625" y="905350"/>
            <a:ext cx="2622000" cy="11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Email</a:t>
            </a:r>
            <a:r>
              <a:rPr b="1" lang="es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: 123@gmail.com</a:t>
            </a:r>
            <a:br>
              <a:rPr b="1" lang="es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b="1" lang="es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Name: Sebas</a:t>
            </a:r>
            <a:br>
              <a:rPr b="1" lang="es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b="1" lang="es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Surname: Alberto</a:t>
            </a:r>
            <a:endParaRPr b="1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Password: ****</a:t>
            </a:r>
            <a:br>
              <a:rPr b="1" lang="es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b="1" lang="es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ConfirmPassword: ****</a:t>
            </a:r>
            <a:endParaRPr b="1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7" name="Shape 2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58" name="Google Shape;2258;p77"/>
          <p:cNvCxnSpPr/>
          <p:nvPr/>
        </p:nvCxnSpPr>
        <p:spPr>
          <a:xfrm rot="10800000">
            <a:off x="6708204" y="4167625"/>
            <a:ext cx="23085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2259" name="Google Shape;2259;p77"/>
          <p:cNvCxnSpPr/>
          <p:nvPr/>
        </p:nvCxnSpPr>
        <p:spPr>
          <a:xfrm rot="10800000">
            <a:off x="7595904" y="4368375"/>
            <a:ext cx="14208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2260" name="Google Shape;2260;p77"/>
          <p:cNvSpPr txBox="1"/>
          <p:nvPr>
            <p:ph type="title"/>
          </p:nvPr>
        </p:nvSpPr>
        <p:spPr>
          <a:xfrm>
            <a:off x="720000" y="3688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/>
              <a:t>Inicio de </a:t>
            </a:r>
            <a:r>
              <a:rPr lang="es" sz="3200"/>
              <a:t>sesión</a:t>
            </a:r>
            <a:endParaRPr sz="3200"/>
          </a:p>
        </p:txBody>
      </p:sp>
      <p:cxnSp>
        <p:nvCxnSpPr>
          <p:cNvPr id="2261" name="Google Shape;2261;p77"/>
          <p:cNvCxnSpPr/>
          <p:nvPr/>
        </p:nvCxnSpPr>
        <p:spPr>
          <a:xfrm>
            <a:off x="1714500" y="946700"/>
            <a:ext cx="55185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2262" name="Google Shape;2262;p77"/>
          <p:cNvSpPr/>
          <p:nvPr/>
        </p:nvSpPr>
        <p:spPr>
          <a:xfrm>
            <a:off x="3542850" y="2166075"/>
            <a:ext cx="1861800" cy="777000"/>
          </a:xfrm>
          <a:prstGeom prst="roundRect">
            <a:avLst>
              <a:gd fmla="val 16667" name="adj"/>
            </a:avLst>
          </a:prstGeom>
          <a:solidFill>
            <a:srgbClr val="FF9900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Inter"/>
                <a:ea typeface="Inter"/>
                <a:cs typeface="Inter"/>
                <a:sym typeface="Inter"/>
              </a:rPr>
              <a:t>Back-End</a:t>
            </a:r>
            <a:endParaRPr b="1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263" name="Google Shape;2263;p77"/>
          <p:cNvSpPr/>
          <p:nvPr/>
        </p:nvSpPr>
        <p:spPr>
          <a:xfrm>
            <a:off x="6562200" y="2168650"/>
            <a:ext cx="1861800" cy="777000"/>
          </a:xfrm>
          <a:prstGeom prst="roundRect">
            <a:avLst>
              <a:gd fmla="val 16667" name="adj"/>
            </a:avLst>
          </a:prstGeom>
          <a:solidFill>
            <a:srgbClr val="44D220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Inter"/>
                <a:ea typeface="Inter"/>
                <a:cs typeface="Inter"/>
                <a:sym typeface="Inter"/>
              </a:rPr>
              <a:t>Front-End</a:t>
            </a:r>
            <a:endParaRPr b="1"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2264" name="Google Shape;2264;p77"/>
          <p:cNvCxnSpPr/>
          <p:nvPr/>
        </p:nvCxnSpPr>
        <p:spPr>
          <a:xfrm rot="10800000">
            <a:off x="5454275" y="2365550"/>
            <a:ext cx="9687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65" name="Google Shape;2265;p77"/>
          <p:cNvCxnSpPr/>
          <p:nvPr/>
        </p:nvCxnSpPr>
        <p:spPr>
          <a:xfrm rot="10800000">
            <a:off x="5530375" y="2777925"/>
            <a:ext cx="9822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triangle"/>
            <a:tailEnd len="med" w="med" type="none"/>
          </a:ln>
        </p:spPr>
      </p:cxnSp>
      <p:pic>
        <p:nvPicPr>
          <p:cNvPr id="2266" name="Google Shape;2266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000" y="1961073"/>
            <a:ext cx="1187000" cy="1187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67" name="Google Shape;2267;p77"/>
          <p:cNvCxnSpPr/>
          <p:nvPr/>
        </p:nvCxnSpPr>
        <p:spPr>
          <a:xfrm rot="10800000">
            <a:off x="2030418" y="2500800"/>
            <a:ext cx="14010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2268" name="Google Shape;2268;p77"/>
          <p:cNvSpPr txBox="1"/>
          <p:nvPr/>
        </p:nvSpPr>
        <p:spPr>
          <a:xfrm>
            <a:off x="1616425" y="1741300"/>
            <a:ext cx="2229000" cy="3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Password: 2q1b$.3$bl</a:t>
            </a:r>
            <a:endParaRPr b="1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269" name="Google Shape;2269;p77"/>
          <p:cNvSpPr txBox="1"/>
          <p:nvPr/>
        </p:nvSpPr>
        <p:spPr>
          <a:xfrm>
            <a:off x="4259225" y="2980250"/>
            <a:ext cx="3358800" cy="9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success</a:t>
            </a:r>
            <a:r>
              <a:rPr b="1" lang="es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: true</a:t>
            </a:r>
            <a:endParaRPr b="1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message: “inicio de </a:t>
            </a:r>
            <a:r>
              <a:rPr b="1" lang="es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sesión</a:t>
            </a:r>
            <a:r>
              <a:rPr b="1" lang="es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exitoso”</a:t>
            </a:r>
            <a:br>
              <a:rPr b="1" lang="es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b="1" lang="es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accessToken: sds32sd.23wsd.3sds</a:t>
            </a:r>
            <a:endParaRPr b="1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270" name="Google Shape;2270;p77"/>
          <p:cNvSpPr txBox="1"/>
          <p:nvPr/>
        </p:nvSpPr>
        <p:spPr>
          <a:xfrm>
            <a:off x="4627625" y="1573375"/>
            <a:ext cx="2622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Email: 123@gmail.com</a:t>
            </a:r>
            <a:endParaRPr b="1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Password: ****</a:t>
            </a:r>
            <a:endParaRPr b="1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2271" name="Google Shape;2271;p77"/>
          <p:cNvCxnSpPr/>
          <p:nvPr/>
        </p:nvCxnSpPr>
        <p:spPr>
          <a:xfrm>
            <a:off x="4473725" y="1616725"/>
            <a:ext cx="0" cy="4863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2272" name="Google Shape;2272;p77"/>
          <p:cNvSpPr txBox="1"/>
          <p:nvPr/>
        </p:nvSpPr>
        <p:spPr>
          <a:xfrm>
            <a:off x="3359225" y="1134300"/>
            <a:ext cx="2229000" cy="3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Compara</a:t>
            </a:r>
            <a:endParaRPr b="1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6" name="Shape 2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77" name="Google Shape;2277;p78"/>
          <p:cNvCxnSpPr/>
          <p:nvPr/>
        </p:nvCxnSpPr>
        <p:spPr>
          <a:xfrm rot="10800000">
            <a:off x="6708204" y="4091425"/>
            <a:ext cx="23085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2278" name="Google Shape;2278;p78"/>
          <p:cNvCxnSpPr/>
          <p:nvPr/>
        </p:nvCxnSpPr>
        <p:spPr>
          <a:xfrm rot="10800000">
            <a:off x="7595904" y="4215975"/>
            <a:ext cx="14208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2279" name="Google Shape;2279;p78"/>
          <p:cNvSpPr txBox="1"/>
          <p:nvPr>
            <p:ph type="title"/>
          </p:nvPr>
        </p:nvSpPr>
        <p:spPr>
          <a:xfrm>
            <a:off x="720000" y="3688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/>
              <a:t>AccessToken y RefreshToken</a:t>
            </a:r>
            <a:endParaRPr sz="3200"/>
          </a:p>
        </p:txBody>
      </p:sp>
      <p:cxnSp>
        <p:nvCxnSpPr>
          <p:cNvPr id="2280" name="Google Shape;2280;p78"/>
          <p:cNvCxnSpPr/>
          <p:nvPr/>
        </p:nvCxnSpPr>
        <p:spPr>
          <a:xfrm>
            <a:off x="1714500" y="946700"/>
            <a:ext cx="55185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oval"/>
            <a:tailEnd len="med" w="med" type="oval"/>
          </a:ln>
        </p:spPr>
      </p:cxnSp>
      <p:grpSp>
        <p:nvGrpSpPr>
          <p:cNvPr id="2281" name="Google Shape;2281;p78"/>
          <p:cNvGrpSpPr/>
          <p:nvPr/>
        </p:nvGrpSpPr>
        <p:grpSpPr>
          <a:xfrm>
            <a:off x="6621750" y="1244688"/>
            <a:ext cx="2204076" cy="2673300"/>
            <a:chOff x="3274400" y="1435925"/>
            <a:chExt cx="2204076" cy="2673300"/>
          </a:xfrm>
        </p:grpSpPr>
        <p:sp>
          <p:nvSpPr>
            <p:cNvPr id="2282" name="Google Shape;2282;p78"/>
            <p:cNvSpPr/>
            <p:nvPr/>
          </p:nvSpPr>
          <p:spPr>
            <a:xfrm>
              <a:off x="3274400" y="1435925"/>
              <a:ext cx="2203200" cy="2673300"/>
            </a:xfrm>
            <a:prstGeom prst="roundRect">
              <a:avLst>
                <a:gd fmla="val 16667" name="adj"/>
              </a:avLst>
            </a:prstGeom>
            <a:solidFill>
              <a:srgbClr val="44D220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cxnSp>
          <p:nvCxnSpPr>
            <p:cNvPr id="2283" name="Google Shape;2283;p78"/>
            <p:cNvCxnSpPr/>
            <p:nvPr/>
          </p:nvCxnSpPr>
          <p:spPr>
            <a:xfrm>
              <a:off x="3278276" y="1871992"/>
              <a:ext cx="2200200" cy="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284" name="Google Shape;2284;p78"/>
            <p:cNvSpPr txBox="1"/>
            <p:nvPr/>
          </p:nvSpPr>
          <p:spPr>
            <a:xfrm>
              <a:off x="3568075" y="1435925"/>
              <a:ext cx="1620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>
                  <a:latin typeface="Inter"/>
                  <a:ea typeface="Inter"/>
                  <a:cs typeface="Inter"/>
                  <a:sym typeface="Inter"/>
                </a:rPr>
                <a:t>Front-End</a:t>
              </a:r>
              <a:endParaRPr b="1"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285" name="Google Shape;2285;p78"/>
            <p:cNvSpPr txBox="1"/>
            <p:nvPr/>
          </p:nvSpPr>
          <p:spPr>
            <a:xfrm>
              <a:off x="3348625" y="1955600"/>
              <a:ext cx="2076300" cy="198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2286" name="Google Shape;2286;p78"/>
          <p:cNvSpPr/>
          <p:nvPr/>
        </p:nvSpPr>
        <p:spPr>
          <a:xfrm>
            <a:off x="3035813" y="2183250"/>
            <a:ext cx="1861800" cy="777000"/>
          </a:xfrm>
          <a:prstGeom prst="roundRect">
            <a:avLst>
              <a:gd fmla="val 16667" name="adj"/>
            </a:avLst>
          </a:prstGeom>
          <a:solidFill>
            <a:srgbClr val="FF9900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Inter"/>
                <a:ea typeface="Inter"/>
                <a:cs typeface="Inter"/>
                <a:sym typeface="Inter"/>
              </a:rPr>
              <a:t>Back-End</a:t>
            </a:r>
            <a:endParaRPr b="1"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2287" name="Google Shape;2287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9000" y="1961073"/>
            <a:ext cx="1187000" cy="11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88" name="Google Shape;2288;p78"/>
          <p:cNvSpPr txBox="1"/>
          <p:nvPr/>
        </p:nvSpPr>
        <p:spPr>
          <a:xfrm>
            <a:off x="6685638" y="1781363"/>
            <a:ext cx="2076300" cy="19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100">
                <a:latin typeface="Inter"/>
                <a:ea typeface="Inter"/>
                <a:cs typeface="Inter"/>
                <a:sym typeface="Inter"/>
              </a:rPr>
              <a:t>SessionStorage:</a:t>
            </a:r>
            <a:r>
              <a:rPr lang="es" sz="1100">
                <a:latin typeface="Inter"/>
                <a:ea typeface="Inter"/>
                <a:cs typeface="Inter"/>
                <a:sym typeface="Inter"/>
              </a:rPr>
              <a:t> </a:t>
            </a:r>
            <a:endParaRPr sz="1100"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latin typeface="Inter"/>
                <a:ea typeface="Inter"/>
                <a:cs typeface="Inter"/>
                <a:sym typeface="Inter"/>
              </a:rPr>
              <a:t>  accessToken: sd32.3w.ds4</a:t>
            </a:r>
            <a:endParaRPr sz="1100"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100">
                <a:latin typeface="Inter"/>
                <a:ea typeface="Inter"/>
                <a:cs typeface="Inter"/>
                <a:sym typeface="Inter"/>
              </a:rPr>
              <a:t>Cookies:</a:t>
            </a:r>
            <a:endParaRPr b="1" sz="1100"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latin typeface="Inter"/>
                <a:ea typeface="Inter"/>
                <a:cs typeface="Inter"/>
                <a:sym typeface="Inter"/>
              </a:rPr>
              <a:t>  refreshToken: 6lp/.7jka.plm</a:t>
            </a:r>
            <a:endParaRPr sz="1100"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2289" name="Google Shape;2289;p78"/>
          <p:cNvCxnSpPr/>
          <p:nvPr/>
        </p:nvCxnSpPr>
        <p:spPr>
          <a:xfrm rot="10800000">
            <a:off x="5059180" y="2353450"/>
            <a:ext cx="14010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90" name="Google Shape;2290;p78"/>
          <p:cNvCxnSpPr/>
          <p:nvPr/>
        </p:nvCxnSpPr>
        <p:spPr>
          <a:xfrm rot="10800000">
            <a:off x="5059193" y="2810650"/>
            <a:ext cx="14010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2291" name="Google Shape;2291;p78"/>
          <p:cNvSpPr txBox="1"/>
          <p:nvPr/>
        </p:nvSpPr>
        <p:spPr>
          <a:xfrm>
            <a:off x="4885025" y="1710625"/>
            <a:ext cx="1749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Petición</a:t>
            </a:r>
            <a:r>
              <a:rPr b="1" lang="es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de inicio de </a:t>
            </a:r>
            <a:r>
              <a:rPr b="1" lang="es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sesión</a:t>
            </a:r>
            <a:endParaRPr b="1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292" name="Google Shape;2292;p78"/>
          <p:cNvSpPr txBox="1"/>
          <p:nvPr/>
        </p:nvSpPr>
        <p:spPr>
          <a:xfrm>
            <a:off x="4885013" y="3036450"/>
            <a:ext cx="1749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Inicio de </a:t>
            </a:r>
            <a:r>
              <a:rPr b="1" lang="es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sesión</a:t>
            </a:r>
            <a:r>
              <a:rPr b="1" lang="es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exitoso</a:t>
            </a:r>
            <a:endParaRPr b="1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2293" name="Google Shape;2293;p78"/>
          <p:cNvCxnSpPr/>
          <p:nvPr/>
        </p:nvCxnSpPr>
        <p:spPr>
          <a:xfrm rot="10800000">
            <a:off x="1580405" y="2428950"/>
            <a:ext cx="14010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2294" name="Google Shape;2294;p78"/>
          <p:cNvSpPr txBox="1"/>
          <p:nvPr/>
        </p:nvSpPr>
        <p:spPr>
          <a:xfrm>
            <a:off x="1166400" y="1656275"/>
            <a:ext cx="2229000" cy="3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Password: 2q1b$.3$bl</a:t>
            </a:r>
            <a:endParaRPr b="1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2295" name="Google Shape;2295;p78"/>
          <p:cNvCxnSpPr/>
          <p:nvPr/>
        </p:nvCxnSpPr>
        <p:spPr>
          <a:xfrm>
            <a:off x="3966725" y="1616725"/>
            <a:ext cx="0" cy="4863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2296" name="Google Shape;2296;p78"/>
          <p:cNvSpPr txBox="1"/>
          <p:nvPr/>
        </p:nvSpPr>
        <p:spPr>
          <a:xfrm>
            <a:off x="2852225" y="1134300"/>
            <a:ext cx="2229000" cy="3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Compara</a:t>
            </a:r>
            <a:endParaRPr b="1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0" name="Shape 2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01" name="Google Shape;2301;p79"/>
          <p:cNvCxnSpPr/>
          <p:nvPr/>
        </p:nvCxnSpPr>
        <p:spPr>
          <a:xfrm rot="10800000">
            <a:off x="6708204" y="4091425"/>
            <a:ext cx="23085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2302" name="Google Shape;2302;p79"/>
          <p:cNvCxnSpPr/>
          <p:nvPr/>
        </p:nvCxnSpPr>
        <p:spPr>
          <a:xfrm rot="10800000">
            <a:off x="7595904" y="4215975"/>
            <a:ext cx="14208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2303" name="Google Shape;2303;p79"/>
          <p:cNvSpPr txBox="1"/>
          <p:nvPr>
            <p:ph type="title"/>
          </p:nvPr>
        </p:nvSpPr>
        <p:spPr>
          <a:xfrm>
            <a:off x="720000" y="3688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/>
              <a:t>AccessToken y RefreshToken</a:t>
            </a:r>
            <a:endParaRPr sz="3200"/>
          </a:p>
        </p:txBody>
      </p:sp>
      <p:cxnSp>
        <p:nvCxnSpPr>
          <p:cNvPr id="2304" name="Google Shape;2304;p79"/>
          <p:cNvCxnSpPr/>
          <p:nvPr/>
        </p:nvCxnSpPr>
        <p:spPr>
          <a:xfrm>
            <a:off x="1714500" y="946700"/>
            <a:ext cx="55185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oval"/>
            <a:tailEnd len="med" w="med" type="oval"/>
          </a:ln>
        </p:spPr>
      </p:cxnSp>
      <p:grpSp>
        <p:nvGrpSpPr>
          <p:cNvPr id="2305" name="Google Shape;2305;p79"/>
          <p:cNvGrpSpPr/>
          <p:nvPr/>
        </p:nvGrpSpPr>
        <p:grpSpPr>
          <a:xfrm>
            <a:off x="6621750" y="1244688"/>
            <a:ext cx="2204076" cy="2673300"/>
            <a:chOff x="3274400" y="1435925"/>
            <a:chExt cx="2204076" cy="2673300"/>
          </a:xfrm>
        </p:grpSpPr>
        <p:sp>
          <p:nvSpPr>
            <p:cNvPr id="2306" name="Google Shape;2306;p79"/>
            <p:cNvSpPr/>
            <p:nvPr/>
          </p:nvSpPr>
          <p:spPr>
            <a:xfrm>
              <a:off x="3274400" y="1435925"/>
              <a:ext cx="2203200" cy="2673300"/>
            </a:xfrm>
            <a:prstGeom prst="roundRect">
              <a:avLst>
                <a:gd fmla="val 16667" name="adj"/>
              </a:avLst>
            </a:prstGeom>
            <a:solidFill>
              <a:srgbClr val="44D220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cxnSp>
          <p:nvCxnSpPr>
            <p:cNvPr id="2307" name="Google Shape;2307;p79"/>
            <p:cNvCxnSpPr/>
            <p:nvPr/>
          </p:nvCxnSpPr>
          <p:spPr>
            <a:xfrm>
              <a:off x="3278276" y="1871992"/>
              <a:ext cx="2200200" cy="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308" name="Google Shape;2308;p79"/>
            <p:cNvSpPr txBox="1"/>
            <p:nvPr/>
          </p:nvSpPr>
          <p:spPr>
            <a:xfrm>
              <a:off x="3568075" y="1435925"/>
              <a:ext cx="1620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>
                  <a:latin typeface="Inter"/>
                  <a:ea typeface="Inter"/>
                  <a:cs typeface="Inter"/>
                  <a:sym typeface="Inter"/>
                </a:rPr>
                <a:t>Front-End</a:t>
              </a:r>
              <a:endParaRPr b="1"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309" name="Google Shape;2309;p79"/>
            <p:cNvSpPr txBox="1"/>
            <p:nvPr/>
          </p:nvSpPr>
          <p:spPr>
            <a:xfrm>
              <a:off x="3348625" y="1955600"/>
              <a:ext cx="2076300" cy="198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2310" name="Google Shape;2310;p79"/>
          <p:cNvSpPr/>
          <p:nvPr/>
        </p:nvSpPr>
        <p:spPr>
          <a:xfrm>
            <a:off x="3035813" y="2183250"/>
            <a:ext cx="1861800" cy="777000"/>
          </a:xfrm>
          <a:prstGeom prst="roundRect">
            <a:avLst>
              <a:gd fmla="val 16667" name="adj"/>
            </a:avLst>
          </a:prstGeom>
          <a:solidFill>
            <a:srgbClr val="FF9900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Inter"/>
                <a:ea typeface="Inter"/>
                <a:cs typeface="Inter"/>
                <a:sym typeface="Inter"/>
              </a:rPr>
              <a:t>Back-End</a:t>
            </a:r>
            <a:endParaRPr b="1"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2311" name="Google Shape;2311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9000" y="1961073"/>
            <a:ext cx="1187000" cy="11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12" name="Google Shape;2312;p79"/>
          <p:cNvSpPr txBox="1"/>
          <p:nvPr/>
        </p:nvSpPr>
        <p:spPr>
          <a:xfrm>
            <a:off x="6685638" y="1781363"/>
            <a:ext cx="2076300" cy="19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100">
                <a:latin typeface="Inter"/>
                <a:ea typeface="Inter"/>
                <a:cs typeface="Inter"/>
                <a:sym typeface="Inter"/>
              </a:rPr>
              <a:t>SessionStorage:</a:t>
            </a:r>
            <a:r>
              <a:rPr lang="es" sz="1100">
                <a:latin typeface="Inter"/>
                <a:ea typeface="Inter"/>
                <a:cs typeface="Inter"/>
                <a:sym typeface="Inter"/>
              </a:rPr>
              <a:t> </a:t>
            </a:r>
            <a:endParaRPr sz="1100"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latin typeface="Inter"/>
                <a:ea typeface="Inter"/>
                <a:cs typeface="Inter"/>
                <a:sym typeface="Inter"/>
              </a:rPr>
              <a:t>  </a:t>
            </a:r>
            <a:r>
              <a:rPr b="1" lang="es" sz="1000">
                <a:solidFill>
                  <a:srgbClr val="FF0000"/>
                </a:solidFill>
                <a:latin typeface="Inter"/>
                <a:ea typeface="Inter"/>
                <a:cs typeface="Inter"/>
                <a:sym typeface="Inter"/>
              </a:rPr>
              <a:t>accessToken: sd32.3w.ds4</a:t>
            </a:r>
            <a:endParaRPr b="1" sz="1000">
              <a:solidFill>
                <a:srgbClr val="FF0000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100">
                <a:latin typeface="Inter"/>
                <a:ea typeface="Inter"/>
                <a:cs typeface="Inter"/>
                <a:sym typeface="Inter"/>
              </a:rPr>
              <a:t>Cookies:</a:t>
            </a:r>
            <a:endParaRPr b="1" sz="1100"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latin typeface="Inter"/>
                <a:ea typeface="Inter"/>
                <a:cs typeface="Inter"/>
                <a:sym typeface="Inter"/>
              </a:rPr>
              <a:t>  refreshToken: 6lp/.7jka.plm</a:t>
            </a:r>
            <a:endParaRPr sz="11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313" name="Google Shape;2313;p79"/>
          <p:cNvSpPr txBox="1"/>
          <p:nvPr/>
        </p:nvSpPr>
        <p:spPr>
          <a:xfrm>
            <a:off x="6685650" y="1781363"/>
            <a:ext cx="2076300" cy="19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100">
                <a:latin typeface="Inter"/>
                <a:ea typeface="Inter"/>
                <a:cs typeface="Inter"/>
                <a:sym typeface="Inter"/>
              </a:rPr>
              <a:t>SessionStorage:</a:t>
            </a:r>
            <a:r>
              <a:rPr lang="es" sz="1100">
                <a:latin typeface="Inter"/>
                <a:ea typeface="Inter"/>
                <a:cs typeface="Inter"/>
                <a:sym typeface="Inter"/>
              </a:rPr>
              <a:t> </a:t>
            </a:r>
            <a:endParaRPr sz="1100"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latin typeface="Inter"/>
                <a:ea typeface="Inter"/>
                <a:cs typeface="Inter"/>
                <a:sym typeface="Inter"/>
              </a:rPr>
              <a:t>  </a:t>
            </a:r>
            <a:r>
              <a:rPr b="1" lang="es" sz="1000">
                <a:solidFill>
                  <a:srgbClr val="FF0000"/>
                </a:solidFill>
                <a:latin typeface="Inter"/>
                <a:ea typeface="Inter"/>
                <a:cs typeface="Inter"/>
                <a:sym typeface="Inter"/>
              </a:rPr>
              <a:t>accessToken: sd32.3w.ds4</a:t>
            </a:r>
            <a:endParaRPr sz="1100"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2314" name="Google Shape;2314;p79"/>
          <p:cNvCxnSpPr/>
          <p:nvPr/>
        </p:nvCxnSpPr>
        <p:spPr>
          <a:xfrm rot="10800000">
            <a:off x="5059180" y="2353450"/>
            <a:ext cx="14010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15" name="Google Shape;2315;p79"/>
          <p:cNvSpPr txBox="1"/>
          <p:nvPr/>
        </p:nvSpPr>
        <p:spPr>
          <a:xfrm>
            <a:off x="4402000" y="1781375"/>
            <a:ext cx="23085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refreshToken: 6lp/.7jka.plm</a:t>
            </a:r>
            <a:endParaRPr b="1"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2316" name="Google Shape;2316;p79"/>
          <p:cNvCxnSpPr/>
          <p:nvPr/>
        </p:nvCxnSpPr>
        <p:spPr>
          <a:xfrm rot="10800000">
            <a:off x="1580418" y="2487075"/>
            <a:ext cx="14010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17" name="Google Shape;2317;p79"/>
          <p:cNvSpPr txBox="1"/>
          <p:nvPr/>
        </p:nvSpPr>
        <p:spPr>
          <a:xfrm>
            <a:off x="1126675" y="2023950"/>
            <a:ext cx="23085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Existe el refresh?</a:t>
            </a:r>
            <a:endParaRPr b="1"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2318" name="Google Shape;2318;p79"/>
          <p:cNvCxnSpPr>
            <a:stCxn id="2319" idx="2"/>
          </p:cNvCxnSpPr>
          <p:nvPr/>
        </p:nvCxnSpPr>
        <p:spPr>
          <a:xfrm>
            <a:off x="3966725" y="1678000"/>
            <a:ext cx="0" cy="4251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2319" name="Google Shape;2319;p79"/>
          <p:cNvSpPr txBox="1"/>
          <p:nvPr/>
        </p:nvSpPr>
        <p:spPr>
          <a:xfrm>
            <a:off x="3093725" y="1031500"/>
            <a:ext cx="1746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Genera Nuevo:</a:t>
            </a:r>
            <a:br>
              <a:rPr b="1" lang="es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s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refreshToken</a:t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accessToken</a:t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2320" name="Google Shape;2320;p79"/>
          <p:cNvCxnSpPr/>
          <p:nvPr/>
        </p:nvCxnSpPr>
        <p:spPr>
          <a:xfrm rot="10800000">
            <a:off x="5059193" y="2810650"/>
            <a:ext cx="14010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2321" name="Google Shape;2321;p79"/>
          <p:cNvSpPr txBox="1"/>
          <p:nvPr/>
        </p:nvSpPr>
        <p:spPr>
          <a:xfrm>
            <a:off x="4165700" y="2960250"/>
            <a:ext cx="246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accessToken: h¿d.t0!.l&amp;a</a:t>
            </a:r>
            <a:endParaRPr b="1"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refreshToken: o#1.%ap.k?m</a:t>
            </a:r>
            <a:endParaRPr b="1"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322" name="Google Shape;2322;p79"/>
          <p:cNvSpPr txBox="1"/>
          <p:nvPr/>
        </p:nvSpPr>
        <p:spPr>
          <a:xfrm>
            <a:off x="6685650" y="1781363"/>
            <a:ext cx="2076300" cy="19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100">
                <a:latin typeface="Inter"/>
                <a:ea typeface="Inter"/>
                <a:cs typeface="Inter"/>
                <a:sym typeface="Inter"/>
              </a:rPr>
              <a:t>SessionStorage:</a:t>
            </a:r>
            <a:r>
              <a:rPr lang="es" sz="1100">
                <a:latin typeface="Inter"/>
                <a:ea typeface="Inter"/>
                <a:cs typeface="Inter"/>
                <a:sym typeface="Inter"/>
              </a:rPr>
              <a:t> </a:t>
            </a:r>
            <a:endParaRPr sz="1100"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latin typeface="Inter"/>
                <a:ea typeface="Inter"/>
                <a:cs typeface="Inter"/>
                <a:sym typeface="Inter"/>
              </a:rPr>
              <a:t>  accessToken: </a:t>
            </a:r>
            <a:r>
              <a:rPr lang="es" sz="1100">
                <a:latin typeface="Inter"/>
                <a:ea typeface="Inter"/>
                <a:cs typeface="Inter"/>
                <a:sym typeface="Inter"/>
              </a:rPr>
              <a:t>h¿d.t0!.l&amp;a</a:t>
            </a:r>
            <a:endParaRPr sz="1100"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100">
                <a:latin typeface="Inter"/>
                <a:ea typeface="Inter"/>
                <a:cs typeface="Inter"/>
                <a:sym typeface="Inter"/>
              </a:rPr>
              <a:t>Cookies:</a:t>
            </a:r>
            <a:endParaRPr b="1" sz="1100"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latin typeface="Inter"/>
                <a:ea typeface="Inter"/>
                <a:cs typeface="Inter"/>
                <a:sym typeface="Inter"/>
              </a:rPr>
              <a:t>  refreshToken: </a:t>
            </a:r>
            <a:r>
              <a:rPr lang="es" sz="1100">
                <a:latin typeface="Inter"/>
                <a:ea typeface="Inter"/>
                <a:cs typeface="Inter"/>
                <a:sym typeface="Inter"/>
              </a:rPr>
              <a:t>o#1.%ap.k?m</a:t>
            </a:r>
            <a:endParaRPr sz="11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323" name="Google Shape;2323;p79"/>
          <p:cNvSpPr txBox="1"/>
          <p:nvPr/>
        </p:nvSpPr>
        <p:spPr>
          <a:xfrm>
            <a:off x="1279075" y="1810625"/>
            <a:ext cx="23085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refreshToken: o#1.%ap.k?m</a:t>
            </a:r>
            <a:endParaRPr b="1"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7" name="Shape 2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8" name="Google Shape;2328;p80"/>
          <p:cNvSpPr txBox="1"/>
          <p:nvPr>
            <p:ph type="title"/>
          </p:nvPr>
        </p:nvSpPr>
        <p:spPr>
          <a:xfrm>
            <a:off x="1452450" y="2111100"/>
            <a:ext cx="5369400" cy="92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5200"/>
              <a:t>Historial</a:t>
            </a:r>
            <a:endParaRPr sz="2600"/>
          </a:p>
        </p:txBody>
      </p:sp>
      <p:grpSp>
        <p:nvGrpSpPr>
          <p:cNvPr id="2329" name="Google Shape;2329;p80"/>
          <p:cNvGrpSpPr/>
          <p:nvPr/>
        </p:nvGrpSpPr>
        <p:grpSpPr>
          <a:xfrm flipH="1">
            <a:off x="495163" y="3391954"/>
            <a:ext cx="957285" cy="782957"/>
            <a:chOff x="3458975" y="1001825"/>
            <a:chExt cx="578350" cy="473000"/>
          </a:xfrm>
        </p:grpSpPr>
        <p:sp>
          <p:nvSpPr>
            <p:cNvPr id="2330" name="Google Shape;2330;p80"/>
            <p:cNvSpPr/>
            <p:nvPr/>
          </p:nvSpPr>
          <p:spPr>
            <a:xfrm>
              <a:off x="3970650" y="1224750"/>
              <a:ext cx="66675" cy="99100"/>
            </a:xfrm>
            <a:custGeom>
              <a:rect b="b" l="l" r="r" t="t"/>
              <a:pathLst>
                <a:path extrusionOk="0" h="3964" w="2667">
                  <a:moveTo>
                    <a:pt x="921" y="1"/>
                  </a:moveTo>
                  <a:cubicBezTo>
                    <a:pt x="806" y="1"/>
                    <a:pt x="699" y="30"/>
                    <a:pt x="602" y="84"/>
                  </a:cubicBezTo>
                  <a:lnTo>
                    <a:pt x="593" y="74"/>
                  </a:lnTo>
                  <a:lnTo>
                    <a:pt x="1" y="428"/>
                  </a:lnTo>
                  <a:lnTo>
                    <a:pt x="173" y="820"/>
                  </a:lnTo>
                  <a:cubicBezTo>
                    <a:pt x="153" y="906"/>
                    <a:pt x="144" y="1001"/>
                    <a:pt x="144" y="1106"/>
                  </a:cubicBezTo>
                  <a:cubicBezTo>
                    <a:pt x="144" y="2005"/>
                    <a:pt x="679" y="3037"/>
                    <a:pt x="1338" y="3467"/>
                  </a:cubicBezTo>
                  <a:lnTo>
                    <a:pt x="1558" y="3963"/>
                  </a:lnTo>
                  <a:lnTo>
                    <a:pt x="2236" y="3572"/>
                  </a:lnTo>
                  <a:cubicBezTo>
                    <a:pt x="2504" y="3409"/>
                    <a:pt x="2666" y="3065"/>
                    <a:pt x="2666" y="2559"/>
                  </a:cubicBezTo>
                  <a:cubicBezTo>
                    <a:pt x="2666" y="1632"/>
                    <a:pt x="2103" y="552"/>
                    <a:pt x="1405" y="151"/>
                  </a:cubicBezTo>
                  <a:cubicBezTo>
                    <a:pt x="1233" y="49"/>
                    <a:pt x="1070" y="1"/>
                    <a:pt x="9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1" name="Google Shape;2331;p80"/>
            <p:cNvSpPr/>
            <p:nvPr/>
          </p:nvSpPr>
          <p:spPr>
            <a:xfrm>
              <a:off x="3959425" y="1233350"/>
              <a:ext cx="63075" cy="91625"/>
            </a:xfrm>
            <a:custGeom>
              <a:rect b="b" l="l" r="r" t="t"/>
              <a:pathLst>
                <a:path extrusionOk="0" h="3665" w="2523">
                  <a:moveTo>
                    <a:pt x="762" y="0"/>
                  </a:moveTo>
                  <a:cubicBezTo>
                    <a:pt x="314" y="0"/>
                    <a:pt x="0" y="415"/>
                    <a:pt x="0" y="1106"/>
                  </a:cubicBezTo>
                  <a:cubicBezTo>
                    <a:pt x="0" y="2033"/>
                    <a:pt x="564" y="3113"/>
                    <a:pt x="1262" y="3514"/>
                  </a:cubicBezTo>
                  <a:cubicBezTo>
                    <a:pt x="1439" y="3616"/>
                    <a:pt x="1608" y="3665"/>
                    <a:pt x="1761" y="3665"/>
                  </a:cubicBezTo>
                  <a:cubicBezTo>
                    <a:pt x="2210" y="3665"/>
                    <a:pt x="2523" y="3250"/>
                    <a:pt x="2523" y="2559"/>
                  </a:cubicBezTo>
                  <a:cubicBezTo>
                    <a:pt x="2523" y="1632"/>
                    <a:pt x="1959" y="552"/>
                    <a:pt x="1262" y="151"/>
                  </a:cubicBezTo>
                  <a:cubicBezTo>
                    <a:pt x="1084" y="49"/>
                    <a:pt x="915" y="0"/>
                    <a:pt x="7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2" name="Google Shape;2332;p80"/>
            <p:cNvSpPr/>
            <p:nvPr/>
          </p:nvSpPr>
          <p:spPr>
            <a:xfrm>
              <a:off x="3706925" y="1266525"/>
              <a:ext cx="291450" cy="208300"/>
            </a:xfrm>
            <a:custGeom>
              <a:rect b="b" l="l" r="r" t="t"/>
              <a:pathLst>
                <a:path extrusionOk="0" h="8332" w="11658">
                  <a:moveTo>
                    <a:pt x="11111" y="0"/>
                  </a:moveTo>
                  <a:cubicBezTo>
                    <a:pt x="11059" y="0"/>
                    <a:pt x="11014" y="17"/>
                    <a:pt x="10979" y="47"/>
                  </a:cubicBezTo>
                  <a:cubicBezTo>
                    <a:pt x="10636" y="248"/>
                    <a:pt x="6947" y="2407"/>
                    <a:pt x="5428" y="3248"/>
                  </a:cubicBezTo>
                  <a:cubicBezTo>
                    <a:pt x="5208" y="3372"/>
                    <a:pt x="4998" y="3487"/>
                    <a:pt x="4807" y="3582"/>
                  </a:cubicBezTo>
                  <a:cubicBezTo>
                    <a:pt x="3546" y="4261"/>
                    <a:pt x="2714" y="4710"/>
                    <a:pt x="2322" y="6258"/>
                  </a:cubicBezTo>
                  <a:cubicBezTo>
                    <a:pt x="2170" y="6842"/>
                    <a:pt x="1695" y="7131"/>
                    <a:pt x="1385" y="7131"/>
                  </a:cubicBezTo>
                  <a:cubicBezTo>
                    <a:pt x="1365" y="7131"/>
                    <a:pt x="1347" y="7130"/>
                    <a:pt x="1329" y="7127"/>
                  </a:cubicBezTo>
                  <a:cubicBezTo>
                    <a:pt x="1252" y="7118"/>
                    <a:pt x="1204" y="7108"/>
                    <a:pt x="1204" y="6927"/>
                  </a:cubicBezTo>
                  <a:lnTo>
                    <a:pt x="1204" y="3019"/>
                  </a:lnTo>
                  <a:lnTo>
                    <a:pt x="1" y="3019"/>
                  </a:lnTo>
                  <a:lnTo>
                    <a:pt x="1" y="6927"/>
                  </a:lnTo>
                  <a:cubicBezTo>
                    <a:pt x="1" y="7682"/>
                    <a:pt x="459" y="8226"/>
                    <a:pt x="1176" y="8322"/>
                  </a:cubicBezTo>
                  <a:cubicBezTo>
                    <a:pt x="1243" y="8331"/>
                    <a:pt x="1310" y="8331"/>
                    <a:pt x="1386" y="8331"/>
                  </a:cubicBezTo>
                  <a:cubicBezTo>
                    <a:pt x="2227" y="8331"/>
                    <a:pt x="3192" y="7710"/>
                    <a:pt x="3479" y="6554"/>
                  </a:cubicBezTo>
                  <a:cubicBezTo>
                    <a:pt x="3746" y="5522"/>
                    <a:pt x="4224" y="5264"/>
                    <a:pt x="5380" y="4643"/>
                  </a:cubicBezTo>
                  <a:cubicBezTo>
                    <a:pt x="5571" y="4538"/>
                    <a:pt x="5781" y="4423"/>
                    <a:pt x="6011" y="4299"/>
                  </a:cubicBezTo>
                  <a:cubicBezTo>
                    <a:pt x="7606" y="3410"/>
                    <a:pt x="11476" y="1155"/>
                    <a:pt x="11515" y="1127"/>
                  </a:cubicBezTo>
                  <a:cubicBezTo>
                    <a:pt x="11601" y="1079"/>
                    <a:pt x="11658" y="974"/>
                    <a:pt x="11658" y="811"/>
                  </a:cubicBezTo>
                  <a:cubicBezTo>
                    <a:pt x="11658" y="515"/>
                    <a:pt x="11486" y="171"/>
                    <a:pt x="11266" y="47"/>
                  </a:cubicBezTo>
                  <a:cubicBezTo>
                    <a:pt x="11211" y="15"/>
                    <a:pt x="11158" y="0"/>
                    <a:pt x="11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3" name="Google Shape;2333;p80"/>
            <p:cNvSpPr/>
            <p:nvPr/>
          </p:nvSpPr>
          <p:spPr>
            <a:xfrm>
              <a:off x="3494325" y="1001825"/>
              <a:ext cx="455325" cy="449100"/>
            </a:xfrm>
            <a:custGeom>
              <a:rect b="b" l="l" r="r" t="t"/>
              <a:pathLst>
                <a:path extrusionOk="0" h="17964" w="18213">
                  <a:moveTo>
                    <a:pt x="12527" y="0"/>
                  </a:moveTo>
                  <a:cubicBezTo>
                    <a:pt x="12374" y="0"/>
                    <a:pt x="12222" y="48"/>
                    <a:pt x="12078" y="134"/>
                  </a:cubicBezTo>
                  <a:lnTo>
                    <a:pt x="0" y="7033"/>
                  </a:lnTo>
                  <a:lnTo>
                    <a:pt x="5514" y="17964"/>
                  </a:lnTo>
                  <a:lnTo>
                    <a:pt x="17668" y="11036"/>
                  </a:lnTo>
                  <a:lnTo>
                    <a:pt x="17668" y="11017"/>
                  </a:lnTo>
                  <a:cubicBezTo>
                    <a:pt x="17792" y="10960"/>
                    <a:pt x="17907" y="10864"/>
                    <a:pt x="17993" y="10740"/>
                  </a:cubicBezTo>
                  <a:cubicBezTo>
                    <a:pt x="18136" y="10539"/>
                    <a:pt x="18213" y="10262"/>
                    <a:pt x="18213" y="9957"/>
                  </a:cubicBezTo>
                  <a:lnTo>
                    <a:pt x="18213" y="4520"/>
                  </a:lnTo>
                  <a:cubicBezTo>
                    <a:pt x="18213" y="3736"/>
                    <a:pt x="17744" y="2857"/>
                    <a:pt x="17142" y="2513"/>
                  </a:cubicBezTo>
                  <a:lnTo>
                    <a:pt x="13072" y="153"/>
                  </a:lnTo>
                  <a:cubicBezTo>
                    <a:pt x="12890" y="48"/>
                    <a:pt x="12709" y="0"/>
                    <a:pt x="125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4" name="Google Shape;2334;p80"/>
            <p:cNvSpPr/>
            <p:nvPr/>
          </p:nvSpPr>
          <p:spPr>
            <a:xfrm>
              <a:off x="3949400" y="1109550"/>
              <a:ext cx="250" cy="139050"/>
            </a:xfrm>
            <a:custGeom>
              <a:rect b="b" l="l" r="r" t="t"/>
              <a:pathLst>
                <a:path extrusionOk="0" h="5562" w="10">
                  <a:moveTo>
                    <a:pt x="0" y="0"/>
                  </a:moveTo>
                  <a:lnTo>
                    <a:pt x="0" y="5562"/>
                  </a:lnTo>
                  <a:lnTo>
                    <a:pt x="10" y="5562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D0E3F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5" name="Google Shape;2335;p80"/>
            <p:cNvSpPr/>
            <p:nvPr/>
          </p:nvSpPr>
          <p:spPr>
            <a:xfrm>
              <a:off x="3660825" y="1109775"/>
              <a:ext cx="288825" cy="305575"/>
            </a:xfrm>
            <a:custGeom>
              <a:rect b="b" l="l" r="r" t="t"/>
              <a:pathLst>
                <a:path extrusionOk="0" h="12223" w="11553">
                  <a:moveTo>
                    <a:pt x="11543" y="1"/>
                  </a:moveTo>
                  <a:lnTo>
                    <a:pt x="0" y="6661"/>
                  </a:lnTo>
                  <a:lnTo>
                    <a:pt x="0" y="12222"/>
                  </a:lnTo>
                  <a:lnTo>
                    <a:pt x="11553" y="5553"/>
                  </a:lnTo>
                  <a:lnTo>
                    <a:pt x="11553" y="202"/>
                  </a:lnTo>
                  <a:cubicBezTo>
                    <a:pt x="11553" y="135"/>
                    <a:pt x="11553" y="68"/>
                    <a:pt x="11543" y="1"/>
                  </a:cubicBezTo>
                  <a:close/>
                </a:path>
              </a:pathLst>
            </a:custGeom>
            <a:solidFill>
              <a:srgbClr val="CFE3F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6" name="Google Shape;2336;p80"/>
            <p:cNvSpPr/>
            <p:nvPr/>
          </p:nvSpPr>
          <p:spPr>
            <a:xfrm>
              <a:off x="3634550" y="1244025"/>
              <a:ext cx="43975" cy="205700"/>
            </a:xfrm>
            <a:custGeom>
              <a:rect b="b" l="l" r="r" t="t"/>
              <a:pathLst>
                <a:path extrusionOk="0" h="8228" w="1759">
                  <a:moveTo>
                    <a:pt x="1758" y="1"/>
                  </a:moveTo>
                  <a:lnTo>
                    <a:pt x="0" y="441"/>
                  </a:lnTo>
                  <a:lnTo>
                    <a:pt x="0" y="8228"/>
                  </a:lnTo>
                  <a:lnTo>
                    <a:pt x="1758" y="7225"/>
                  </a:lnTo>
                  <a:lnTo>
                    <a:pt x="175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7" name="Google Shape;2337;p80"/>
            <p:cNvSpPr/>
            <p:nvPr/>
          </p:nvSpPr>
          <p:spPr>
            <a:xfrm>
              <a:off x="3481175" y="1175250"/>
              <a:ext cx="165100" cy="277825"/>
            </a:xfrm>
            <a:custGeom>
              <a:rect b="b" l="l" r="r" t="t"/>
              <a:pathLst>
                <a:path extrusionOk="0" h="11113" w="6604">
                  <a:moveTo>
                    <a:pt x="918" y="0"/>
                  </a:moveTo>
                  <a:cubicBezTo>
                    <a:pt x="479" y="0"/>
                    <a:pt x="1" y="363"/>
                    <a:pt x="1" y="1156"/>
                  </a:cubicBezTo>
                  <a:lnTo>
                    <a:pt x="1" y="6593"/>
                  </a:lnTo>
                  <a:cubicBezTo>
                    <a:pt x="1" y="7367"/>
                    <a:pt x="469" y="8256"/>
                    <a:pt x="1071" y="8600"/>
                  </a:cubicBezTo>
                  <a:lnTo>
                    <a:pt x="5142" y="10950"/>
                  </a:lnTo>
                  <a:cubicBezTo>
                    <a:pt x="5323" y="11055"/>
                    <a:pt x="5505" y="11113"/>
                    <a:pt x="5686" y="11113"/>
                  </a:cubicBezTo>
                  <a:cubicBezTo>
                    <a:pt x="5963" y="11113"/>
                    <a:pt x="6212" y="10979"/>
                    <a:pt x="6384" y="10740"/>
                  </a:cubicBezTo>
                  <a:cubicBezTo>
                    <a:pt x="6527" y="10539"/>
                    <a:pt x="6603" y="10272"/>
                    <a:pt x="6603" y="9957"/>
                  </a:cubicBezTo>
                  <a:lnTo>
                    <a:pt x="6603" y="4520"/>
                  </a:lnTo>
                  <a:cubicBezTo>
                    <a:pt x="6603" y="3736"/>
                    <a:pt x="6135" y="2857"/>
                    <a:pt x="5533" y="2513"/>
                  </a:cubicBezTo>
                  <a:lnTo>
                    <a:pt x="1453" y="153"/>
                  </a:lnTo>
                  <a:cubicBezTo>
                    <a:pt x="1272" y="57"/>
                    <a:pt x="1090" y="0"/>
                    <a:pt x="9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8" name="Google Shape;2338;p80"/>
            <p:cNvSpPr/>
            <p:nvPr/>
          </p:nvSpPr>
          <p:spPr>
            <a:xfrm>
              <a:off x="3490725" y="1184825"/>
              <a:ext cx="145750" cy="258425"/>
            </a:xfrm>
            <a:custGeom>
              <a:rect b="b" l="l" r="r" t="t"/>
              <a:pathLst>
                <a:path extrusionOk="0" h="10337" w="5830">
                  <a:moveTo>
                    <a:pt x="536" y="1"/>
                  </a:moveTo>
                  <a:cubicBezTo>
                    <a:pt x="224" y="1"/>
                    <a:pt x="1" y="289"/>
                    <a:pt x="1" y="773"/>
                  </a:cubicBezTo>
                  <a:lnTo>
                    <a:pt x="1" y="6210"/>
                  </a:lnTo>
                  <a:cubicBezTo>
                    <a:pt x="1" y="6850"/>
                    <a:pt x="402" y="7605"/>
                    <a:pt x="880" y="7882"/>
                  </a:cubicBezTo>
                  <a:lnTo>
                    <a:pt x="4960" y="10233"/>
                  </a:lnTo>
                  <a:cubicBezTo>
                    <a:pt x="5082" y="10303"/>
                    <a:pt x="5198" y="10337"/>
                    <a:pt x="5303" y="10337"/>
                  </a:cubicBezTo>
                  <a:cubicBezTo>
                    <a:pt x="5612" y="10337"/>
                    <a:pt x="5830" y="10051"/>
                    <a:pt x="5830" y="9574"/>
                  </a:cubicBezTo>
                  <a:lnTo>
                    <a:pt x="5830" y="4137"/>
                  </a:lnTo>
                  <a:cubicBezTo>
                    <a:pt x="5830" y="3496"/>
                    <a:pt x="5438" y="2742"/>
                    <a:pt x="4960" y="2465"/>
                  </a:cubicBezTo>
                  <a:lnTo>
                    <a:pt x="880" y="104"/>
                  </a:lnTo>
                  <a:cubicBezTo>
                    <a:pt x="759" y="34"/>
                    <a:pt x="642" y="1"/>
                    <a:pt x="5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9" name="Google Shape;2339;p80"/>
            <p:cNvSpPr/>
            <p:nvPr/>
          </p:nvSpPr>
          <p:spPr>
            <a:xfrm>
              <a:off x="3514875" y="1227425"/>
              <a:ext cx="97725" cy="173350"/>
            </a:xfrm>
            <a:custGeom>
              <a:rect b="b" l="l" r="r" t="t"/>
              <a:pathLst>
                <a:path extrusionOk="0" h="6934" w="3909">
                  <a:moveTo>
                    <a:pt x="348" y="0"/>
                  </a:moveTo>
                  <a:cubicBezTo>
                    <a:pt x="142" y="0"/>
                    <a:pt x="0" y="193"/>
                    <a:pt x="0" y="512"/>
                  </a:cubicBezTo>
                  <a:lnTo>
                    <a:pt x="0" y="4162"/>
                  </a:lnTo>
                  <a:cubicBezTo>
                    <a:pt x="0" y="4592"/>
                    <a:pt x="258" y="5099"/>
                    <a:pt x="583" y="5290"/>
                  </a:cubicBezTo>
                  <a:lnTo>
                    <a:pt x="3316" y="6866"/>
                  </a:lnTo>
                  <a:cubicBezTo>
                    <a:pt x="3397" y="6912"/>
                    <a:pt x="3475" y="6933"/>
                    <a:pt x="3545" y="6933"/>
                  </a:cubicBezTo>
                  <a:cubicBezTo>
                    <a:pt x="3758" y="6933"/>
                    <a:pt x="3908" y="6740"/>
                    <a:pt x="3908" y="6417"/>
                  </a:cubicBezTo>
                  <a:lnTo>
                    <a:pt x="3908" y="2777"/>
                  </a:lnTo>
                  <a:cubicBezTo>
                    <a:pt x="3908" y="2337"/>
                    <a:pt x="3641" y="1840"/>
                    <a:pt x="3316" y="1649"/>
                  </a:cubicBezTo>
                  <a:lnTo>
                    <a:pt x="583" y="73"/>
                  </a:lnTo>
                  <a:cubicBezTo>
                    <a:pt x="499" y="23"/>
                    <a:pt x="420" y="0"/>
                    <a:pt x="3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0" name="Google Shape;2340;p80"/>
            <p:cNvSpPr/>
            <p:nvPr/>
          </p:nvSpPr>
          <p:spPr>
            <a:xfrm>
              <a:off x="3526575" y="1260200"/>
              <a:ext cx="69050" cy="100300"/>
            </a:xfrm>
            <a:custGeom>
              <a:rect b="b" l="l" r="r" t="t"/>
              <a:pathLst>
                <a:path extrusionOk="0" h="4012" w="2762">
                  <a:moveTo>
                    <a:pt x="833" y="1"/>
                  </a:moveTo>
                  <a:cubicBezTo>
                    <a:pt x="345" y="1"/>
                    <a:pt x="0" y="453"/>
                    <a:pt x="0" y="1208"/>
                  </a:cubicBezTo>
                  <a:cubicBezTo>
                    <a:pt x="0" y="2230"/>
                    <a:pt x="621" y="3405"/>
                    <a:pt x="1376" y="3845"/>
                  </a:cubicBezTo>
                  <a:cubicBezTo>
                    <a:pt x="1573" y="3958"/>
                    <a:pt x="1760" y="4012"/>
                    <a:pt x="1929" y="4012"/>
                  </a:cubicBezTo>
                  <a:cubicBezTo>
                    <a:pt x="2419" y="4012"/>
                    <a:pt x="2762" y="3563"/>
                    <a:pt x="2762" y="2803"/>
                  </a:cubicBezTo>
                  <a:cubicBezTo>
                    <a:pt x="2762" y="1791"/>
                    <a:pt x="2141" y="606"/>
                    <a:pt x="1376" y="166"/>
                  </a:cubicBezTo>
                  <a:cubicBezTo>
                    <a:pt x="1184" y="54"/>
                    <a:pt x="1000" y="1"/>
                    <a:pt x="8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1" name="Google Shape;2341;p80"/>
            <p:cNvSpPr/>
            <p:nvPr/>
          </p:nvSpPr>
          <p:spPr>
            <a:xfrm>
              <a:off x="3536850" y="1275325"/>
              <a:ext cx="48500" cy="70275"/>
            </a:xfrm>
            <a:custGeom>
              <a:rect b="b" l="l" r="r" t="t"/>
              <a:pathLst>
                <a:path extrusionOk="0" h="2811" w="1940">
                  <a:moveTo>
                    <a:pt x="581" y="0"/>
                  </a:moveTo>
                  <a:cubicBezTo>
                    <a:pt x="239" y="0"/>
                    <a:pt x="0" y="315"/>
                    <a:pt x="0" y="842"/>
                  </a:cubicBezTo>
                  <a:cubicBezTo>
                    <a:pt x="0" y="1558"/>
                    <a:pt x="430" y="2380"/>
                    <a:pt x="965" y="2695"/>
                  </a:cubicBezTo>
                  <a:cubicBezTo>
                    <a:pt x="1102" y="2773"/>
                    <a:pt x="1232" y="2810"/>
                    <a:pt x="1350" y="2810"/>
                  </a:cubicBezTo>
                  <a:cubicBezTo>
                    <a:pt x="1696" y="2810"/>
                    <a:pt x="1940" y="2494"/>
                    <a:pt x="1940" y="1960"/>
                  </a:cubicBezTo>
                  <a:cubicBezTo>
                    <a:pt x="1940" y="1252"/>
                    <a:pt x="1500" y="421"/>
                    <a:pt x="965" y="115"/>
                  </a:cubicBezTo>
                  <a:cubicBezTo>
                    <a:pt x="829" y="37"/>
                    <a:pt x="699" y="0"/>
                    <a:pt x="5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2" name="Google Shape;2342;p80"/>
            <p:cNvSpPr/>
            <p:nvPr/>
          </p:nvSpPr>
          <p:spPr>
            <a:xfrm>
              <a:off x="3551425" y="1296350"/>
              <a:ext cx="19375" cy="28175"/>
            </a:xfrm>
            <a:custGeom>
              <a:rect b="b" l="l" r="r" t="t"/>
              <a:pathLst>
                <a:path extrusionOk="0" h="1127" w="775">
                  <a:moveTo>
                    <a:pt x="227" y="0"/>
                  </a:moveTo>
                  <a:cubicBezTo>
                    <a:pt x="94" y="0"/>
                    <a:pt x="0" y="123"/>
                    <a:pt x="0" y="335"/>
                  </a:cubicBezTo>
                  <a:cubicBezTo>
                    <a:pt x="0" y="622"/>
                    <a:pt x="172" y="956"/>
                    <a:pt x="382" y="1080"/>
                  </a:cubicBezTo>
                  <a:cubicBezTo>
                    <a:pt x="438" y="1112"/>
                    <a:pt x="491" y="1127"/>
                    <a:pt x="538" y="1127"/>
                  </a:cubicBezTo>
                  <a:cubicBezTo>
                    <a:pt x="678" y="1127"/>
                    <a:pt x="774" y="998"/>
                    <a:pt x="774" y="784"/>
                  </a:cubicBezTo>
                  <a:cubicBezTo>
                    <a:pt x="774" y="497"/>
                    <a:pt x="602" y="173"/>
                    <a:pt x="382" y="48"/>
                  </a:cubicBezTo>
                  <a:cubicBezTo>
                    <a:pt x="327" y="16"/>
                    <a:pt x="275" y="0"/>
                    <a:pt x="2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3" name="Google Shape;2343;p80"/>
            <p:cNvSpPr/>
            <p:nvPr/>
          </p:nvSpPr>
          <p:spPr>
            <a:xfrm>
              <a:off x="3521325" y="1331975"/>
              <a:ext cx="12925" cy="18750"/>
            </a:xfrm>
            <a:custGeom>
              <a:rect b="b" l="l" r="r" t="t"/>
              <a:pathLst>
                <a:path extrusionOk="0" h="750" w="517">
                  <a:moveTo>
                    <a:pt x="159" y="0"/>
                  </a:moveTo>
                  <a:cubicBezTo>
                    <a:pt x="65" y="0"/>
                    <a:pt x="0" y="85"/>
                    <a:pt x="0" y="229"/>
                  </a:cubicBezTo>
                  <a:cubicBezTo>
                    <a:pt x="0" y="420"/>
                    <a:pt x="115" y="639"/>
                    <a:pt x="258" y="716"/>
                  </a:cubicBezTo>
                  <a:cubicBezTo>
                    <a:pt x="296" y="739"/>
                    <a:pt x="332" y="749"/>
                    <a:pt x="364" y="749"/>
                  </a:cubicBezTo>
                  <a:cubicBezTo>
                    <a:pt x="454" y="749"/>
                    <a:pt x="516" y="666"/>
                    <a:pt x="516" y="525"/>
                  </a:cubicBezTo>
                  <a:cubicBezTo>
                    <a:pt x="516" y="334"/>
                    <a:pt x="401" y="114"/>
                    <a:pt x="258" y="28"/>
                  </a:cubicBezTo>
                  <a:cubicBezTo>
                    <a:pt x="223" y="9"/>
                    <a:pt x="189" y="0"/>
                    <a:pt x="1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4" name="Google Shape;2344;p80"/>
            <p:cNvSpPr/>
            <p:nvPr/>
          </p:nvSpPr>
          <p:spPr>
            <a:xfrm>
              <a:off x="3592500" y="1373875"/>
              <a:ext cx="12925" cy="18900"/>
            </a:xfrm>
            <a:custGeom>
              <a:rect b="b" l="l" r="r" t="t"/>
              <a:pathLst>
                <a:path extrusionOk="0" h="756" w="517">
                  <a:moveTo>
                    <a:pt x="153" y="0"/>
                  </a:moveTo>
                  <a:cubicBezTo>
                    <a:pt x="63" y="0"/>
                    <a:pt x="1" y="84"/>
                    <a:pt x="1" y="225"/>
                  </a:cubicBezTo>
                  <a:cubicBezTo>
                    <a:pt x="1" y="416"/>
                    <a:pt x="115" y="636"/>
                    <a:pt x="259" y="722"/>
                  </a:cubicBezTo>
                  <a:cubicBezTo>
                    <a:pt x="296" y="744"/>
                    <a:pt x="332" y="755"/>
                    <a:pt x="364" y="755"/>
                  </a:cubicBezTo>
                  <a:cubicBezTo>
                    <a:pt x="454" y="755"/>
                    <a:pt x="517" y="671"/>
                    <a:pt x="517" y="531"/>
                  </a:cubicBezTo>
                  <a:cubicBezTo>
                    <a:pt x="517" y="339"/>
                    <a:pt x="402" y="120"/>
                    <a:pt x="259" y="34"/>
                  </a:cubicBezTo>
                  <a:cubicBezTo>
                    <a:pt x="221" y="11"/>
                    <a:pt x="185" y="0"/>
                    <a:pt x="1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5" name="Google Shape;2345;p80"/>
            <p:cNvSpPr/>
            <p:nvPr/>
          </p:nvSpPr>
          <p:spPr>
            <a:xfrm>
              <a:off x="3521325" y="1236075"/>
              <a:ext cx="12925" cy="18850"/>
            </a:xfrm>
            <a:custGeom>
              <a:rect b="b" l="l" r="r" t="t"/>
              <a:pathLst>
                <a:path extrusionOk="0" h="754" w="517">
                  <a:moveTo>
                    <a:pt x="157" y="1"/>
                  </a:moveTo>
                  <a:cubicBezTo>
                    <a:pt x="64" y="1"/>
                    <a:pt x="0" y="90"/>
                    <a:pt x="0" y="233"/>
                  </a:cubicBezTo>
                  <a:cubicBezTo>
                    <a:pt x="0" y="415"/>
                    <a:pt x="115" y="644"/>
                    <a:pt x="258" y="720"/>
                  </a:cubicBezTo>
                  <a:cubicBezTo>
                    <a:pt x="296" y="743"/>
                    <a:pt x="332" y="754"/>
                    <a:pt x="364" y="754"/>
                  </a:cubicBezTo>
                  <a:cubicBezTo>
                    <a:pt x="454" y="754"/>
                    <a:pt x="516" y="670"/>
                    <a:pt x="516" y="529"/>
                  </a:cubicBezTo>
                  <a:cubicBezTo>
                    <a:pt x="516" y="338"/>
                    <a:pt x="401" y="118"/>
                    <a:pt x="258" y="32"/>
                  </a:cubicBezTo>
                  <a:cubicBezTo>
                    <a:pt x="222" y="11"/>
                    <a:pt x="188" y="1"/>
                    <a:pt x="1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6" name="Google Shape;2346;p80"/>
            <p:cNvSpPr/>
            <p:nvPr/>
          </p:nvSpPr>
          <p:spPr>
            <a:xfrm>
              <a:off x="3592500" y="1278075"/>
              <a:ext cx="12925" cy="18850"/>
            </a:xfrm>
            <a:custGeom>
              <a:rect b="b" l="l" r="r" t="t"/>
              <a:pathLst>
                <a:path extrusionOk="0" h="754" w="517">
                  <a:moveTo>
                    <a:pt x="153" y="1"/>
                  </a:moveTo>
                  <a:cubicBezTo>
                    <a:pt x="63" y="1"/>
                    <a:pt x="1" y="84"/>
                    <a:pt x="1" y="225"/>
                  </a:cubicBezTo>
                  <a:cubicBezTo>
                    <a:pt x="1" y="416"/>
                    <a:pt x="115" y="636"/>
                    <a:pt x="259" y="722"/>
                  </a:cubicBezTo>
                  <a:cubicBezTo>
                    <a:pt x="295" y="744"/>
                    <a:pt x="329" y="754"/>
                    <a:pt x="360" y="754"/>
                  </a:cubicBezTo>
                  <a:cubicBezTo>
                    <a:pt x="452" y="754"/>
                    <a:pt x="517" y="664"/>
                    <a:pt x="517" y="521"/>
                  </a:cubicBezTo>
                  <a:cubicBezTo>
                    <a:pt x="517" y="340"/>
                    <a:pt x="402" y="110"/>
                    <a:pt x="259" y="34"/>
                  </a:cubicBezTo>
                  <a:cubicBezTo>
                    <a:pt x="221" y="11"/>
                    <a:pt x="185" y="1"/>
                    <a:pt x="1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7" name="Google Shape;2347;p80"/>
            <p:cNvSpPr/>
            <p:nvPr/>
          </p:nvSpPr>
          <p:spPr>
            <a:xfrm>
              <a:off x="3458975" y="1150875"/>
              <a:ext cx="216925" cy="134750"/>
            </a:xfrm>
            <a:custGeom>
              <a:rect b="b" l="l" r="r" t="t"/>
              <a:pathLst>
                <a:path extrusionOk="0" h="5390" w="8677">
                  <a:moveTo>
                    <a:pt x="2756" y="0"/>
                  </a:moveTo>
                  <a:cubicBezTo>
                    <a:pt x="2578" y="0"/>
                    <a:pt x="2399" y="48"/>
                    <a:pt x="2236" y="144"/>
                  </a:cubicBezTo>
                  <a:lnTo>
                    <a:pt x="459" y="1166"/>
                  </a:lnTo>
                  <a:cubicBezTo>
                    <a:pt x="0" y="1434"/>
                    <a:pt x="325" y="2055"/>
                    <a:pt x="1510" y="2733"/>
                  </a:cubicBezTo>
                  <a:cubicBezTo>
                    <a:pt x="1644" y="2810"/>
                    <a:pt x="1787" y="2896"/>
                    <a:pt x="1921" y="2972"/>
                  </a:cubicBezTo>
                  <a:cubicBezTo>
                    <a:pt x="2991" y="3584"/>
                    <a:pt x="4052" y="4205"/>
                    <a:pt x="4052" y="4205"/>
                  </a:cubicBezTo>
                  <a:cubicBezTo>
                    <a:pt x="4195" y="4281"/>
                    <a:pt x="4329" y="4358"/>
                    <a:pt x="4462" y="4444"/>
                  </a:cubicBezTo>
                  <a:cubicBezTo>
                    <a:pt x="5305" y="4926"/>
                    <a:pt x="6089" y="5162"/>
                    <a:pt x="6637" y="5162"/>
                  </a:cubicBezTo>
                  <a:cubicBezTo>
                    <a:pt x="6860" y="5162"/>
                    <a:pt x="7044" y="5123"/>
                    <a:pt x="7176" y="5046"/>
                  </a:cubicBezTo>
                  <a:cubicBezTo>
                    <a:pt x="7310" y="4979"/>
                    <a:pt x="7482" y="4864"/>
                    <a:pt x="7683" y="4759"/>
                  </a:cubicBezTo>
                  <a:cubicBezTo>
                    <a:pt x="7773" y="4712"/>
                    <a:pt x="7852" y="4692"/>
                    <a:pt x="7922" y="4692"/>
                  </a:cubicBezTo>
                  <a:cubicBezTo>
                    <a:pt x="8332" y="4692"/>
                    <a:pt x="8409" y="5390"/>
                    <a:pt x="8409" y="5390"/>
                  </a:cubicBezTo>
                  <a:cubicBezTo>
                    <a:pt x="8409" y="5390"/>
                    <a:pt x="8571" y="5342"/>
                    <a:pt x="8600" y="5275"/>
                  </a:cubicBezTo>
                  <a:cubicBezTo>
                    <a:pt x="8600" y="4549"/>
                    <a:pt x="8676" y="3240"/>
                    <a:pt x="8285" y="3039"/>
                  </a:cubicBezTo>
                  <a:cubicBezTo>
                    <a:pt x="7969" y="2886"/>
                    <a:pt x="7176" y="2399"/>
                    <a:pt x="7176" y="2399"/>
                  </a:cubicBezTo>
                  <a:lnTo>
                    <a:pt x="5045" y="1166"/>
                  </a:lnTo>
                  <a:lnTo>
                    <a:pt x="3268" y="144"/>
                  </a:lnTo>
                  <a:cubicBezTo>
                    <a:pt x="3110" y="48"/>
                    <a:pt x="2934" y="0"/>
                    <a:pt x="27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8" name="Google Shape;2348;p80"/>
            <p:cNvSpPr/>
            <p:nvPr/>
          </p:nvSpPr>
          <p:spPr>
            <a:xfrm>
              <a:off x="3458975" y="1145800"/>
              <a:ext cx="222900" cy="129125"/>
            </a:xfrm>
            <a:custGeom>
              <a:rect b="b" l="l" r="r" t="t"/>
              <a:pathLst>
                <a:path extrusionOk="0" h="5165" w="8916">
                  <a:moveTo>
                    <a:pt x="2756" y="0"/>
                  </a:moveTo>
                  <a:cubicBezTo>
                    <a:pt x="2578" y="0"/>
                    <a:pt x="2399" y="46"/>
                    <a:pt x="2236" y="137"/>
                  </a:cubicBezTo>
                  <a:lnTo>
                    <a:pt x="459" y="1169"/>
                  </a:lnTo>
                  <a:cubicBezTo>
                    <a:pt x="0" y="1436"/>
                    <a:pt x="325" y="2048"/>
                    <a:pt x="1510" y="2736"/>
                  </a:cubicBezTo>
                  <a:cubicBezTo>
                    <a:pt x="1644" y="2812"/>
                    <a:pt x="1787" y="2888"/>
                    <a:pt x="1921" y="2974"/>
                  </a:cubicBezTo>
                  <a:cubicBezTo>
                    <a:pt x="2991" y="3586"/>
                    <a:pt x="4052" y="4198"/>
                    <a:pt x="4052" y="4198"/>
                  </a:cubicBezTo>
                  <a:cubicBezTo>
                    <a:pt x="4195" y="4284"/>
                    <a:pt x="4329" y="4360"/>
                    <a:pt x="4462" y="4436"/>
                  </a:cubicBezTo>
                  <a:cubicBezTo>
                    <a:pt x="5306" y="4926"/>
                    <a:pt x="6091" y="5164"/>
                    <a:pt x="6639" y="5164"/>
                  </a:cubicBezTo>
                  <a:cubicBezTo>
                    <a:pt x="6861" y="5164"/>
                    <a:pt x="7044" y="5125"/>
                    <a:pt x="7176" y="5048"/>
                  </a:cubicBezTo>
                  <a:cubicBezTo>
                    <a:pt x="7644" y="4780"/>
                    <a:pt x="8781" y="4121"/>
                    <a:pt x="8781" y="4121"/>
                  </a:cubicBezTo>
                  <a:cubicBezTo>
                    <a:pt x="8781" y="4121"/>
                    <a:pt x="8915" y="3357"/>
                    <a:pt x="8390" y="3099"/>
                  </a:cubicBezTo>
                  <a:cubicBezTo>
                    <a:pt x="8074" y="2936"/>
                    <a:pt x="7176" y="2392"/>
                    <a:pt x="7176" y="2392"/>
                  </a:cubicBezTo>
                  <a:lnTo>
                    <a:pt x="5045" y="1169"/>
                  </a:lnTo>
                  <a:lnTo>
                    <a:pt x="3268" y="137"/>
                  </a:lnTo>
                  <a:cubicBezTo>
                    <a:pt x="3110" y="46"/>
                    <a:pt x="2934" y="0"/>
                    <a:pt x="2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9" name="Google Shape;2349;p80"/>
            <p:cNvSpPr/>
            <p:nvPr/>
          </p:nvSpPr>
          <p:spPr>
            <a:xfrm>
              <a:off x="3670239" y="1169500"/>
              <a:ext cx="280225" cy="183500"/>
            </a:xfrm>
            <a:custGeom>
              <a:rect b="b" l="l" r="r" t="t"/>
              <a:pathLst>
                <a:path extrusionOk="0" h="7340" w="11209">
                  <a:moveTo>
                    <a:pt x="11209" y="1"/>
                  </a:moveTo>
                  <a:lnTo>
                    <a:pt x="0" y="6470"/>
                  </a:lnTo>
                  <a:lnTo>
                    <a:pt x="0" y="7339"/>
                  </a:lnTo>
                  <a:lnTo>
                    <a:pt x="11209" y="861"/>
                  </a:lnTo>
                  <a:lnTo>
                    <a:pt x="1120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2350" name="Google Shape;2350;p80"/>
          <p:cNvCxnSpPr/>
          <p:nvPr/>
        </p:nvCxnSpPr>
        <p:spPr>
          <a:xfrm>
            <a:off x="649354" y="140275"/>
            <a:ext cx="0" cy="18405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2351" name="Google Shape;2351;p80"/>
          <p:cNvCxnSpPr/>
          <p:nvPr/>
        </p:nvCxnSpPr>
        <p:spPr>
          <a:xfrm>
            <a:off x="801279" y="140275"/>
            <a:ext cx="0" cy="10914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2352" name="Google Shape;2352;p80"/>
          <p:cNvCxnSpPr/>
          <p:nvPr/>
        </p:nvCxnSpPr>
        <p:spPr>
          <a:xfrm rot="10800000">
            <a:off x="6957804" y="4091425"/>
            <a:ext cx="20589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2353" name="Google Shape;2353;p80"/>
          <p:cNvCxnSpPr/>
          <p:nvPr/>
        </p:nvCxnSpPr>
        <p:spPr>
          <a:xfrm rot="10800000">
            <a:off x="7579404" y="4215975"/>
            <a:ext cx="14373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oval"/>
          </a:ln>
        </p:spPr>
      </p:cxnSp>
      <p:grpSp>
        <p:nvGrpSpPr>
          <p:cNvPr id="2354" name="Google Shape;2354;p80"/>
          <p:cNvGrpSpPr/>
          <p:nvPr/>
        </p:nvGrpSpPr>
        <p:grpSpPr>
          <a:xfrm>
            <a:off x="6957800" y="1059575"/>
            <a:ext cx="605729" cy="921203"/>
            <a:chOff x="6104000" y="1506100"/>
            <a:chExt cx="605729" cy="921203"/>
          </a:xfrm>
        </p:grpSpPr>
        <p:sp>
          <p:nvSpPr>
            <p:cNvPr id="2355" name="Google Shape;2355;p80"/>
            <p:cNvSpPr/>
            <p:nvPr/>
          </p:nvSpPr>
          <p:spPr>
            <a:xfrm>
              <a:off x="6132316" y="2081006"/>
              <a:ext cx="577413" cy="346298"/>
            </a:xfrm>
            <a:custGeom>
              <a:rect b="b" l="l" r="r" t="t"/>
              <a:pathLst>
                <a:path extrusionOk="0" h="8304" w="13846">
                  <a:moveTo>
                    <a:pt x="6928" y="0"/>
                  </a:moveTo>
                  <a:cubicBezTo>
                    <a:pt x="3106" y="0"/>
                    <a:pt x="0" y="1863"/>
                    <a:pt x="0" y="4157"/>
                  </a:cubicBezTo>
                  <a:cubicBezTo>
                    <a:pt x="0" y="6450"/>
                    <a:pt x="3106" y="8303"/>
                    <a:pt x="6928" y="8303"/>
                  </a:cubicBezTo>
                  <a:cubicBezTo>
                    <a:pt x="10750" y="8303"/>
                    <a:pt x="13846" y="6450"/>
                    <a:pt x="13846" y="4157"/>
                  </a:cubicBezTo>
                  <a:cubicBezTo>
                    <a:pt x="13846" y="1863"/>
                    <a:pt x="10750" y="0"/>
                    <a:pt x="69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6" name="Google Shape;2356;p80"/>
            <p:cNvSpPr/>
            <p:nvPr/>
          </p:nvSpPr>
          <p:spPr>
            <a:xfrm>
              <a:off x="6191283" y="2100897"/>
              <a:ext cx="459103" cy="275403"/>
            </a:xfrm>
            <a:custGeom>
              <a:rect b="b" l="l" r="r" t="t"/>
              <a:pathLst>
                <a:path extrusionOk="0" h="6604" w="11009">
                  <a:moveTo>
                    <a:pt x="5504" y="1"/>
                  </a:moveTo>
                  <a:cubicBezTo>
                    <a:pt x="2466" y="1"/>
                    <a:pt x="1" y="1482"/>
                    <a:pt x="1" y="3297"/>
                  </a:cubicBezTo>
                  <a:cubicBezTo>
                    <a:pt x="1" y="5122"/>
                    <a:pt x="2466" y="6603"/>
                    <a:pt x="5504" y="6603"/>
                  </a:cubicBezTo>
                  <a:cubicBezTo>
                    <a:pt x="8543" y="6603"/>
                    <a:pt x="11008" y="5122"/>
                    <a:pt x="11008" y="3297"/>
                  </a:cubicBezTo>
                  <a:cubicBezTo>
                    <a:pt x="11008" y="1482"/>
                    <a:pt x="8543" y="1"/>
                    <a:pt x="55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7" name="Google Shape;2357;p80"/>
            <p:cNvSpPr/>
            <p:nvPr/>
          </p:nvSpPr>
          <p:spPr>
            <a:xfrm>
              <a:off x="6258216" y="2108070"/>
              <a:ext cx="325196" cy="194917"/>
            </a:xfrm>
            <a:custGeom>
              <a:rect b="b" l="l" r="r" t="t"/>
              <a:pathLst>
                <a:path extrusionOk="0" h="4674" w="7798">
                  <a:moveTo>
                    <a:pt x="3899" y="1"/>
                  </a:moveTo>
                  <a:cubicBezTo>
                    <a:pt x="1749" y="1"/>
                    <a:pt x="1" y="1042"/>
                    <a:pt x="1" y="2332"/>
                  </a:cubicBezTo>
                  <a:cubicBezTo>
                    <a:pt x="1" y="3622"/>
                    <a:pt x="1749" y="4673"/>
                    <a:pt x="3899" y="4673"/>
                  </a:cubicBezTo>
                  <a:cubicBezTo>
                    <a:pt x="6049" y="4673"/>
                    <a:pt x="7798" y="3622"/>
                    <a:pt x="7798" y="2332"/>
                  </a:cubicBezTo>
                  <a:cubicBezTo>
                    <a:pt x="7798" y="1042"/>
                    <a:pt x="6049" y="1"/>
                    <a:pt x="38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8" name="Google Shape;2358;p80"/>
            <p:cNvSpPr/>
            <p:nvPr/>
          </p:nvSpPr>
          <p:spPr>
            <a:xfrm>
              <a:off x="6339536" y="2014449"/>
              <a:ext cx="162223" cy="208054"/>
            </a:xfrm>
            <a:custGeom>
              <a:rect b="b" l="l" r="r" t="t"/>
              <a:pathLst>
                <a:path extrusionOk="0" h="4989" w="3890">
                  <a:moveTo>
                    <a:pt x="1491" y="0"/>
                  </a:moveTo>
                  <a:lnTo>
                    <a:pt x="1491" y="1262"/>
                  </a:lnTo>
                  <a:cubicBezTo>
                    <a:pt x="1491" y="2638"/>
                    <a:pt x="459" y="2733"/>
                    <a:pt x="96" y="3459"/>
                  </a:cubicBezTo>
                  <a:lnTo>
                    <a:pt x="86" y="3469"/>
                  </a:lnTo>
                  <a:lnTo>
                    <a:pt x="86" y="3478"/>
                  </a:lnTo>
                  <a:cubicBezTo>
                    <a:pt x="29" y="3583"/>
                    <a:pt x="0" y="3698"/>
                    <a:pt x="0" y="3813"/>
                  </a:cubicBezTo>
                  <a:cubicBezTo>
                    <a:pt x="0" y="4463"/>
                    <a:pt x="870" y="4988"/>
                    <a:pt x="1949" y="4988"/>
                  </a:cubicBezTo>
                  <a:cubicBezTo>
                    <a:pt x="3020" y="4988"/>
                    <a:pt x="3889" y="4463"/>
                    <a:pt x="3889" y="3813"/>
                  </a:cubicBezTo>
                  <a:cubicBezTo>
                    <a:pt x="3889" y="3708"/>
                    <a:pt x="3870" y="3603"/>
                    <a:pt x="3822" y="3497"/>
                  </a:cubicBezTo>
                  <a:lnTo>
                    <a:pt x="3813" y="3469"/>
                  </a:lnTo>
                  <a:cubicBezTo>
                    <a:pt x="3459" y="2733"/>
                    <a:pt x="2408" y="2647"/>
                    <a:pt x="2408" y="1262"/>
                  </a:cubicBezTo>
                  <a:lnTo>
                    <a:pt x="240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9" name="Google Shape;2359;p80"/>
            <p:cNvSpPr/>
            <p:nvPr/>
          </p:nvSpPr>
          <p:spPr>
            <a:xfrm>
              <a:off x="6104000" y="1507268"/>
              <a:ext cx="555144" cy="564944"/>
            </a:xfrm>
            <a:custGeom>
              <a:rect b="b" l="l" r="r" t="t"/>
              <a:pathLst>
                <a:path extrusionOk="0" h="13547" w="13312">
                  <a:moveTo>
                    <a:pt x="5946" y="0"/>
                  </a:moveTo>
                  <a:cubicBezTo>
                    <a:pt x="5395" y="0"/>
                    <a:pt x="4845" y="92"/>
                    <a:pt x="4310" y="285"/>
                  </a:cubicBezTo>
                  <a:cubicBezTo>
                    <a:pt x="1348" y="1355"/>
                    <a:pt x="1" y="5130"/>
                    <a:pt x="1291" y="8713"/>
                  </a:cubicBezTo>
                  <a:cubicBezTo>
                    <a:pt x="2356" y="11649"/>
                    <a:pt x="4865" y="13546"/>
                    <a:pt x="7366" y="13546"/>
                  </a:cubicBezTo>
                  <a:cubicBezTo>
                    <a:pt x="7917" y="13546"/>
                    <a:pt x="8467" y="13454"/>
                    <a:pt x="9002" y="13261"/>
                  </a:cubicBezTo>
                  <a:cubicBezTo>
                    <a:pt x="11964" y="12191"/>
                    <a:pt x="13311" y="8426"/>
                    <a:pt x="12021" y="4833"/>
                  </a:cubicBezTo>
                  <a:cubicBezTo>
                    <a:pt x="10956" y="1897"/>
                    <a:pt x="8448" y="0"/>
                    <a:pt x="59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0" name="Google Shape;2360;p80"/>
            <p:cNvSpPr/>
            <p:nvPr/>
          </p:nvSpPr>
          <p:spPr>
            <a:xfrm>
              <a:off x="6160215" y="1658688"/>
              <a:ext cx="257054" cy="374071"/>
            </a:xfrm>
            <a:custGeom>
              <a:rect b="b" l="l" r="r" t="t"/>
              <a:pathLst>
                <a:path extrusionOk="0" h="8970" w="6164">
                  <a:moveTo>
                    <a:pt x="1857" y="0"/>
                  </a:moveTo>
                  <a:cubicBezTo>
                    <a:pt x="762" y="0"/>
                    <a:pt x="0" y="1010"/>
                    <a:pt x="0" y="2703"/>
                  </a:cubicBezTo>
                  <a:cubicBezTo>
                    <a:pt x="0" y="4977"/>
                    <a:pt x="1376" y="7614"/>
                    <a:pt x="3087" y="8598"/>
                  </a:cubicBezTo>
                  <a:cubicBezTo>
                    <a:pt x="3522" y="8850"/>
                    <a:pt x="3935" y="8969"/>
                    <a:pt x="4310" y="8969"/>
                  </a:cubicBezTo>
                  <a:cubicBezTo>
                    <a:pt x="5401" y="8969"/>
                    <a:pt x="6163" y="7959"/>
                    <a:pt x="6163" y="6267"/>
                  </a:cubicBezTo>
                  <a:cubicBezTo>
                    <a:pt x="6163" y="3993"/>
                    <a:pt x="4787" y="1355"/>
                    <a:pt x="3087" y="371"/>
                  </a:cubicBezTo>
                  <a:cubicBezTo>
                    <a:pt x="2649" y="119"/>
                    <a:pt x="2234" y="0"/>
                    <a:pt x="18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1" name="Google Shape;2361;p80"/>
            <p:cNvSpPr/>
            <p:nvPr/>
          </p:nvSpPr>
          <p:spPr>
            <a:xfrm>
              <a:off x="6283321" y="1506100"/>
              <a:ext cx="312060" cy="540256"/>
            </a:xfrm>
            <a:custGeom>
              <a:rect b="b" l="l" r="r" t="t"/>
              <a:pathLst>
                <a:path extrusionOk="0" h="12955" w="7483">
                  <a:moveTo>
                    <a:pt x="1208" y="0"/>
                  </a:moveTo>
                  <a:cubicBezTo>
                    <a:pt x="772" y="0"/>
                    <a:pt x="363" y="105"/>
                    <a:pt x="1" y="313"/>
                  </a:cubicBezTo>
                  <a:cubicBezTo>
                    <a:pt x="192" y="246"/>
                    <a:pt x="603" y="151"/>
                    <a:pt x="937" y="132"/>
                  </a:cubicBezTo>
                  <a:cubicBezTo>
                    <a:pt x="1023" y="122"/>
                    <a:pt x="1109" y="113"/>
                    <a:pt x="1205" y="113"/>
                  </a:cubicBezTo>
                  <a:cubicBezTo>
                    <a:pt x="1749" y="113"/>
                    <a:pt x="2332" y="294"/>
                    <a:pt x="2944" y="638"/>
                  </a:cubicBezTo>
                  <a:cubicBezTo>
                    <a:pt x="5380" y="2052"/>
                    <a:pt x="7368" y="5836"/>
                    <a:pt x="7368" y="9094"/>
                  </a:cubicBezTo>
                  <a:cubicBezTo>
                    <a:pt x="7368" y="10356"/>
                    <a:pt x="7062" y="11397"/>
                    <a:pt x="6508" y="12076"/>
                  </a:cubicBezTo>
                  <a:cubicBezTo>
                    <a:pt x="6365" y="12257"/>
                    <a:pt x="6173" y="12439"/>
                    <a:pt x="5992" y="12563"/>
                  </a:cubicBezTo>
                  <a:cubicBezTo>
                    <a:pt x="5763" y="12744"/>
                    <a:pt x="5533" y="12888"/>
                    <a:pt x="5428" y="12955"/>
                  </a:cubicBezTo>
                  <a:cubicBezTo>
                    <a:pt x="5600" y="12907"/>
                    <a:pt x="5763" y="12840"/>
                    <a:pt x="5915" y="12754"/>
                  </a:cubicBezTo>
                  <a:cubicBezTo>
                    <a:pt x="6919" y="12171"/>
                    <a:pt x="7483" y="10843"/>
                    <a:pt x="7483" y="9094"/>
                  </a:cubicBezTo>
                  <a:cubicBezTo>
                    <a:pt x="7483" y="5798"/>
                    <a:pt x="5476" y="1957"/>
                    <a:pt x="3001" y="533"/>
                  </a:cubicBezTo>
                  <a:cubicBezTo>
                    <a:pt x="2386" y="177"/>
                    <a:pt x="1774" y="0"/>
                    <a:pt x="12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2" name="Google Shape;2362;p80"/>
            <p:cNvSpPr/>
            <p:nvPr/>
          </p:nvSpPr>
          <p:spPr>
            <a:xfrm>
              <a:off x="6199249" y="1715278"/>
              <a:ext cx="137910" cy="199880"/>
            </a:xfrm>
            <a:custGeom>
              <a:rect b="b" l="l" r="r" t="t"/>
              <a:pathLst>
                <a:path extrusionOk="0" h="4793" w="3307">
                  <a:moveTo>
                    <a:pt x="999" y="1"/>
                  </a:moveTo>
                  <a:cubicBezTo>
                    <a:pt x="413" y="1"/>
                    <a:pt x="1" y="541"/>
                    <a:pt x="1" y="1451"/>
                  </a:cubicBezTo>
                  <a:cubicBezTo>
                    <a:pt x="1" y="2664"/>
                    <a:pt x="746" y="4069"/>
                    <a:pt x="1654" y="4594"/>
                  </a:cubicBezTo>
                  <a:cubicBezTo>
                    <a:pt x="1886" y="4729"/>
                    <a:pt x="2108" y="4793"/>
                    <a:pt x="2309" y="4793"/>
                  </a:cubicBezTo>
                  <a:cubicBezTo>
                    <a:pt x="2894" y="4793"/>
                    <a:pt x="3307" y="4255"/>
                    <a:pt x="3307" y="3352"/>
                  </a:cubicBezTo>
                  <a:cubicBezTo>
                    <a:pt x="3307" y="2139"/>
                    <a:pt x="2561" y="725"/>
                    <a:pt x="1654" y="199"/>
                  </a:cubicBezTo>
                  <a:cubicBezTo>
                    <a:pt x="1421" y="65"/>
                    <a:pt x="1200" y="1"/>
                    <a:pt x="99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3" name="Google Shape;2363;p80"/>
            <p:cNvSpPr/>
            <p:nvPr/>
          </p:nvSpPr>
          <p:spPr>
            <a:xfrm>
              <a:off x="6218765" y="1737714"/>
              <a:ext cx="82154" cy="119561"/>
            </a:xfrm>
            <a:custGeom>
              <a:rect b="b" l="l" r="r" t="t"/>
              <a:pathLst>
                <a:path extrusionOk="0" h="2867" w="1970">
                  <a:moveTo>
                    <a:pt x="594" y="1"/>
                  </a:moveTo>
                  <a:cubicBezTo>
                    <a:pt x="244" y="1"/>
                    <a:pt x="1" y="324"/>
                    <a:pt x="1" y="865"/>
                  </a:cubicBezTo>
                  <a:cubicBezTo>
                    <a:pt x="1" y="1591"/>
                    <a:pt x="440" y="2432"/>
                    <a:pt x="985" y="2747"/>
                  </a:cubicBezTo>
                  <a:cubicBezTo>
                    <a:pt x="1124" y="2828"/>
                    <a:pt x="1257" y="2866"/>
                    <a:pt x="1377" y="2866"/>
                  </a:cubicBezTo>
                  <a:cubicBezTo>
                    <a:pt x="1726" y="2866"/>
                    <a:pt x="1969" y="2543"/>
                    <a:pt x="1969" y="2002"/>
                  </a:cubicBezTo>
                  <a:cubicBezTo>
                    <a:pt x="1969" y="1276"/>
                    <a:pt x="1530" y="435"/>
                    <a:pt x="985" y="120"/>
                  </a:cubicBezTo>
                  <a:cubicBezTo>
                    <a:pt x="846" y="39"/>
                    <a:pt x="713" y="1"/>
                    <a:pt x="5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4" name="Google Shape;2364;p80"/>
            <p:cNvSpPr/>
            <p:nvPr/>
          </p:nvSpPr>
          <p:spPr>
            <a:xfrm>
              <a:off x="6217598" y="1739507"/>
              <a:ext cx="68559" cy="124732"/>
            </a:xfrm>
            <a:custGeom>
              <a:rect b="b" l="l" r="r" t="t"/>
              <a:pathLst>
                <a:path extrusionOk="0" h="2991" w="1644">
                  <a:moveTo>
                    <a:pt x="411" y="0"/>
                  </a:moveTo>
                  <a:lnTo>
                    <a:pt x="0" y="230"/>
                  </a:lnTo>
                  <a:lnTo>
                    <a:pt x="1214" y="2991"/>
                  </a:lnTo>
                  <a:lnTo>
                    <a:pt x="1644" y="2762"/>
                  </a:lnTo>
                  <a:lnTo>
                    <a:pt x="41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5" name="Google Shape;2365;p80"/>
            <p:cNvSpPr/>
            <p:nvPr/>
          </p:nvSpPr>
          <p:spPr>
            <a:xfrm>
              <a:off x="6203252" y="1746263"/>
              <a:ext cx="82112" cy="119353"/>
            </a:xfrm>
            <a:custGeom>
              <a:rect b="b" l="l" r="r" t="t"/>
              <a:pathLst>
                <a:path extrusionOk="0" h="2862" w="1969">
                  <a:moveTo>
                    <a:pt x="595" y="1"/>
                  </a:moveTo>
                  <a:cubicBezTo>
                    <a:pt x="245" y="1"/>
                    <a:pt x="0" y="319"/>
                    <a:pt x="0" y="861"/>
                  </a:cubicBezTo>
                  <a:cubicBezTo>
                    <a:pt x="0" y="1587"/>
                    <a:pt x="440" y="2437"/>
                    <a:pt x="984" y="2743"/>
                  </a:cubicBezTo>
                  <a:cubicBezTo>
                    <a:pt x="1124" y="2824"/>
                    <a:pt x="1257" y="2862"/>
                    <a:pt x="1377" y="2862"/>
                  </a:cubicBezTo>
                  <a:cubicBezTo>
                    <a:pt x="1725" y="2862"/>
                    <a:pt x="1969" y="2540"/>
                    <a:pt x="1969" y="2007"/>
                  </a:cubicBezTo>
                  <a:cubicBezTo>
                    <a:pt x="1969" y="1281"/>
                    <a:pt x="1529" y="431"/>
                    <a:pt x="984" y="115"/>
                  </a:cubicBezTo>
                  <a:cubicBezTo>
                    <a:pt x="846" y="38"/>
                    <a:pt x="714" y="1"/>
                    <a:pt x="5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6" name="Google Shape;2366;p80"/>
            <p:cNvSpPr/>
            <p:nvPr/>
          </p:nvSpPr>
          <p:spPr>
            <a:xfrm>
              <a:off x="6213594" y="1762943"/>
              <a:ext cx="59801" cy="86950"/>
            </a:xfrm>
            <a:custGeom>
              <a:rect b="b" l="l" r="r" t="t"/>
              <a:pathLst>
                <a:path extrusionOk="0" h="2085" w="1434">
                  <a:moveTo>
                    <a:pt x="432" y="1"/>
                  </a:moveTo>
                  <a:cubicBezTo>
                    <a:pt x="180" y="1"/>
                    <a:pt x="1" y="233"/>
                    <a:pt x="1" y="623"/>
                  </a:cubicBezTo>
                  <a:cubicBezTo>
                    <a:pt x="1" y="1158"/>
                    <a:pt x="326" y="1770"/>
                    <a:pt x="717" y="1999"/>
                  </a:cubicBezTo>
                  <a:cubicBezTo>
                    <a:pt x="819" y="2057"/>
                    <a:pt x="915" y="2085"/>
                    <a:pt x="1002" y="2085"/>
                  </a:cubicBezTo>
                  <a:cubicBezTo>
                    <a:pt x="1258" y="2085"/>
                    <a:pt x="1434" y="1847"/>
                    <a:pt x="1434" y="1454"/>
                  </a:cubicBezTo>
                  <a:cubicBezTo>
                    <a:pt x="1434" y="929"/>
                    <a:pt x="1119" y="317"/>
                    <a:pt x="717" y="88"/>
                  </a:cubicBezTo>
                  <a:cubicBezTo>
                    <a:pt x="616" y="29"/>
                    <a:pt x="520" y="1"/>
                    <a:pt x="4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7" name="Google Shape;2367;p80"/>
            <p:cNvSpPr/>
            <p:nvPr/>
          </p:nvSpPr>
          <p:spPr>
            <a:xfrm>
              <a:off x="6229942" y="1786880"/>
              <a:ext cx="27941" cy="40368"/>
            </a:xfrm>
            <a:custGeom>
              <a:rect b="b" l="l" r="r" t="t"/>
              <a:pathLst>
                <a:path extrusionOk="0" h="968" w="670">
                  <a:moveTo>
                    <a:pt x="205" y="1"/>
                  </a:moveTo>
                  <a:cubicBezTo>
                    <a:pt x="86" y="1"/>
                    <a:pt x="0" y="112"/>
                    <a:pt x="0" y="297"/>
                  </a:cubicBezTo>
                  <a:cubicBezTo>
                    <a:pt x="0" y="536"/>
                    <a:pt x="153" y="823"/>
                    <a:pt x="335" y="928"/>
                  </a:cubicBezTo>
                  <a:cubicBezTo>
                    <a:pt x="381" y="955"/>
                    <a:pt x="425" y="967"/>
                    <a:pt x="465" y="967"/>
                  </a:cubicBezTo>
                  <a:cubicBezTo>
                    <a:pt x="584" y="967"/>
                    <a:pt x="669" y="858"/>
                    <a:pt x="669" y="680"/>
                  </a:cubicBezTo>
                  <a:cubicBezTo>
                    <a:pt x="669" y="431"/>
                    <a:pt x="516" y="145"/>
                    <a:pt x="335" y="39"/>
                  </a:cubicBezTo>
                  <a:cubicBezTo>
                    <a:pt x="289" y="13"/>
                    <a:pt x="245" y="1"/>
                    <a:pt x="2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68" name="Google Shape;2368;p80"/>
          <p:cNvGrpSpPr/>
          <p:nvPr/>
        </p:nvGrpSpPr>
        <p:grpSpPr>
          <a:xfrm>
            <a:off x="7842124" y="3117463"/>
            <a:ext cx="666951" cy="727683"/>
            <a:chOff x="7505474" y="1657463"/>
            <a:chExt cx="666951" cy="727683"/>
          </a:xfrm>
        </p:grpSpPr>
        <p:sp>
          <p:nvSpPr>
            <p:cNvPr id="2369" name="Google Shape;2369;p80"/>
            <p:cNvSpPr/>
            <p:nvPr/>
          </p:nvSpPr>
          <p:spPr>
            <a:xfrm>
              <a:off x="7639396" y="1657463"/>
              <a:ext cx="533029" cy="710428"/>
            </a:xfrm>
            <a:custGeom>
              <a:rect b="b" l="l" r="r" t="t"/>
              <a:pathLst>
                <a:path extrusionOk="0" h="13628" w="10225">
                  <a:moveTo>
                    <a:pt x="2939" y="0"/>
                  </a:moveTo>
                  <a:cubicBezTo>
                    <a:pt x="2451" y="0"/>
                    <a:pt x="2009" y="115"/>
                    <a:pt x="1628" y="333"/>
                  </a:cubicBezTo>
                  <a:lnTo>
                    <a:pt x="1" y="1275"/>
                  </a:lnTo>
                  <a:lnTo>
                    <a:pt x="523" y="2196"/>
                  </a:lnTo>
                  <a:cubicBezTo>
                    <a:pt x="441" y="2574"/>
                    <a:pt x="390" y="2994"/>
                    <a:pt x="390" y="3465"/>
                  </a:cubicBezTo>
                  <a:cubicBezTo>
                    <a:pt x="390" y="6678"/>
                    <a:pt x="2651" y="10588"/>
                    <a:pt x="5435" y="12195"/>
                  </a:cubicBezTo>
                  <a:cubicBezTo>
                    <a:pt x="5834" y="12420"/>
                    <a:pt x="6223" y="12594"/>
                    <a:pt x="6592" y="12706"/>
                  </a:cubicBezTo>
                  <a:lnTo>
                    <a:pt x="7124" y="13627"/>
                  </a:lnTo>
                  <a:lnTo>
                    <a:pt x="8751" y="12686"/>
                  </a:lnTo>
                  <a:cubicBezTo>
                    <a:pt x="9662" y="12154"/>
                    <a:pt x="10225" y="11028"/>
                    <a:pt x="10225" y="9421"/>
                  </a:cubicBezTo>
                  <a:cubicBezTo>
                    <a:pt x="10225" y="6208"/>
                    <a:pt x="7973" y="2298"/>
                    <a:pt x="5190" y="691"/>
                  </a:cubicBezTo>
                  <a:cubicBezTo>
                    <a:pt x="4380" y="221"/>
                    <a:pt x="3616" y="0"/>
                    <a:pt x="29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0" name="Google Shape;2370;p80"/>
            <p:cNvSpPr/>
            <p:nvPr/>
          </p:nvSpPr>
          <p:spPr>
            <a:xfrm>
              <a:off x="7562035" y="1706673"/>
              <a:ext cx="525575" cy="678472"/>
            </a:xfrm>
            <a:custGeom>
              <a:rect b="b" l="l" r="r" t="t"/>
              <a:pathLst>
                <a:path extrusionOk="0" h="13015" w="10082">
                  <a:moveTo>
                    <a:pt x="2793" y="0"/>
                  </a:moveTo>
                  <a:cubicBezTo>
                    <a:pt x="1138" y="0"/>
                    <a:pt x="1" y="1317"/>
                    <a:pt x="1" y="3595"/>
                  </a:cubicBezTo>
                  <a:cubicBezTo>
                    <a:pt x="1" y="6809"/>
                    <a:pt x="2263" y="10718"/>
                    <a:pt x="5046" y="12325"/>
                  </a:cubicBezTo>
                  <a:cubicBezTo>
                    <a:pt x="5856" y="12793"/>
                    <a:pt x="6621" y="13014"/>
                    <a:pt x="7298" y="13014"/>
                  </a:cubicBezTo>
                  <a:cubicBezTo>
                    <a:pt x="8949" y="13014"/>
                    <a:pt x="10082" y="11698"/>
                    <a:pt x="10082" y="9419"/>
                  </a:cubicBezTo>
                  <a:cubicBezTo>
                    <a:pt x="10082" y="6205"/>
                    <a:pt x="7830" y="2296"/>
                    <a:pt x="5046" y="689"/>
                  </a:cubicBezTo>
                  <a:cubicBezTo>
                    <a:pt x="4237" y="222"/>
                    <a:pt x="3471" y="0"/>
                    <a:pt x="27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1" name="Google Shape;2371;p80"/>
            <p:cNvSpPr/>
            <p:nvPr/>
          </p:nvSpPr>
          <p:spPr>
            <a:xfrm>
              <a:off x="7611663" y="1783982"/>
              <a:ext cx="412453" cy="531674"/>
            </a:xfrm>
            <a:custGeom>
              <a:rect b="b" l="l" r="r" t="t"/>
              <a:pathLst>
                <a:path extrusionOk="0" h="10199" w="7912">
                  <a:moveTo>
                    <a:pt x="2186" y="0"/>
                  </a:moveTo>
                  <a:cubicBezTo>
                    <a:pt x="1804" y="0"/>
                    <a:pt x="1456" y="89"/>
                    <a:pt x="1157" y="260"/>
                  </a:cubicBezTo>
                  <a:lnTo>
                    <a:pt x="727" y="506"/>
                  </a:lnTo>
                  <a:lnTo>
                    <a:pt x="768" y="577"/>
                  </a:lnTo>
                  <a:cubicBezTo>
                    <a:pt x="287" y="1048"/>
                    <a:pt x="1" y="1816"/>
                    <a:pt x="1" y="2819"/>
                  </a:cubicBezTo>
                  <a:cubicBezTo>
                    <a:pt x="1" y="5336"/>
                    <a:pt x="1771" y="8406"/>
                    <a:pt x="3951" y="9665"/>
                  </a:cubicBezTo>
                  <a:cubicBezTo>
                    <a:pt x="4588" y="10028"/>
                    <a:pt x="5183" y="10198"/>
                    <a:pt x="5711" y="10198"/>
                  </a:cubicBezTo>
                  <a:cubicBezTo>
                    <a:pt x="5912" y="10198"/>
                    <a:pt x="6104" y="10174"/>
                    <a:pt x="6284" y="10126"/>
                  </a:cubicBezTo>
                  <a:lnTo>
                    <a:pt x="6325" y="10197"/>
                  </a:lnTo>
                  <a:lnTo>
                    <a:pt x="6755" y="9942"/>
                  </a:lnTo>
                  <a:cubicBezTo>
                    <a:pt x="7461" y="9532"/>
                    <a:pt x="7912" y="8642"/>
                    <a:pt x="7912" y="7383"/>
                  </a:cubicBezTo>
                  <a:cubicBezTo>
                    <a:pt x="7912" y="4865"/>
                    <a:pt x="6141" y="1795"/>
                    <a:pt x="3951" y="536"/>
                  </a:cubicBezTo>
                  <a:cubicBezTo>
                    <a:pt x="3319" y="173"/>
                    <a:pt x="2719" y="0"/>
                    <a:pt x="21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2" name="Google Shape;2372;p80"/>
            <p:cNvSpPr/>
            <p:nvPr/>
          </p:nvSpPr>
          <p:spPr>
            <a:xfrm>
              <a:off x="7589247" y="1796858"/>
              <a:ext cx="412453" cy="532404"/>
            </a:xfrm>
            <a:custGeom>
              <a:rect b="b" l="l" r="r" t="t"/>
              <a:pathLst>
                <a:path extrusionOk="0" h="10213" w="7912">
                  <a:moveTo>
                    <a:pt x="2182" y="0"/>
                  </a:moveTo>
                  <a:cubicBezTo>
                    <a:pt x="889" y="0"/>
                    <a:pt x="1" y="1034"/>
                    <a:pt x="1" y="2817"/>
                  </a:cubicBezTo>
                  <a:cubicBezTo>
                    <a:pt x="1" y="5345"/>
                    <a:pt x="1771" y="8405"/>
                    <a:pt x="3951" y="9674"/>
                  </a:cubicBezTo>
                  <a:cubicBezTo>
                    <a:pt x="4587" y="10040"/>
                    <a:pt x="5188" y="10213"/>
                    <a:pt x="5720" y="10213"/>
                  </a:cubicBezTo>
                  <a:cubicBezTo>
                    <a:pt x="7020" y="10213"/>
                    <a:pt x="7912" y="9179"/>
                    <a:pt x="7912" y="7392"/>
                  </a:cubicBezTo>
                  <a:cubicBezTo>
                    <a:pt x="7912" y="4864"/>
                    <a:pt x="6141" y="1804"/>
                    <a:pt x="3951" y="545"/>
                  </a:cubicBezTo>
                  <a:cubicBezTo>
                    <a:pt x="3316" y="175"/>
                    <a:pt x="2715" y="0"/>
                    <a:pt x="218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3" name="Google Shape;2373;p80"/>
            <p:cNvSpPr/>
            <p:nvPr/>
          </p:nvSpPr>
          <p:spPr>
            <a:xfrm>
              <a:off x="7602071" y="1811037"/>
              <a:ext cx="388994" cy="502690"/>
            </a:xfrm>
            <a:custGeom>
              <a:rect b="b" l="l" r="r" t="t"/>
              <a:pathLst>
                <a:path extrusionOk="0" h="9643" w="7462">
                  <a:moveTo>
                    <a:pt x="2063" y="0"/>
                  </a:moveTo>
                  <a:cubicBezTo>
                    <a:pt x="840" y="0"/>
                    <a:pt x="0" y="976"/>
                    <a:pt x="0" y="2668"/>
                  </a:cubicBezTo>
                  <a:cubicBezTo>
                    <a:pt x="0" y="5042"/>
                    <a:pt x="1669" y="7939"/>
                    <a:pt x="3726" y="9136"/>
                  </a:cubicBezTo>
                  <a:cubicBezTo>
                    <a:pt x="4324" y="9480"/>
                    <a:pt x="4890" y="9643"/>
                    <a:pt x="5390" y="9643"/>
                  </a:cubicBezTo>
                  <a:cubicBezTo>
                    <a:pt x="6619" y="9643"/>
                    <a:pt x="7461" y="8663"/>
                    <a:pt x="7461" y="6977"/>
                  </a:cubicBezTo>
                  <a:cubicBezTo>
                    <a:pt x="7461" y="4592"/>
                    <a:pt x="5793" y="1696"/>
                    <a:pt x="3726" y="509"/>
                  </a:cubicBezTo>
                  <a:cubicBezTo>
                    <a:pt x="3128" y="164"/>
                    <a:pt x="2563" y="0"/>
                    <a:pt x="2063" y="0"/>
                  </a:cubicBezTo>
                  <a:close/>
                </a:path>
              </a:pathLst>
            </a:custGeom>
            <a:solidFill>
              <a:srgbClr val="325E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4" name="Google Shape;2374;p80"/>
            <p:cNvSpPr/>
            <p:nvPr/>
          </p:nvSpPr>
          <p:spPr>
            <a:xfrm>
              <a:off x="7607389" y="1821046"/>
              <a:ext cx="375127" cy="484392"/>
            </a:xfrm>
            <a:custGeom>
              <a:rect b="b" l="l" r="r" t="t"/>
              <a:pathLst>
                <a:path extrusionOk="0" h="9292" w="7196">
                  <a:moveTo>
                    <a:pt x="1989" y="0"/>
                  </a:moveTo>
                  <a:cubicBezTo>
                    <a:pt x="810" y="0"/>
                    <a:pt x="1" y="941"/>
                    <a:pt x="1" y="2568"/>
                  </a:cubicBezTo>
                  <a:cubicBezTo>
                    <a:pt x="1" y="4861"/>
                    <a:pt x="1608" y="7655"/>
                    <a:pt x="3593" y="8801"/>
                  </a:cubicBezTo>
                  <a:cubicBezTo>
                    <a:pt x="4170" y="9134"/>
                    <a:pt x="4715" y="9291"/>
                    <a:pt x="5199" y="9291"/>
                  </a:cubicBezTo>
                  <a:cubicBezTo>
                    <a:pt x="6381" y="9291"/>
                    <a:pt x="7195" y="8350"/>
                    <a:pt x="7195" y="6723"/>
                  </a:cubicBezTo>
                  <a:cubicBezTo>
                    <a:pt x="7195" y="4431"/>
                    <a:pt x="5578" y="1637"/>
                    <a:pt x="3593" y="491"/>
                  </a:cubicBezTo>
                  <a:cubicBezTo>
                    <a:pt x="3016" y="158"/>
                    <a:pt x="2472" y="0"/>
                    <a:pt x="1989" y="0"/>
                  </a:cubicBezTo>
                  <a:close/>
                </a:path>
              </a:pathLst>
            </a:custGeom>
            <a:solidFill>
              <a:srgbClr val="2C2D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5" name="Google Shape;2375;p80"/>
            <p:cNvSpPr/>
            <p:nvPr/>
          </p:nvSpPr>
          <p:spPr>
            <a:xfrm>
              <a:off x="7607910" y="1873958"/>
              <a:ext cx="318045" cy="411045"/>
            </a:xfrm>
            <a:custGeom>
              <a:rect b="b" l="l" r="r" t="t"/>
              <a:pathLst>
                <a:path extrusionOk="0" h="7885" w="6101">
                  <a:moveTo>
                    <a:pt x="1687" y="1"/>
                  </a:moveTo>
                  <a:cubicBezTo>
                    <a:pt x="686" y="1"/>
                    <a:pt x="1" y="798"/>
                    <a:pt x="1" y="2177"/>
                  </a:cubicBezTo>
                  <a:cubicBezTo>
                    <a:pt x="1" y="4122"/>
                    <a:pt x="1362" y="6496"/>
                    <a:pt x="3051" y="7469"/>
                  </a:cubicBezTo>
                  <a:cubicBezTo>
                    <a:pt x="3539" y="7751"/>
                    <a:pt x="4000" y="7885"/>
                    <a:pt x="4410" y="7885"/>
                  </a:cubicBezTo>
                  <a:cubicBezTo>
                    <a:pt x="5411" y="7885"/>
                    <a:pt x="6101" y="7088"/>
                    <a:pt x="6101" y="5708"/>
                  </a:cubicBezTo>
                  <a:cubicBezTo>
                    <a:pt x="6101" y="3764"/>
                    <a:pt x="4729" y="1389"/>
                    <a:pt x="3051" y="417"/>
                  </a:cubicBezTo>
                  <a:cubicBezTo>
                    <a:pt x="2560" y="135"/>
                    <a:pt x="2097" y="1"/>
                    <a:pt x="1687" y="1"/>
                  </a:cubicBezTo>
                  <a:close/>
                </a:path>
              </a:pathLst>
            </a:custGeom>
            <a:solidFill>
              <a:srgbClr val="6F737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6" name="Google Shape;2376;p80"/>
            <p:cNvSpPr/>
            <p:nvPr/>
          </p:nvSpPr>
          <p:spPr>
            <a:xfrm>
              <a:off x="7598839" y="1952205"/>
              <a:ext cx="261484" cy="274256"/>
            </a:xfrm>
            <a:custGeom>
              <a:rect b="b" l="l" r="r" t="t"/>
              <a:pathLst>
                <a:path extrusionOk="0" h="5261" w="5016">
                  <a:moveTo>
                    <a:pt x="1812" y="1"/>
                  </a:moveTo>
                  <a:cubicBezTo>
                    <a:pt x="462" y="779"/>
                    <a:pt x="1" y="2508"/>
                    <a:pt x="779" y="3849"/>
                  </a:cubicBezTo>
                  <a:cubicBezTo>
                    <a:pt x="1300" y="4755"/>
                    <a:pt x="2250" y="5261"/>
                    <a:pt x="3224" y="5261"/>
                  </a:cubicBezTo>
                  <a:cubicBezTo>
                    <a:pt x="3702" y="5261"/>
                    <a:pt x="4185" y="5139"/>
                    <a:pt x="4627" y="4883"/>
                  </a:cubicBezTo>
                  <a:cubicBezTo>
                    <a:pt x="5016" y="1485"/>
                    <a:pt x="1812" y="1"/>
                    <a:pt x="1812" y="1"/>
                  </a:cubicBezTo>
                  <a:close/>
                </a:path>
              </a:pathLst>
            </a:custGeom>
            <a:solidFill>
              <a:srgbClr val="484A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7" name="Google Shape;2377;p80"/>
            <p:cNvSpPr/>
            <p:nvPr/>
          </p:nvSpPr>
          <p:spPr>
            <a:xfrm>
              <a:off x="7662907" y="1945271"/>
              <a:ext cx="207582" cy="268469"/>
            </a:xfrm>
            <a:custGeom>
              <a:rect b="b" l="l" r="r" t="t"/>
              <a:pathLst>
                <a:path extrusionOk="0" h="5150" w="3982">
                  <a:moveTo>
                    <a:pt x="1100" y="0"/>
                  </a:moveTo>
                  <a:cubicBezTo>
                    <a:pt x="447" y="0"/>
                    <a:pt x="0" y="525"/>
                    <a:pt x="0" y="1423"/>
                  </a:cubicBezTo>
                  <a:cubicBezTo>
                    <a:pt x="0" y="2693"/>
                    <a:pt x="890" y="4238"/>
                    <a:pt x="1996" y="4872"/>
                  </a:cubicBezTo>
                  <a:cubicBezTo>
                    <a:pt x="2315" y="5060"/>
                    <a:pt x="2617" y="5149"/>
                    <a:pt x="2885" y="5149"/>
                  </a:cubicBezTo>
                  <a:cubicBezTo>
                    <a:pt x="3534" y="5149"/>
                    <a:pt x="3981" y="4625"/>
                    <a:pt x="3981" y="3726"/>
                  </a:cubicBezTo>
                  <a:cubicBezTo>
                    <a:pt x="3981" y="2457"/>
                    <a:pt x="3091" y="912"/>
                    <a:pt x="1996" y="277"/>
                  </a:cubicBezTo>
                  <a:cubicBezTo>
                    <a:pt x="1673" y="89"/>
                    <a:pt x="1369" y="0"/>
                    <a:pt x="1100" y="0"/>
                  </a:cubicBezTo>
                  <a:close/>
                </a:path>
              </a:pathLst>
            </a:custGeom>
            <a:solidFill>
              <a:srgbClr val="484A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8" name="Google Shape;2378;p80"/>
            <p:cNvSpPr/>
            <p:nvPr/>
          </p:nvSpPr>
          <p:spPr>
            <a:xfrm>
              <a:off x="7617554" y="2103746"/>
              <a:ext cx="189962" cy="148883"/>
            </a:xfrm>
            <a:custGeom>
              <a:rect b="b" l="l" r="r" t="t"/>
              <a:pathLst>
                <a:path extrusionOk="0" h="2856" w="3644">
                  <a:moveTo>
                    <a:pt x="1250" y="0"/>
                  </a:moveTo>
                  <a:cubicBezTo>
                    <a:pt x="1243" y="0"/>
                    <a:pt x="1236" y="0"/>
                    <a:pt x="1228" y="0"/>
                  </a:cubicBezTo>
                  <a:cubicBezTo>
                    <a:pt x="839" y="0"/>
                    <a:pt x="563" y="144"/>
                    <a:pt x="430" y="369"/>
                  </a:cubicBezTo>
                  <a:lnTo>
                    <a:pt x="0" y="1136"/>
                  </a:lnTo>
                  <a:lnTo>
                    <a:pt x="154" y="1218"/>
                  </a:lnTo>
                  <a:cubicBezTo>
                    <a:pt x="174" y="1341"/>
                    <a:pt x="236" y="1484"/>
                    <a:pt x="317" y="1628"/>
                  </a:cubicBezTo>
                  <a:cubicBezTo>
                    <a:pt x="723" y="2307"/>
                    <a:pt x="1691" y="2856"/>
                    <a:pt x="2486" y="2856"/>
                  </a:cubicBezTo>
                  <a:cubicBezTo>
                    <a:pt x="2493" y="2856"/>
                    <a:pt x="2500" y="2856"/>
                    <a:pt x="2508" y="2856"/>
                  </a:cubicBezTo>
                  <a:cubicBezTo>
                    <a:pt x="2712" y="2856"/>
                    <a:pt x="2886" y="2815"/>
                    <a:pt x="3030" y="2743"/>
                  </a:cubicBezTo>
                  <a:lnTo>
                    <a:pt x="3132" y="2794"/>
                  </a:lnTo>
                  <a:lnTo>
                    <a:pt x="3551" y="2047"/>
                  </a:lnTo>
                  <a:cubicBezTo>
                    <a:pt x="3644" y="1832"/>
                    <a:pt x="3603" y="1546"/>
                    <a:pt x="3418" y="1229"/>
                  </a:cubicBezTo>
                  <a:cubicBezTo>
                    <a:pt x="3013" y="549"/>
                    <a:pt x="2054" y="0"/>
                    <a:pt x="1250" y="0"/>
                  </a:cubicBezTo>
                  <a:close/>
                </a:path>
              </a:pathLst>
            </a:custGeom>
            <a:solidFill>
              <a:srgbClr val="2C2D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9" name="Google Shape;2379;p80"/>
            <p:cNvSpPr/>
            <p:nvPr/>
          </p:nvSpPr>
          <p:spPr>
            <a:xfrm>
              <a:off x="7602593" y="2140028"/>
              <a:ext cx="194236" cy="130742"/>
            </a:xfrm>
            <a:custGeom>
              <a:rect b="b" l="l" r="r" t="t"/>
              <a:pathLst>
                <a:path extrusionOk="0" h="2508" w="3726">
                  <a:moveTo>
                    <a:pt x="1116" y="0"/>
                  </a:moveTo>
                  <a:cubicBezTo>
                    <a:pt x="318" y="21"/>
                    <a:pt x="1" y="584"/>
                    <a:pt x="410" y="1269"/>
                  </a:cubicBezTo>
                  <a:cubicBezTo>
                    <a:pt x="819" y="1955"/>
                    <a:pt x="1802" y="2508"/>
                    <a:pt x="2600" y="2508"/>
                  </a:cubicBezTo>
                  <a:cubicBezTo>
                    <a:pt x="3398" y="2487"/>
                    <a:pt x="3726" y="1924"/>
                    <a:pt x="3317" y="1239"/>
                  </a:cubicBezTo>
                  <a:cubicBezTo>
                    <a:pt x="2907" y="543"/>
                    <a:pt x="1925" y="0"/>
                    <a:pt x="1116" y="0"/>
                  </a:cubicBezTo>
                  <a:close/>
                </a:path>
              </a:pathLst>
            </a:custGeom>
            <a:solidFill>
              <a:srgbClr val="565A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0" name="Google Shape;2380;p80"/>
            <p:cNvSpPr/>
            <p:nvPr/>
          </p:nvSpPr>
          <p:spPr>
            <a:xfrm>
              <a:off x="7627667" y="2165103"/>
              <a:ext cx="138770" cy="95033"/>
            </a:xfrm>
            <a:custGeom>
              <a:rect b="b" l="l" r="r" t="t"/>
              <a:pathLst>
                <a:path extrusionOk="0" h="1823" w="2662">
                  <a:moveTo>
                    <a:pt x="246" y="0"/>
                  </a:moveTo>
                  <a:lnTo>
                    <a:pt x="246" y="0"/>
                  </a:lnTo>
                  <a:cubicBezTo>
                    <a:pt x="31" y="174"/>
                    <a:pt x="1" y="492"/>
                    <a:pt x="205" y="840"/>
                  </a:cubicBezTo>
                  <a:cubicBezTo>
                    <a:pt x="533" y="1392"/>
                    <a:pt x="1311" y="1822"/>
                    <a:pt x="1955" y="1822"/>
                  </a:cubicBezTo>
                  <a:cubicBezTo>
                    <a:pt x="2375" y="1812"/>
                    <a:pt x="2631" y="1617"/>
                    <a:pt x="2662" y="1321"/>
                  </a:cubicBezTo>
                  <a:lnTo>
                    <a:pt x="2662" y="1321"/>
                  </a:lnTo>
                  <a:cubicBezTo>
                    <a:pt x="2539" y="1423"/>
                    <a:pt x="2365" y="1474"/>
                    <a:pt x="2140" y="1484"/>
                  </a:cubicBezTo>
                  <a:cubicBezTo>
                    <a:pt x="2132" y="1484"/>
                    <a:pt x="2125" y="1485"/>
                    <a:pt x="2117" y="1485"/>
                  </a:cubicBezTo>
                  <a:cubicBezTo>
                    <a:pt x="1477" y="1485"/>
                    <a:pt x="713" y="1048"/>
                    <a:pt x="390" y="502"/>
                  </a:cubicBezTo>
                  <a:cubicBezTo>
                    <a:pt x="287" y="318"/>
                    <a:pt x="236" y="144"/>
                    <a:pt x="246" y="0"/>
                  </a:cubicBezTo>
                  <a:close/>
                </a:path>
              </a:pathLst>
            </a:custGeom>
            <a:solidFill>
              <a:srgbClr val="08090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1" name="Google Shape;2381;p80"/>
            <p:cNvSpPr/>
            <p:nvPr/>
          </p:nvSpPr>
          <p:spPr>
            <a:xfrm>
              <a:off x="7639970" y="2156554"/>
              <a:ext cx="126989" cy="85962"/>
            </a:xfrm>
            <a:custGeom>
              <a:rect b="b" l="l" r="r" t="t"/>
              <a:pathLst>
                <a:path extrusionOk="0" h="1649" w="2436">
                  <a:moveTo>
                    <a:pt x="554" y="1"/>
                  </a:moveTo>
                  <a:cubicBezTo>
                    <a:pt x="547" y="1"/>
                    <a:pt x="540" y="1"/>
                    <a:pt x="532" y="1"/>
                  </a:cubicBezTo>
                  <a:cubicBezTo>
                    <a:pt x="307" y="1"/>
                    <a:pt x="143" y="62"/>
                    <a:pt x="10" y="164"/>
                  </a:cubicBezTo>
                  <a:cubicBezTo>
                    <a:pt x="0" y="308"/>
                    <a:pt x="51" y="482"/>
                    <a:pt x="154" y="666"/>
                  </a:cubicBezTo>
                  <a:cubicBezTo>
                    <a:pt x="477" y="1212"/>
                    <a:pt x="1241" y="1649"/>
                    <a:pt x="1881" y="1649"/>
                  </a:cubicBezTo>
                  <a:cubicBezTo>
                    <a:pt x="1889" y="1649"/>
                    <a:pt x="1896" y="1648"/>
                    <a:pt x="1904" y="1648"/>
                  </a:cubicBezTo>
                  <a:cubicBezTo>
                    <a:pt x="2129" y="1638"/>
                    <a:pt x="2303" y="1587"/>
                    <a:pt x="2426" y="1485"/>
                  </a:cubicBezTo>
                  <a:cubicBezTo>
                    <a:pt x="2436" y="1341"/>
                    <a:pt x="2395" y="1167"/>
                    <a:pt x="2282" y="983"/>
                  </a:cubicBezTo>
                  <a:cubicBezTo>
                    <a:pt x="1958" y="437"/>
                    <a:pt x="1195" y="1"/>
                    <a:pt x="554" y="1"/>
                  </a:cubicBezTo>
                  <a:close/>
                </a:path>
              </a:pathLst>
            </a:custGeom>
            <a:solidFill>
              <a:srgbClr val="1634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2" name="Google Shape;2382;p80"/>
            <p:cNvSpPr/>
            <p:nvPr/>
          </p:nvSpPr>
          <p:spPr>
            <a:xfrm>
              <a:off x="7681048" y="2175216"/>
              <a:ext cx="51765" cy="34771"/>
            </a:xfrm>
            <a:custGeom>
              <a:rect b="b" l="l" r="r" t="t"/>
              <a:pathLst>
                <a:path extrusionOk="0" h="667" w="993">
                  <a:moveTo>
                    <a:pt x="297" y="1"/>
                  </a:moveTo>
                  <a:cubicBezTo>
                    <a:pt x="82" y="1"/>
                    <a:pt x="0" y="154"/>
                    <a:pt x="113" y="339"/>
                  </a:cubicBezTo>
                  <a:cubicBezTo>
                    <a:pt x="212" y="517"/>
                    <a:pt x="464" y="667"/>
                    <a:pt x="675" y="667"/>
                  </a:cubicBezTo>
                  <a:cubicBezTo>
                    <a:pt x="682" y="667"/>
                    <a:pt x="689" y="666"/>
                    <a:pt x="696" y="666"/>
                  </a:cubicBezTo>
                  <a:cubicBezTo>
                    <a:pt x="911" y="666"/>
                    <a:pt x="993" y="513"/>
                    <a:pt x="890" y="328"/>
                  </a:cubicBezTo>
                  <a:cubicBezTo>
                    <a:pt x="778" y="144"/>
                    <a:pt x="512" y="1"/>
                    <a:pt x="297" y="1"/>
                  </a:cubicBezTo>
                  <a:close/>
                </a:path>
              </a:pathLst>
            </a:custGeom>
            <a:solidFill>
              <a:srgbClr val="F14B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3" name="Google Shape;2383;p80"/>
            <p:cNvSpPr/>
            <p:nvPr/>
          </p:nvSpPr>
          <p:spPr>
            <a:xfrm>
              <a:off x="7677295" y="2157075"/>
              <a:ext cx="13919" cy="5943"/>
            </a:xfrm>
            <a:custGeom>
              <a:rect b="b" l="l" r="r" t="t"/>
              <a:pathLst>
                <a:path extrusionOk="0" h="114" w="267">
                  <a:moveTo>
                    <a:pt x="0" y="1"/>
                  </a:moveTo>
                  <a:lnTo>
                    <a:pt x="0" y="11"/>
                  </a:lnTo>
                  <a:cubicBezTo>
                    <a:pt x="41" y="73"/>
                    <a:pt x="123" y="113"/>
                    <a:pt x="185" y="113"/>
                  </a:cubicBezTo>
                  <a:cubicBezTo>
                    <a:pt x="236" y="113"/>
                    <a:pt x="267" y="83"/>
                    <a:pt x="256" y="42"/>
                  </a:cubicBezTo>
                  <a:cubicBezTo>
                    <a:pt x="174" y="21"/>
                    <a:pt x="82" y="11"/>
                    <a:pt x="0" y="1"/>
                  </a:cubicBezTo>
                  <a:close/>
                </a:path>
              </a:pathLst>
            </a:custGeom>
            <a:solidFill>
              <a:srgbClr val="F14B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4" name="Google Shape;2384;p80"/>
            <p:cNvSpPr/>
            <p:nvPr/>
          </p:nvSpPr>
          <p:spPr>
            <a:xfrm>
              <a:off x="7719989" y="2226460"/>
              <a:ext cx="16056" cy="10739"/>
            </a:xfrm>
            <a:custGeom>
              <a:rect b="b" l="l" r="r" t="t"/>
              <a:pathLst>
                <a:path extrusionOk="0" h="206" w="308">
                  <a:moveTo>
                    <a:pt x="92" y="0"/>
                  </a:moveTo>
                  <a:cubicBezTo>
                    <a:pt x="31" y="0"/>
                    <a:pt x="0" y="52"/>
                    <a:pt x="31" y="103"/>
                  </a:cubicBezTo>
                  <a:cubicBezTo>
                    <a:pt x="72" y="164"/>
                    <a:pt x="143" y="205"/>
                    <a:pt x="215" y="205"/>
                  </a:cubicBezTo>
                  <a:cubicBezTo>
                    <a:pt x="276" y="205"/>
                    <a:pt x="307" y="164"/>
                    <a:pt x="276" y="103"/>
                  </a:cubicBezTo>
                  <a:cubicBezTo>
                    <a:pt x="236" y="52"/>
                    <a:pt x="154" y="0"/>
                    <a:pt x="92" y="0"/>
                  </a:cubicBezTo>
                  <a:close/>
                </a:path>
              </a:pathLst>
            </a:custGeom>
            <a:solidFill>
              <a:srgbClr val="F14B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5" name="Google Shape;2385;p80"/>
            <p:cNvSpPr/>
            <p:nvPr/>
          </p:nvSpPr>
          <p:spPr>
            <a:xfrm>
              <a:off x="7714620" y="2168856"/>
              <a:ext cx="9123" cy="4848"/>
            </a:xfrm>
            <a:custGeom>
              <a:rect b="b" l="l" r="r" t="t"/>
              <a:pathLst>
                <a:path extrusionOk="0" h="93" w="175">
                  <a:moveTo>
                    <a:pt x="1" y="0"/>
                  </a:moveTo>
                  <a:lnTo>
                    <a:pt x="1" y="0"/>
                  </a:lnTo>
                  <a:cubicBezTo>
                    <a:pt x="21" y="21"/>
                    <a:pt x="42" y="41"/>
                    <a:pt x="83" y="61"/>
                  </a:cubicBezTo>
                  <a:cubicBezTo>
                    <a:pt x="113" y="82"/>
                    <a:pt x="144" y="82"/>
                    <a:pt x="175" y="92"/>
                  </a:cubicBezTo>
                  <a:cubicBezTo>
                    <a:pt x="113" y="51"/>
                    <a:pt x="62" y="21"/>
                    <a:pt x="1" y="0"/>
                  </a:cubicBezTo>
                  <a:close/>
                </a:path>
              </a:pathLst>
            </a:custGeom>
            <a:solidFill>
              <a:srgbClr val="F14B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6" name="Google Shape;2386;p80"/>
            <p:cNvSpPr/>
            <p:nvPr/>
          </p:nvSpPr>
          <p:spPr>
            <a:xfrm>
              <a:off x="7683133" y="2216086"/>
              <a:ext cx="15535" cy="10739"/>
            </a:xfrm>
            <a:custGeom>
              <a:rect b="b" l="l" r="r" t="t"/>
              <a:pathLst>
                <a:path extrusionOk="0" h="206" w="298">
                  <a:moveTo>
                    <a:pt x="79" y="1"/>
                  </a:moveTo>
                  <a:cubicBezTo>
                    <a:pt x="52" y="1"/>
                    <a:pt x="31" y="11"/>
                    <a:pt x="21" y="36"/>
                  </a:cubicBezTo>
                  <a:cubicBezTo>
                    <a:pt x="1" y="77"/>
                    <a:pt x="42" y="138"/>
                    <a:pt x="103" y="179"/>
                  </a:cubicBezTo>
                  <a:cubicBezTo>
                    <a:pt x="142" y="195"/>
                    <a:pt x="183" y="206"/>
                    <a:pt x="216" y="206"/>
                  </a:cubicBezTo>
                  <a:cubicBezTo>
                    <a:pt x="245" y="206"/>
                    <a:pt x="268" y="198"/>
                    <a:pt x="277" y="179"/>
                  </a:cubicBezTo>
                  <a:cubicBezTo>
                    <a:pt x="298" y="138"/>
                    <a:pt x="257" y="66"/>
                    <a:pt x="185" y="36"/>
                  </a:cubicBezTo>
                  <a:cubicBezTo>
                    <a:pt x="147" y="14"/>
                    <a:pt x="110" y="1"/>
                    <a:pt x="79" y="1"/>
                  </a:cubicBezTo>
                  <a:close/>
                </a:path>
              </a:pathLst>
            </a:custGeom>
            <a:solidFill>
              <a:srgbClr val="F14B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7" name="Google Shape;2387;p80"/>
            <p:cNvSpPr/>
            <p:nvPr/>
          </p:nvSpPr>
          <p:spPr>
            <a:xfrm>
              <a:off x="7741310" y="2189083"/>
              <a:ext cx="12303" cy="10739"/>
            </a:xfrm>
            <a:custGeom>
              <a:rect b="b" l="l" r="r" t="t"/>
              <a:pathLst>
                <a:path extrusionOk="0" h="206" w="236">
                  <a:moveTo>
                    <a:pt x="52" y="1"/>
                  </a:moveTo>
                  <a:cubicBezTo>
                    <a:pt x="11" y="21"/>
                    <a:pt x="1" y="52"/>
                    <a:pt x="31" y="103"/>
                  </a:cubicBezTo>
                  <a:cubicBezTo>
                    <a:pt x="62" y="154"/>
                    <a:pt x="144" y="206"/>
                    <a:pt x="215" y="206"/>
                  </a:cubicBezTo>
                  <a:lnTo>
                    <a:pt x="236" y="195"/>
                  </a:lnTo>
                  <a:cubicBezTo>
                    <a:pt x="175" y="134"/>
                    <a:pt x="123" y="62"/>
                    <a:pt x="52" y="1"/>
                  </a:cubicBezTo>
                  <a:close/>
                </a:path>
              </a:pathLst>
            </a:custGeom>
            <a:solidFill>
              <a:srgbClr val="F14B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8" name="Google Shape;2388;p80"/>
            <p:cNvSpPr/>
            <p:nvPr/>
          </p:nvSpPr>
          <p:spPr>
            <a:xfrm>
              <a:off x="7654358" y="2190125"/>
              <a:ext cx="16056" cy="10791"/>
            </a:xfrm>
            <a:custGeom>
              <a:rect b="b" l="l" r="r" t="t"/>
              <a:pathLst>
                <a:path extrusionOk="0" h="207" w="308">
                  <a:moveTo>
                    <a:pt x="119" y="0"/>
                  </a:moveTo>
                  <a:cubicBezTo>
                    <a:pt x="114" y="0"/>
                    <a:pt x="108" y="1"/>
                    <a:pt x="103" y="1"/>
                  </a:cubicBezTo>
                  <a:cubicBezTo>
                    <a:pt x="31" y="1"/>
                    <a:pt x="0" y="42"/>
                    <a:pt x="41" y="104"/>
                  </a:cubicBezTo>
                  <a:cubicBezTo>
                    <a:pt x="72" y="155"/>
                    <a:pt x="154" y="206"/>
                    <a:pt x="215" y="206"/>
                  </a:cubicBezTo>
                  <a:cubicBezTo>
                    <a:pt x="287" y="196"/>
                    <a:pt x="307" y="155"/>
                    <a:pt x="277" y="94"/>
                  </a:cubicBezTo>
                  <a:cubicBezTo>
                    <a:pt x="249" y="47"/>
                    <a:pt x="178" y="0"/>
                    <a:pt x="119" y="0"/>
                  </a:cubicBezTo>
                  <a:close/>
                </a:path>
              </a:pathLst>
            </a:custGeom>
            <a:solidFill>
              <a:srgbClr val="F14B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9" name="Google Shape;2389;p80"/>
            <p:cNvSpPr/>
            <p:nvPr/>
          </p:nvSpPr>
          <p:spPr>
            <a:xfrm>
              <a:off x="7743969" y="2215252"/>
              <a:ext cx="16056" cy="10739"/>
            </a:xfrm>
            <a:custGeom>
              <a:rect b="b" l="l" r="r" t="t"/>
              <a:pathLst>
                <a:path extrusionOk="0" h="206" w="308">
                  <a:moveTo>
                    <a:pt x="94" y="0"/>
                  </a:moveTo>
                  <a:cubicBezTo>
                    <a:pt x="65" y="0"/>
                    <a:pt x="42" y="11"/>
                    <a:pt x="31" y="31"/>
                  </a:cubicBezTo>
                  <a:cubicBezTo>
                    <a:pt x="1" y="72"/>
                    <a:pt x="42" y="144"/>
                    <a:pt x="113" y="174"/>
                  </a:cubicBezTo>
                  <a:cubicBezTo>
                    <a:pt x="149" y="195"/>
                    <a:pt x="185" y="205"/>
                    <a:pt x="216" y="205"/>
                  </a:cubicBezTo>
                  <a:cubicBezTo>
                    <a:pt x="246" y="205"/>
                    <a:pt x="272" y="195"/>
                    <a:pt x="287" y="174"/>
                  </a:cubicBezTo>
                  <a:cubicBezTo>
                    <a:pt x="308" y="133"/>
                    <a:pt x="267" y="72"/>
                    <a:pt x="195" y="31"/>
                  </a:cubicBezTo>
                  <a:cubicBezTo>
                    <a:pt x="159" y="11"/>
                    <a:pt x="124" y="0"/>
                    <a:pt x="94" y="0"/>
                  </a:cubicBezTo>
                  <a:close/>
                </a:path>
              </a:pathLst>
            </a:custGeom>
            <a:solidFill>
              <a:srgbClr val="F14B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0" name="Google Shape;2390;p80"/>
            <p:cNvSpPr/>
            <p:nvPr/>
          </p:nvSpPr>
          <p:spPr>
            <a:xfrm>
              <a:off x="7651699" y="2163487"/>
              <a:ext cx="16056" cy="10739"/>
            </a:xfrm>
            <a:custGeom>
              <a:rect b="b" l="l" r="r" t="t"/>
              <a:pathLst>
                <a:path extrusionOk="0" h="206" w="308">
                  <a:moveTo>
                    <a:pt x="92" y="1"/>
                  </a:moveTo>
                  <a:cubicBezTo>
                    <a:pt x="62" y="1"/>
                    <a:pt x="36" y="11"/>
                    <a:pt x="21" y="31"/>
                  </a:cubicBezTo>
                  <a:cubicBezTo>
                    <a:pt x="0" y="72"/>
                    <a:pt x="41" y="134"/>
                    <a:pt x="113" y="175"/>
                  </a:cubicBezTo>
                  <a:cubicBezTo>
                    <a:pt x="149" y="195"/>
                    <a:pt x="184" y="205"/>
                    <a:pt x="214" y="205"/>
                  </a:cubicBezTo>
                  <a:cubicBezTo>
                    <a:pt x="243" y="205"/>
                    <a:pt x="266" y="195"/>
                    <a:pt x="276" y="175"/>
                  </a:cubicBezTo>
                  <a:cubicBezTo>
                    <a:pt x="307" y="134"/>
                    <a:pt x="266" y="72"/>
                    <a:pt x="195" y="31"/>
                  </a:cubicBezTo>
                  <a:cubicBezTo>
                    <a:pt x="159" y="11"/>
                    <a:pt x="123" y="1"/>
                    <a:pt x="92" y="1"/>
                  </a:cubicBezTo>
                  <a:close/>
                </a:path>
              </a:pathLst>
            </a:custGeom>
            <a:solidFill>
              <a:srgbClr val="F14B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1" name="Google Shape;2391;p80"/>
            <p:cNvSpPr/>
            <p:nvPr/>
          </p:nvSpPr>
          <p:spPr>
            <a:xfrm>
              <a:off x="7505474" y="1916496"/>
              <a:ext cx="300425" cy="421002"/>
            </a:xfrm>
            <a:custGeom>
              <a:rect b="b" l="l" r="r" t="t"/>
              <a:pathLst>
                <a:path extrusionOk="0" h="8076" w="5763">
                  <a:moveTo>
                    <a:pt x="1106" y="0"/>
                  </a:moveTo>
                  <a:cubicBezTo>
                    <a:pt x="103" y="1607"/>
                    <a:pt x="1" y="3685"/>
                    <a:pt x="1014" y="5435"/>
                  </a:cubicBezTo>
                  <a:cubicBezTo>
                    <a:pt x="1986" y="7134"/>
                    <a:pt x="3767" y="8075"/>
                    <a:pt x="5589" y="8075"/>
                  </a:cubicBezTo>
                  <a:lnTo>
                    <a:pt x="5763" y="8075"/>
                  </a:lnTo>
                  <a:cubicBezTo>
                    <a:pt x="5220" y="7717"/>
                    <a:pt x="4709" y="7277"/>
                    <a:pt x="4228" y="6775"/>
                  </a:cubicBezTo>
                  <a:cubicBezTo>
                    <a:pt x="3481" y="6693"/>
                    <a:pt x="2641" y="6182"/>
                    <a:pt x="2273" y="5557"/>
                  </a:cubicBezTo>
                  <a:cubicBezTo>
                    <a:pt x="2089" y="5240"/>
                    <a:pt x="2048" y="4943"/>
                    <a:pt x="2150" y="4728"/>
                  </a:cubicBezTo>
                  <a:lnTo>
                    <a:pt x="2160" y="4708"/>
                  </a:lnTo>
                  <a:cubicBezTo>
                    <a:pt x="2171" y="4677"/>
                    <a:pt x="2181" y="4657"/>
                    <a:pt x="2201" y="4626"/>
                  </a:cubicBezTo>
                  <a:lnTo>
                    <a:pt x="2406" y="4258"/>
                  </a:lnTo>
                  <a:cubicBezTo>
                    <a:pt x="2130" y="3736"/>
                    <a:pt x="1884" y="3193"/>
                    <a:pt x="1679" y="2651"/>
                  </a:cubicBezTo>
                  <a:cubicBezTo>
                    <a:pt x="1557" y="2733"/>
                    <a:pt x="1434" y="2774"/>
                    <a:pt x="1311" y="2774"/>
                  </a:cubicBezTo>
                  <a:cubicBezTo>
                    <a:pt x="1055" y="2774"/>
                    <a:pt x="850" y="2569"/>
                    <a:pt x="789" y="2201"/>
                  </a:cubicBezTo>
                  <a:cubicBezTo>
                    <a:pt x="707" y="1730"/>
                    <a:pt x="881" y="1136"/>
                    <a:pt x="1178" y="727"/>
                  </a:cubicBezTo>
                  <a:cubicBezTo>
                    <a:pt x="1147" y="481"/>
                    <a:pt x="1117" y="246"/>
                    <a:pt x="1106" y="0"/>
                  </a:cubicBezTo>
                  <a:close/>
                </a:path>
              </a:pathLst>
            </a:custGeom>
            <a:solidFill>
              <a:srgbClr val="8CADC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2" name="Google Shape;2392;p80"/>
            <p:cNvSpPr/>
            <p:nvPr/>
          </p:nvSpPr>
          <p:spPr>
            <a:xfrm>
              <a:off x="7563130" y="1866347"/>
              <a:ext cx="306264" cy="471151"/>
            </a:xfrm>
            <a:custGeom>
              <a:rect b="b" l="l" r="r" t="t"/>
              <a:pathLst>
                <a:path extrusionOk="0" h="9038" w="5875">
                  <a:moveTo>
                    <a:pt x="768" y="0"/>
                  </a:moveTo>
                  <a:cubicBezTo>
                    <a:pt x="471" y="297"/>
                    <a:pt x="215" y="614"/>
                    <a:pt x="0" y="962"/>
                  </a:cubicBezTo>
                  <a:cubicBezTo>
                    <a:pt x="11" y="1208"/>
                    <a:pt x="41" y="1443"/>
                    <a:pt x="72" y="1689"/>
                  </a:cubicBezTo>
                  <a:cubicBezTo>
                    <a:pt x="154" y="1587"/>
                    <a:pt x="236" y="1505"/>
                    <a:pt x="318" y="1423"/>
                  </a:cubicBezTo>
                  <a:cubicBezTo>
                    <a:pt x="379" y="1372"/>
                    <a:pt x="440" y="1331"/>
                    <a:pt x="502" y="1300"/>
                  </a:cubicBezTo>
                  <a:cubicBezTo>
                    <a:pt x="522" y="809"/>
                    <a:pt x="614" y="369"/>
                    <a:pt x="768" y="0"/>
                  </a:cubicBezTo>
                  <a:close/>
                  <a:moveTo>
                    <a:pt x="809" y="3418"/>
                  </a:moveTo>
                  <a:cubicBezTo>
                    <a:pt x="768" y="3459"/>
                    <a:pt x="727" y="3500"/>
                    <a:pt x="686" y="3531"/>
                  </a:cubicBezTo>
                  <a:cubicBezTo>
                    <a:pt x="645" y="3562"/>
                    <a:pt x="614" y="3592"/>
                    <a:pt x="573" y="3613"/>
                  </a:cubicBezTo>
                  <a:cubicBezTo>
                    <a:pt x="778" y="4155"/>
                    <a:pt x="1024" y="4698"/>
                    <a:pt x="1300" y="5220"/>
                  </a:cubicBezTo>
                  <a:lnTo>
                    <a:pt x="1310" y="5199"/>
                  </a:lnTo>
                  <a:cubicBezTo>
                    <a:pt x="1177" y="4882"/>
                    <a:pt x="1106" y="4554"/>
                    <a:pt x="1085" y="4227"/>
                  </a:cubicBezTo>
                  <a:cubicBezTo>
                    <a:pt x="983" y="3951"/>
                    <a:pt x="880" y="3685"/>
                    <a:pt x="809" y="3418"/>
                  </a:cubicBezTo>
                  <a:close/>
                  <a:moveTo>
                    <a:pt x="3593" y="7727"/>
                  </a:moveTo>
                  <a:cubicBezTo>
                    <a:pt x="3521" y="7748"/>
                    <a:pt x="3439" y="7748"/>
                    <a:pt x="3357" y="7758"/>
                  </a:cubicBezTo>
                  <a:lnTo>
                    <a:pt x="3347" y="7758"/>
                  </a:lnTo>
                  <a:cubicBezTo>
                    <a:pt x="3275" y="7758"/>
                    <a:pt x="3204" y="7748"/>
                    <a:pt x="3122" y="7737"/>
                  </a:cubicBezTo>
                  <a:lnTo>
                    <a:pt x="3122" y="7737"/>
                  </a:lnTo>
                  <a:cubicBezTo>
                    <a:pt x="3603" y="8239"/>
                    <a:pt x="4114" y="8679"/>
                    <a:pt x="4657" y="9037"/>
                  </a:cubicBezTo>
                  <a:cubicBezTo>
                    <a:pt x="5066" y="9027"/>
                    <a:pt x="5476" y="8965"/>
                    <a:pt x="5875" y="8853"/>
                  </a:cubicBezTo>
                  <a:cubicBezTo>
                    <a:pt x="5435" y="8791"/>
                    <a:pt x="4954" y="8628"/>
                    <a:pt x="4452" y="8341"/>
                  </a:cubicBezTo>
                  <a:cubicBezTo>
                    <a:pt x="4155" y="8167"/>
                    <a:pt x="3869" y="7962"/>
                    <a:pt x="3593" y="7727"/>
                  </a:cubicBezTo>
                  <a:close/>
                </a:path>
              </a:pathLst>
            </a:custGeom>
            <a:solidFill>
              <a:srgbClr val="8CACC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3" name="Google Shape;2393;p80"/>
            <p:cNvSpPr/>
            <p:nvPr/>
          </p:nvSpPr>
          <p:spPr>
            <a:xfrm>
              <a:off x="7589247" y="1810828"/>
              <a:ext cx="344736" cy="517025"/>
            </a:xfrm>
            <a:custGeom>
              <a:rect b="b" l="l" r="r" t="t"/>
              <a:pathLst>
                <a:path extrusionOk="0" h="9918" w="6613">
                  <a:moveTo>
                    <a:pt x="2303" y="1"/>
                  </a:moveTo>
                  <a:cubicBezTo>
                    <a:pt x="2252" y="1"/>
                    <a:pt x="2201" y="1"/>
                    <a:pt x="2150" y="11"/>
                  </a:cubicBezTo>
                  <a:cubicBezTo>
                    <a:pt x="2199" y="1"/>
                    <a:pt x="2248" y="1"/>
                    <a:pt x="2306" y="1"/>
                  </a:cubicBezTo>
                  <a:lnTo>
                    <a:pt x="2306" y="1"/>
                  </a:lnTo>
                  <a:cubicBezTo>
                    <a:pt x="2817" y="1"/>
                    <a:pt x="3379" y="165"/>
                    <a:pt x="3972" y="513"/>
                  </a:cubicBezTo>
                  <a:cubicBezTo>
                    <a:pt x="3378" y="165"/>
                    <a:pt x="2815" y="1"/>
                    <a:pt x="2314" y="1"/>
                  </a:cubicBezTo>
                  <a:cubicBezTo>
                    <a:pt x="2311" y="1"/>
                    <a:pt x="2308" y="1"/>
                    <a:pt x="2306" y="1"/>
                  </a:cubicBezTo>
                  <a:lnTo>
                    <a:pt x="2306" y="1"/>
                  </a:lnTo>
                  <a:cubicBezTo>
                    <a:pt x="2305" y="1"/>
                    <a:pt x="2304" y="1"/>
                    <a:pt x="2303" y="1"/>
                  </a:cubicBezTo>
                  <a:close/>
                  <a:moveTo>
                    <a:pt x="1311" y="267"/>
                  </a:moveTo>
                  <a:cubicBezTo>
                    <a:pt x="922" y="492"/>
                    <a:pt x="574" y="768"/>
                    <a:pt x="267" y="1065"/>
                  </a:cubicBezTo>
                  <a:cubicBezTo>
                    <a:pt x="113" y="1434"/>
                    <a:pt x="21" y="1874"/>
                    <a:pt x="1" y="2365"/>
                  </a:cubicBezTo>
                  <a:cubicBezTo>
                    <a:pt x="93" y="2324"/>
                    <a:pt x="175" y="2293"/>
                    <a:pt x="257" y="2293"/>
                  </a:cubicBezTo>
                  <a:cubicBezTo>
                    <a:pt x="338" y="1311"/>
                    <a:pt x="727" y="615"/>
                    <a:pt x="1311" y="267"/>
                  </a:cubicBezTo>
                  <a:close/>
                  <a:moveTo>
                    <a:pt x="451" y="4310"/>
                  </a:moveTo>
                  <a:cubicBezTo>
                    <a:pt x="400" y="4371"/>
                    <a:pt x="359" y="4432"/>
                    <a:pt x="308" y="4483"/>
                  </a:cubicBezTo>
                  <a:cubicBezTo>
                    <a:pt x="379" y="4750"/>
                    <a:pt x="482" y="5016"/>
                    <a:pt x="584" y="5292"/>
                  </a:cubicBezTo>
                  <a:cubicBezTo>
                    <a:pt x="584" y="5159"/>
                    <a:pt x="584" y="5036"/>
                    <a:pt x="594" y="4903"/>
                  </a:cubicBezTo>
                  <a:cubicBezTo>
                    <a:pt x="533" y="4709"/>
                    <a:pt x="482" y="4504"/>
                    <a:pt x="451" y="4310"/>
                  </a:cubicBezTo>
                  <a:close/>
                  <a:moveTo>
                    <a:pt x="6612" y="9396"/>
                  </a:moveTo>
                  <a:lnTo>
                    <a:pt x="6612" y="9396"/>
                  </a:lnTo>
                  <a:cubicBezTo>
                    <a:pt x="6609" y="9398"/>
                    <a:pt x="6606" y="9399"/>
                    <a:pt x="6603" y="9401"/>
                  </a:cubicBezTo>
                  <a:lnTo>
                    <a:pt x="6603" y="9401"/>
                  </a:lnTo>
                  <a:cubicBezTo>
                    <a:pt x="6606" y="9399"/>
                    <a:pt x="6609" y="9398"/>
                    <a:pt x="6612" y="9396"/>
                  </a:cubicBezTo>
                  <a:close/>
                  <a:moveTo>
                    <a:pt x="3358" y="8720"/>
                  </a:moveTo>
                  <a:cubicBezTo>
                    <a:pt x="3276" y="8751"/>
                    <a:pt x="3194" y="8782"/>
                    <a:pt x="3092" y="8792"/>
                  </a:cubicBezTo>
                  <a:cubicBezTo>
                    <a:pt x="3368" y="9027"/>
                    <a:pt x="3654" y="9232"/>
                    <a:pt x="3951" y="9406"/>
                  </a:cubicBezTo>
                  <a:cubicBezTo>
                    <a:pt x="4453" y="9693"/>
                    <a:pt x="4934" y="9856"/>
                    <a:pt x="5374" y="9918"/>
                  </a:cubicBezTo>
                  <a:cubicBezTo>
                    <a:pt x="5790" y="9796"/>
                    <a:pt x="6207" y="9634"/>
                    <a:pt x="6603" y="9401"/>
                  </a:cubicBezTo>
                  <a:lnTo>
                    <a:pt x="6603" y="9401"/>
                  </a:lnTo>
                  <a:cubicBezTo>
                    <a:pt x="6329" y="9561"/>
                    <a:pt x="6004" y="9642"/>
                    <a:pt x="5640" y="9642"/>
                  </a:cubicBezTo>
                  <a:cubicBezTo>
                    <a:pt x="5138" y="9642"/>
                    <a:pt x="4575" y="9478"/>
                    <a:pt x="3972" y="9140"/>
                  </a:cubicBezTo>
                  <a:cubicBezTo>
                    <a:pt x="3767" y="9017"/>
                    <a:pt x="3552" y="8874"/>
                    <a:pt x="3358" y="8720"/>
                  </a:cubicBezTo>
                  <a:close/>
                </a:path>
              </a:pathLst>
            </a:custGeom>
            <a:solidFill>
              <a:srgbClr val="5C78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4" name="Google Shape;2394;p80"/>
            <p:cNvSpPr/>
            <p:nvPr/>
          </p:nvSpPr>
          <p:spPr>
            <a:xfrm>
              <a:off x="7602593" y="1810828"/>
              <a:ext cx="388473" cy="502637"/>
            </a:xfrm>
            <a:custGeom>
              <a:rect b="b" l="l" r="r" t="t"/>
              <a:pathLst>
                <a:path extrusionOk="0" h="9642" w="7452">
                  <a:moveTo>
                    <a:pt x="2047" y="1"/>
                  </a:moveTo>
                  <a:cubicBezTo>
                    <a:pt x="1996" y="1"/>
                    <a:pt x="1945" y="1"/>
                    <a:pt x="1894" y="11"/>
                  </a:cubicBezTo>
                  <a:lnTo>
                    <a:pt x="1873" y="11"/>
                  </a:lnTo>
                  <a:cubicBezTo>
                    <a:pt x="1587" y="32"/>
                    <a:pt x="1321" y="113"/>
                    <a:pt x="1085" y="257"/>
                  </a:cubicBezTo>
                  <a:cubicBezTo>
                    <a:pt x="1075" y="257"/>
                    <a:pt x="1065" y="257"/>
                    <a:pt x="1055" y="267"/>
                  </a:cubicBezTo>
                  <a:cubicBezTo>
                    <a:pt x="471" y="615"/>
                    <a:pt x="82" y="1311"/>
                    <a:pt x="1" y="2293"/>
                  </a:cubicBezTo>
                  <a:lnTo>
                    <a:pt x="123" y="2293"/>
                  </a:lnTo>
                  <a:cubicBezTo>
                    <a:pt x="256" y="963"/>
                    <a:pt x="1024" y="195"/>
                    <a:pt x="2088" y="195"/>
                  </a:cubicBezTo>
                  <a:cubicBezTo>
                    <a:pt x="2569" y="195"/>
                    <a:pt x="3112" y="359"/>
                    <a:pt x="3685" y="687"/>
                  </a:cubicBezTo>
                  <a:cubicBezTo>
                    <a:pt x="5670" y="1833"/>
                    <a:pt x="7287" y="4627"/>
                    <a:pt x="7287" y="6919"/>
                  </a:cubicBezTo>
                  <a:cubicBezTo>
                    <a:pt x="7287" y="8546"/>
                    <a:pt x="6479" y="9488"/>
                    <a:pt x="5292" y="9488"/>
                  </a:cubicBezTo>
                  <a:cubicBezTo>
                    <a:pt x="4811" y="9488"/>
                    <a:pt x="4268" y="9324"/>
                    <a:pt x="3685" y="8997"/>
                  </a:cubicBezTo>
                  <a:cubicBezTo>
                    <a:pt x="3583" y="8935"/>
                    <a:pt x="3480" y="8864"/>
                    <a:pt x="3378" y="8802"/>
                  </a:cubicBezTo>
                  <a:cubicBezTo>
                    <a:pt x="3306" y="8761"/>
                    <a:pt x="3235" y="8720"/>
                    <a:pt x="3163" y="8680"/>
                  </a:cubicBezTo>
                  <a:cubicBezTo>
                    <a:pt x="3143" y="8690"/>
                    <a:pt x="3122" y="8710"/>
                    <a:pt x="3102" y="8720"/>
                  </a:cubicBezTo>
                  <a:cubicBezTo>
                    <a:pt x="3296" y="8874"/>
                    <a:pt x="3511" y="9017"/>
                    <a:pt x="3716" y="9140"/>
                  </a:cubicBezTo>
                  <a:cubicBezTo>
                    <a:pt x="4319" y="9478"/>
                    <a:pt x="4882" y="9642"/>
                    <a:pt x="5384" y="9642"/>
                  </a:cubicBezTo>
                  <a:cubicBezTo>
                    <a:pt x="5752" y="9642"/>
                    <a:pt x="6080" y="9560"/>
                    <a:pt x="6356" y="9396"/>
                  </a:cubicBezTo>
                  <a:cubicBezTo>
                    <a:pt x="6704" y="9201"/>
                    <a:pt x="6980" y="8884"/>
                    <a:pt x="7165" y="8465"/>
                  </a:cubicBezTo>
                  <a:lnTo>
                    <a:pt x="7175" y="8465"/>
                  </a:lnTo>
                  <a:cubicBezTo>
                    <a:pt x="7175" y="8465"/>
                    <a:pt x="7175" y="8454"/>
                    <a:pt x="7175" y="8454"/>
                  </a:cubicBezTo>
                  <a:cubicBezTo>
                    <a:pt x="7175" y="8454"/>
                    <a:pt x="7175" y="8444"/>
                    <a:pt x="7175" y="8444"/>
                  </a:cubicBezTo>
                  <a:cubicBezTo>
                    <a:pt x="7349" y="8045"/>
                    <a:pt x="7451" y="7564"/>
                    <a:pt x="7451" y="7001"/>
                  </a:cubicBezTo>
                  <a:lnTo>
                    <a:pt x="7451" y="6991"/>
                  </a:lnTo>
                  <a:lnTo>
                    <a:pt x="7451" y="6981"/>
                  </a:lnTo>
                  <a:cubicBezTo>
                    <a:pt x="7451" y="4596"/>
                    <a:pt x="5783" y="1700"/>
                    <a:pt x="3716" y="513"/>
                  </a:cubicBezTo>
                  <a:cubicBezTo>
                    <a:pt x="3122" y="165"/>
                    <a:pt x="2559" y="1"/>
                    <a:pt x="2047" y="1"/>
                  </a:cubicBezTo>
                  <a:close/>
                </a:path>
              </a:pathLst>
            </a:custGeom>
            <a:solidFill>
              <a:srgbClr val="4470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5" name="Google Shape;2395;p80"/>
            <p:cNvSpPr/>
            <p:nvPr/>
          </p:nvSpPr>
          <p:spPr>
            <a:xfrm>
              <a:off x="7609005" y="1820994"/>
              <a:ext cx="373511" cy="484496"/>
            </a:xfrm>
            <a:custGeom>
              <a:rect b="b" l="l" r="r" t="t"/>
              <a:pathLst>
                <a:path extrusionOk="0" h="9294" w="7165">
                  <a:moveTo>
                    <a:pt x="1965" y="0"/>
                  </a:moveTo>
                  <a:cubicBezTo>
                    <a:pt x="901" y="0"/>
                    <a:pt x="133" y="768"/>
                    <a:pt x="0" y="2098"/>
                  </a:cubicBezTo>
                  <a:cubicBezTo>
                    <a:pt x="52" y="2109"/>
                    <a:pt x="93" y="2129"/>
                    <a:pt x="144" y="2150"/>
                  </a:cubicBezTo>
                  <a:cubicBezTo>
                    <a:pt x="400" y="1423"/>
                    <a:pt x="952" y="1024"/>
                    <a:pt x="1669" y="1024"/>
                  </a:cubicBezTo>
                  <a:cubicBezTo>
                    <a:pt x="2078" y="1024"/>
                    <a:pt x="2539" y="1157"/>
                    <a:pt x="3030" y="1433"/>
                  </a:cubicBezTo>
                  <a:cubicBezTo>
                    <a:pt x="4708" y="2405"/>
                    <a:pt x="6080" y="4780"/>
                    <a:pt x="6080" y="6724"/>
                  </a:cubicBezTo>
                  <a:cubicBezTo>
                    <a:pt x="6080" y="8096"/>
                    <a:pt x="5384" y="8894"/>
                    <a:pt x="4391" y="8894"/>
                  </a:cubicBezTo>
                  <a:cubicBezTo>
                    <a:pt x="4043" y="8894"/>
                    <a:pt x="3664" y="8802"/>
                    <a:pt x="3255" y="8607"/>
                  </a:cubicBezTo>
                  <a:lnTo>
                    <a:pt x="3255" y="8607"/>
                  </a:lnTo>
                  <a:cubicBezTo>
                    <a:pt x="3357" y="8669"/>
                    <a:pt x="3460" y="8740"/>
                    <a:pt x="3562" y="8802"/>
                  </a:cubicBezTo>
                  <a:cubicBezTo>
                    <a:pt x="4145" y="9129"/>
                    <a:pt x="4688" y="9293"/>
                    <a:pt x="5169" y="9293"/>
                  </a:cubicBezTo>
                  <a:cubicBezTo>
                    <a:pt x="6356" y="9293"/>
                    <a:pt x="7164" y="8351"/>
                    <a:pt x="7164" y="6724"/>
                  </a:cubicBezTo>
                  <a:cubicBezTo>
                    <a:pt x="7164" y="4432"/>
                    <a:pt x="5547" y="1638"/>
                    <a:pt x="3562" y="492"/>
                  </a:cubicBezTo>
                  <a:cubicBezTo>
                    <a:pt x="2989" y="164"/>
                    <a:pt x="2446" y="0"/>
                    <a:pt x="1965" y="0"/>
                  </a:cubicBezTo>
                  <a:close/>
                </a:path>
              </a:pathLst>
            </a:custGeom>
            <a:solidFill>
              <a:srgbClr val="415C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6" name="Google Shape;2396;p80"/>
            <p:cNvSpPr/>
            <p:nvPr/>
          </p:nvSpPr>
          <p:spPr>
            <a:xfrm>
              <a:off x="7612758" y="1874323"/>
              <a:ext cx="313197" cy="410315"/>
            </a:xfrm>
            <a:custGeom>
              <a:rect b="b" l="l" r="r" t="t"/>
              <a:pathLst>
                <a:path extrusionOk="0" h="7871" w="6008">
                  <a:moveTo>
                    <a:pt x="1597" y="1"/>
                  </a:moveTo>
                  <a:cubicBezTo>
                    <a:pt x="880" y="1"/>
                    <a:pt x="328" y="400"/>
                    <a:pt x="72" y="1127"/>
                  </a:cubicBezTo>
                  <a:cubicBezTo>
                    <a:pt x="215" y="1208"/>
                    <a:pt x="328" y="1393"/>
                    <a:pt x="369" y="1638"/>
                  </a:cubicBezTo>
                  <a:cubicBezTo>
                    <a:pt x="450" y="2099"/>
                    <a:pt x="287" y="2682"/>
                    <a:pt x="0" y="3092"/>
                  </a:cubicBezTo>
                  <a:cubicBezTo>
                    <a:pt x="31" y="3286"/>
                    <a:pt x="82" y="3491"/>
                    <a:pt x="143" y="3685"/>
                  </a:cubicBezTo>
                  <a:cubicBezTo>
                    <a:pt x="225" y="2805"/>
                    <a:pt x="716" y="1976"/>
                    <a:pt x="1545" y="1495"/>
                  </a:cubicBezTo>
                  <a:cubicBezTo>
                    <a:pt x="1699" y="1403"/>
                    <a:pt x="1873" y="1362"/>
                    <a:pt x="2067" y="1362"/>
                  </a:cubicBezTo>
                  <a:cubicBezTo>
                    <a:pt x="2333" y="1362"/>
                    <a:pt x="2630" y="1454"/>
                    <a:pt x="2958" y="1638"/>
                  </a:cubicBezTo>
                  <a:cubicBezTo>
                    <a:pt x="4053" y="2273"/>
                    <a:pt x="4943" y="3818"/>
                    <a:pt x="4943" y="5087"/>
                  </a:cubicBezTo>
                  <a:cubicBezTo>
                    <a:pt x="4943" y="5722"/>
                    <a:pt x="4728" y="6172"/>
                    <a:pt x="4360" y="6377"/>
                  </a:cubicBezTo>
                  <a:cubicBezTo>
                    <a:pt x="4084" y="6540"/>
                    <a:pt x="3797" y="6643"/>
                    <a:pt x="3500" y="6704"/>
                  </a:cubicBezTo>
                  <a:lnTo>
                    <a:pt x="3234" y="7175"/>
                  </a:lnTo>
                  <a:cubicBezTo>
                    <a:pt x="3183" y="7298"/>
                    <a:pt x="3091" y="7390"/>
                    <a:pt x="2968" y="7462"/>
                  </a:cubicBezTo>
                  <a:cubicBezTo>
                    <a:pt x="3040" y="7502"/>
                    <a:pt x="3111" y="7543"/>
                    <a:pt x="3183" y="7584"/>
                  </a:cubicBezTo>
                  <a:cubicBezTo>
                    <a:pt x="3592" y="7779"/>
                    <a:pt x="3971" y="7871"/>
                    <a:pt x="4319" y="7871"/>
                  </a:cubicBezTo>
                  <a:cubicBezTo>
                    <a:pt x="5312" y="7871"/>
                    <a:pt x="6008" y="7073"/>
                    <a:pt x="6008" y="5701"/>
                  </a:cubicBezTo>
                  <a:cubicBezTo>
                    <a:pt x="6008" y="3757"/>
                    <a:pt x="4636" y="1382"/>
                    <a:pt x="2958" y="410"/>
                  </a:cubicBezTo>
                  <a:cubicBezTo>
                    <a:pt x="2467" y="134"/>
                    <a:pt x="2006" y="1"/>
                    <a:pt x="1597" y="1"/>
                  </a:cubicBezTo>
                  <a:close/>
                </a:path>
              </a:pathLst>
            </a:custGeom>
            <a:solidFill>
              <a:srgbClr val="5C78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7" name="Google Shape;2397;p80"/>
            <p:cNvSpPr/>
            <p:nvPr/>
          </p:nvSpPr>
          <p:spPr>
            <a:xfrm>
              <a:off x="7619691" y="1952205"/>
              <a:ext cx="220354" cy="271649"/>
            </a:xfrm>
            <a:custGeom>
              <a:rect b="b" l="l" r="r" t="t"/>
              <a:pathLst>
                <a:path extrusionOk="0" h="5211" w="4227">
                  <a:moveTo>
                    <a:pt x="1412" y="1"/>
                  </a:moveTo>
                  <a:cubicBezTo>
                    <a:pt x="1407" y="4"/>
                    <a:pt x="1402" y="7"/>
                    <a:pt x="1397" y="10"/>
                  </a:cubicBezTo>
                  <a:lnTo>
                    <a:pt x="1397" y="10"/>
                  </a:lnTo>
                  <a:cubicBezTo>
                    <a:pt x="1402" y="7"/>
                    <a:pt x="1407" y="4"/>
                    <a:pt x="1412" y="1"/>
                  </a:cubicBezTo>
                  <a:close/>
                  <a:moveTo>
                    <a:pt x="1397" y="10"/>
                  </a:moveTo>
                  <a:lnTo>
                    <a:pt x="1397" y="10"/>
                  </a:lnTo>
                  <a:cubicBezTo>
                    <a:pt x="577" y="492"/>
                    <a:pt x="92" y="1316"/>
                    <a:pt x="10" y="2191"/>
                  </a:cubicBezTo>
                  <a:cubicBezTo>
                    <a:pt x="0" y="2324"/>
                    <a:pt x="0" y="2447"/>
                    <a:pt x="0" y="2580"/>
                  </a:cubicBezTo>
                  <a:cubicBezTo>
                    <a:pt x="21" y="2907"/>
                    <a:pt x="92" y="3235"/>
                    <a:pt x="225" y="3552"/>
                  </a:cubicBezTo>
                  <a:lnTo>
                    <a:pt x="389" y="3276"/>
                  </a:lnTo>
                  <a:cubicBezTo>
                    <a:pt x="522" y="3051"/>
                    <a:pt x="798" y="2907"/>
                    <a:pt x="1187" y="2907"/>
                  </a:cubicBezTo>
                  <a:lnTo>
                    <a:pt x="1228" y="2907"/>
                  </a:lnTo>
                  <a:cubicBezTo>
                    <a:pt x="972" y="2375"/>
                    <a:pt x="829" y="1812"/>
                    <a:pt x="829" y="1290"/>
                  </a:cubicBezTo>
                  <a:cubicBezTo>
                    <a:pt x="829" y="665"/>
                    <a:pt x="1048" y="219"/>
                    <a:pt x="1397" y="10"/>
                  </a:cubicBezTo>
                  <a:close/>
                  <a:moveTo>
                    <a:pt x="4227" y="4883"/>
                  </a:moveTo>
                  <a:cubicBezTo>
                    <a:pt x="4207" y="4894"/>
                    <a:pt x="4188" y="4905"/>
                    <a:pt x="4168" y="4916"/>
                  </a:cubicBezTo>
                  <a:lnTo>
                    <a:pt x="4168" y="4916"/>
                  </a:lnTo>
                  <a:cubicBezTo>
                    <a:pt x="4188" y="4906"/>
                    <a:pt x="4208" y="4895"/>
                    <a:pt x="4227" y="4883"/>
                  </a:cubicBezTo>
                  <a:close/>
                  <a:moveTo>
                    <a:pt x="4168" y="4916"/>
                  </a:moveTo>
                  <a:lnTo>
                    <a:pt x="4168" y="4916"/>
                  </a:lnTo>
                  <a:cubicBezTo>
                    <a:pt x="4035" y="4985"/>
                    <a:pt x="3875" y="5016"/>
                    <a:pt x="3715" y="5016"/>
                  </a:cubicBezTo>
                  <a:cubicBezTo>
                    <a:pt x="3644" y="5016"/>
                    <a:pt x="3562" y="5006"/>
                    <a:pt x="3490" y="4995"/>
                  </a:cubicBezTo>
                  <a:lnTo>
                    <a:pt x="3367" y="5210"/>
                  </a:lnTo>
                  <a:cubicBezTo>
                    <a:pt x="3643" y="5153"/>
                    <a:pt x="3910" y="5061"/>
                    <a:pt x="4168" y="4916"/>
                  </a:cubicBezTo>
                  <a:close/>
                </a:path>
              </a:pathLst>
            </a:custGeom>
            <a:solidFill>
              <a:srgbClr val="4C68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8" name="Google Shape;2398;p80"/>
            <p:cNvSpPr/>
            <p:nvPr/>
          </p:nvSpPr>
          <p:spPr>
            <a:xfrm>
              <a:off x="7662907" y="1945271"/>
              <a:ext cx="207582" cy="268417"/>
            </a:xfrm>
            <a:custGeom>
              <a:rect b="b" l="l" r="r" t="t"/>
              <a:pathLst>
                <a:path extrusionOk="0" h="5149" w="3982">
                  <a:moveTo>
                    <a:pt x="1105" y="1"/>
                  </a:moveTo>
                  <a:cubicBezTo>
                    <a:pt x="911" y="1"/>
                    <a:pt x="737" y="42"/>
                    <a:pt x="583" y="134"/>
                  </a:cubicBezTo>
                  <a:cubicBezTo>
                    <a:pt x="225" y="339"/>
                    <a:pt x="0" y="789"/>
                    <a:pt x="0" y="1423"/>
                  </a:cubicBezTo>
                  <a:cubicBezTo>
                    <a:pt x="0" y="1945"/>
                    <a:pt x="143" y="2508"/>
                    <a:pt x="399" y="3040"/>
                  </a:cubicBezTo>
                  <a:cubicBezTo>
                    <a:pt x="1197" y="3051"/>
                    <a:pt x="2149" y="3593"/>
                    <a:pt x="2548" y="4269"/>
                  </a:cubicBezTo>
                  <a:cubicBezTo>
                    <a:pt x="2733" y="4586"/>
                    <a:pt x="2774" y="4872"/>
                    <a:pt x="2681" y="5087"/>
                  </a:cubicBezTo>
                  <a:lnTo>
                    <a:pt x="2661" y="5128"/>
                  </a:lnTo>
                  <a:cubicBezTo>
                    <a:pt x="2733" y="5139"/>
                    <a:pt x="2815" y="5149"/>
                    <a:pt x="2886" y="5149"/>
                  </a:cubicBezTo>
                  <a:cubicBezTo>
                    <a:pt x="3070" y="5149"/>
                    <a:pt x="3255" y="5108"/>
                    <a:pt x="3398" y="5016"/>
                  </a:cubicBezTo>
                  <a:cubicBezTo>
                    <a:pt x="3766" y="4811"/>
                    <a:pt x="3981" y="4361"/>
                    <a:pt x="3981" y="3726"/>
                  </a:cubicBezTo>
                  <a:cubicBezTo>
                    <a:pt x="3981" y="2457"/>
                    <a:pt x="3091" y="912"/>
                    <a:pt x="1996" y="277"/>
                  </a:cubicBezTo>
                  <a:cubicBezTo>
                    <a:pt x="1668" y="93"/>
                    <a:pt x="1371" y="1"/>
                    <a:pt x="1105" y="1"/>
                  </a:cubicBezTo>
                  <a:close/>
                </a:path>
              </a:pathLst>
            </a:custGeom>
            <a:solidFill>
              <a:srgbClr val="4C68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9" name="Google Shape;2399;p80"/>
            <p:cNvSpPr/>
            <p:nvPr/>
          </p:nvSpPr>
          <p:spPr>
            <a:xfrm>
              <a:off x="7617554" y="2103746"/>
              <a:ext cx="189962" cy="144609"/>
            </a:xfrm>
            <a:custGeom>
              <a:rect b="b" l="l" r="r" t="t"/>
              <a:pathLst>
                <a:path extrusionOk="0" h="2774" w="3644">
                  <a:moveTo>
                    <a:pt x="10" y="1116"/>
                  </a:moveTo>
                  <a:cubicBezTo>
                    <a:pt x="0" y="1126"/>
                    <a:pt x="0" y="1126"/>
                    <a:pt x="0" y="1136"/>
                  </a:cubicBezTo>
                  <a:lnTo>
                    <a:pt x="10" y="1116"/>
                  </a:lnTo>
                  <a:close/>
                  <a:moveTo>
                    <a:pt x="1228" y="0"/>
                  </a:moveTo>
                  <a:cubicBezTo>
                    <a:pt x="839" y="0"/>
                    <a:pt x="563" y="144"/>
                    <a:pt x="430" y="369"/>
                  </a:cubicBezTo>
                  <a:lnTo>
                    <a:pt x="266" y="645"/>
                  </a:lnTo>
                  <a:lnTo>
                    <a:pt x="256" y="666"/>
                  </a:lnTo>
                  <a:lnTo>
                    <a:pt x="51" y="1034"/>
                  </a:lnTo>
                  <a:cubicBezTo>
                    <a:pt x="195" y="829"/>
                    <a:pt x="461" y="707"/>
                    <a:pt x="829" y="696"/>
                  </a:cubicBezTo>
                  <a:lnTo>
                    <a:pt x="850" y="696"/>
                  </a:lnTo>
                  <a:cubicBezTo>
                    <a:pt x="1648" y="696"/>
                    <a:pt x="2620" y="1249"/>
                    <a:pt x="3030" y="1935"/>
                  </a:cubicBezTo>
                  <a:cubicBezTo>
                    <a:pt x="3214" y="2252"/>
                    <a:pt x="3244" y="2549"/>
                    <a:pt x="3142" y="2774"/>
                  </a:cubicBezTo>
                  <a:lnTo>
                    <a:pt x="3408" y="2303"/>
                  </a:lnTo>
                  <a:lnTo>
                    <a:pt x="3531" y="2088"/>
                  </a:lnTo>
                  <a:lnTo>
                    <a:pt x="3551" y="2047"/>
                  </a:lnTo>
                  <a:cubicBezTo>
                    <a:pt x="3644" y="1832"/>
                    <a:pt x="3603" y="1546"/>
                    <a:pt x="3418" y="1229"/>
                  </a:cubicBezTo>
                  <a:cubicBezTo>
                    <a:pt x="3019" y="553"/>
                    <a:pt x="2067" y="11"/>
                    <a:pt x="1269" y="0"/>
                  </a:cubicBezTo>
                  <a:close/>
                </a:path>
              </a:pathLst>
            </a:custGeom>
            <a:solidFill>
              <a:srgbClr val="415C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0" name="Google Shape;2400;p80"/>
            <p:cNvSpPr/>
            <p:nvPr/>
          </p:nvSpPr>
          <p:spPr>
            <a:xfrm>
              <a:off x="7612184" y="2140028"/>
              <a:ext cx="174531" cy="130742"/>
            </a:xfrm>
            <a:custGeom>
              <a:rect b="b" l="l" r="r" t="t"/>
              <a:pathLst>
                <a:path extrusionOk="0" h="2508" w="3348">
                  <a:moveTo>
                    <a:pt x="1096" y="318"/>
                  </a:moveTo>
                  <a:cubicBezTo>
                    <a:pt x="1730" y="318"/>
                    <a:pt x="2498" y="748"/>
                    <a:pt x="2815" y="1300"/>
                  </a:cubicBezTo>
                  <a:cubicBezTo>
                    <a:pt x="2928" y="1484"/>
                    <a:pt x="2969" y="1658"/>
                    <a:pt x="2959" y="1802"/>
                  </a:cubicBezTo>
                  <a:cubicBezTo>
                    <a:pt x="2928" y="2098"/>
                    <a:pt x="2672" y="2293"/>
                    <a:pt x="2252" y="2303"/>
                  </a:cubicBezTo>
                  <a:lnTo>
                    <a:pt x="2242" y="2303"/>
                  </a:lnTo>
                  <a:cubicBezTo>
                    <a:pt x="1608" y="2303"/>
                    <a:pt x="830" y="1873"/>
                    <a:pt x="502" y="1321"/>
                  </a:cubicBezTo>
                  <a:cubicBezTo>
                    <a:pt x="298" y="973"/>
                    <a:pt x="328" y="655"/>
                    <a:pt x="543" y="481"/>
                  </a:cubicBezTo>
                  <a:cubicBezTo>
                    <a:pt x="676" y="379"/>
                    <a:pt x="840" y="318"/>
                    <a:pt x="1055" y="318"/>
                  </a:cubicBezTo>
                  <a:close/>
                  <a:moveTo>
                    <a:pt x="932" y="0"/>
                  </a:moveTo>
                  <a:cubicBezTo>
                    <a:pt x="564" y="11"/>
                    <a:pt x="298" y="133"/>
                    <a:pt x="154" y="338"/>
                  </a:cubicBezTo>
                  <a:cubicBezTo>
                    <a:pt x="134" y="369"/>
                    <a:pt x="124" y="389"/>
                    <a:pt x="113" y="420"/>
                  </a:cubicBezTo>
                  <a:cubicBezTo>
                    <a:pt x="103" y="430"/>
                    <a:pt x="103" y="430"/>
                    <a:pt x="103" y="440"/>
                  </a:cubicBezTo>
                  <a:cubicBezTo>
                    <a:pt x="1" y="655"/>
                    <a:pt x="42" y="952"/>
                    <a:pt x="226" y="1269"/>
                  </a:cubicBezTo>
                  <a:cubicBezTo>
                    <a:pt x="594" y="1894"/>
                    <a:pt x="1434" y="2405"/>
                    <a:pt x="2181" y="2487"/>
                  </a:cubicBezTo>
                  <a:cubicBezTo>
                    <a:pt x="2263" y="2498"/>
                    <a:pt x="2334" y="2508"/>
                    <a:pt x="2406" y="2508"/>
                  </a:cubicBezTo>
                  <a:lnTo>
                    <a:pt x="2416" y="2508"/>
                  </a:lnTo>
                  <a:cubicBezTo>
                    <a:pt x="2498" y="2498"/>
                    <a:pt x="2580" y="2498"/>
                    <a:pt x="2652" y="2477"/>
                  </a:cubicBezTo>
                  <a:cubicBezTo>
                    <a:pt x="2754" y="2467"/>
                    <a:pt x="2836" y="2436"/>
                    <a:pt x="2918" y="2405"/>
                  </a:cubicBezTo>
                  <a:cubicBezTo>
                    <a:pt x="2938" y="2395"/>
                    <a:pt x="2959" y="2375"/>
                    <a:pt x="2979" y="2365"/>
                  </a:cubicBezTo>
                  <a:cubicBezTo>
                    <a:pt x="3102" y="2293"/>
                    <a:pt x="3194" y="2201"/>
                    <a:pt x="3245" y="2078"/>
                  </a:cubicBezTo>
                  <a:cubicBezTo>
                    <a:pt x="3347" y="1853"/>
                    <a:pt x="3317" y="1556"/>
                    <a:pt x="3133" y="1239"/>
                  </a:cubicBezTo>
                  <a:cubicBezTo>
                    <a:pt x="2723" y="553"/>
                    <a:pt x="1751" y="0"/>
                    <a:pt x="953" y="0"/>
                  </a:cubicBezTo>
                  <a:close/>
                </a:path>
              </a:pathLst>
            </a:custGeom>
            <a:solidFill>
              <a:srgbClr val="526E8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1" name="Google Shape;2401;p80"/>
            <p:cNvSpPr/>
            <p:nvPr/>
          </p:nvSpPr>
          <p:spPr>
            <a:xfrm>
              <a:off x="7627667" y="2165103"/>
              <a:ext cx="138770" cy="95033"/>
            </a:xfrm>
            <a:custGeom>
              <a:rect b="b" l="l" r="r" t="t"/>
              <a:pathLst>
                <a:path extrusionOk="0" h="1823" w="2662">
                  <a:moveTo>
                    <a:pt x="246" y="0"/>
                  </a:moveTo>
                  <a:cubicBezTo>
                    <a:pt x="31" y="174"/>
                    <a:pt x="1" y="492"/>
                    <a:pt x="205" y="840"/>
                  </a:cubicBezTo>
                  <a:cubicBezTo>
                    <a:pt x="533" y="1392"/>
                    <a:pt x="1311" y="1822"/>
                    <a:pt x="1945" y="1822"/>
                  </a:cubicBezTo>
                  <a:lnTo>
                    <a:pt x="1955" y="1822"/>
                  </a:lnTo>
                  <a:cubicBezTo>
                    <a:pt x="2375" y="1812"/>
                    <a:pt x="2631" y="1617"/>
                    <a:pt x="2662" y="1321"/>
                  </a:cubicBezTo>
                  <a:lnTo>
                    <a:pt x="2662" y="1321"/>
                  </a:lnTo>
                  <a:cubicBezTo>
                    <a:pt x="2539" y="1423"/>
                    <a:pt x="2365" y="1474"/>
                    <a:pt x="2140" y="1484"/>
                  </a:cubicBezTo>
                  <a:lnTo>
                    <a:pt x="2109" y="1484"/>
                  </a:lnTo>
                  <a:cubicBezTo>
                    <a:pt x="1474" y="1474"/>
                    <a:pt x="717" y="1044"/>
                    <a:pt x="390" y="502"/>
                  </a:cubicBezTo>
                  <a:cubicBezTo>
                    <a:pt x="297" y="338"/>
                    <a:pt x="246" y="185"/>
                    <a:pt x="246" y="41"/>
                  </a:cubicBezTo>
                  <a:cubicBezTo>
                    <a:pt x="246" y="31"/>
                    <a:pt x="246" y="11"/>
                    <a:pt x="246" y="0"/>
                  </a:cubicBezTo>
                  <a:close/>
                </a:path>
              </a:pathLst>
            </a:custGeom>
            <a:solidFill>
              <a:srgbClr val="2F495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2" name="Google Shape;2402;p80"/>
            <p:cNvSpPr/>
            <p:nvPr/>
          </p:nvSpPr>
          <p:spPr>
            <a:xfrm>
              <a:off x="7640491" y="2156554"/>
              <a:ext cx="126467" cy="85962"/>
            </a:xfrm>
            <a:custGeom>
              <a:rect b="b" l="l" r="r" t="t"/>
              <a:pathLst>
                <a:path extrusionOk="0" h="1649" w="2426">
                  <a:moveTo>
                    <a:pt x="862" y="32"/>
                  </a:moveTo>
                  <a:cubicBezTo>
                    <a:pt x="896" y="38"/>
                    <a:pt x="929" y="46"/>
                    <a:pt x="963" y="54"/>
                  </a:cubicBezTo>
                  <a:lnTo>
                    <a:pt x="963" y="54"/>
                  </a:lnTo>
                  <a:cubicBezTo>
                    <a:pt x="963" y="53"/>
                    <a:pt x="962" y="53"/>
                    <a:pt x="962" y="52"/>
                  </a:cubicBezTo>
                  <a:cubicBezTo>
                    <a:pt x="930" y="44"/>
                    <a:pt x="896" y="37"/>
                    <a:pt x="862" y="32"/>
                  </a:cubicBezTo>
                  <a:close/>
                  <a:moveTo>
                    <a:pt x="1423" y="236"/>
                  </a:moveTo>
                  <a:cubicBezTo>
                    <a:pt x="1484" y="257"/>
                    <a:pt x="1535" y="287"/>
                    <a:pt x="1597" y="328"/>
                  </a:cubicBezTo>
                  <a:cubicBezTo>
                    <a:pt x="1566" y="318"/>
                    <a:pt x="1535" y="318"/>
                    <a:pt x="1505" y="297"/>
                  </a:cubicBezTo>
                  <a:cubicBezTo>
                    <a:pt x="1464" y="277"/>
                    <a:pt x="1443" y="257"/>
                    <a:pt x="1423" y="236"/>
                  </a:cubicBezTo>
                  <a:close/>
                  <a:moveTo>
                    <a:pt x="307" y="134"/>
                  </a:moveTo>
                  <a:cubicBezTo>
                    <a:pt x="338" y="134"/>
                    <a:pt x="369" y="144"/>
                    <a:pt x="410" y="164"/>
                  </a:cubicBezTo>
                  <a:cubicBezTo>
                    <a:pt x="481" y="205"/>
                    <a:pt x="522" y="267"/>
                    <a:pt x="491" y="308"/>
                  </a:cubicBezTo>
                  <a:cubicBezTo>
                    <a:pt x="481" y="328"/>
                    <a:pt x="461" y="338"/>
                    <a:pt x="430" y="338"/>
                  </a:cubicBezTo>
                  <a:cubicBezTo>
                    <a:pt x="399" y="338"/>
                    <a:pt x="358" y="328"/>
                    <a:pt x="328" y="308"/>
                  </a:cubicBezTo>
                  <a:cubicBezTo>
                    <a:pt x="256" y="267"/>
                    <a:pt x="215" y="205"/>
                    <a:pt x="236" y="164"/>
                  </a:cubicBezTo>
                  <a:cubicBezTo>
                    <a:pt x="256" y="144"/>
                    <a:pt x="277" y="134"/>
                    <a:pt x="307" y="134"/>
                  </a:cubicBezTo>
                  <a:close/>
                  <a:moveTo>
                    <a:pt x="2115" y="760"/>
                  </a:moveTo>
                  <a:cubicBezTo>
                    <a:pt x="2132" y="780"/>
                    <a:pt x="2149" y="801"/>
                    <a:pt x="2165" y="822"/>
                  </a:cubicBezTo>
                  <a:lnTo>
                    <a:pt x="2165" y="822"/>
                  </a:lnTo>
                  <a:lnTo>
                    <a:pt x="2170" y="819"/>
                  </a:lnTo>
                  <a:cubicBezTo>
                    <a:pt x="2151" y="800"/>
                    <a:pt x="2133" y="780"/>
                    <a:pt x="2115" y="760"/>
                  </a:cubicBezTo>
                  <a:close/>
                  <a:moveTo>
                    <a:pt x="369" y="645"/>
                  </a:moveTo>
                  <a:cubicBezTo>
                    <a:pt x="430" y="645"/>
                    <a:pt x="512" y="686"/>
                    <a:pt x="543" y="738"/>
                  </a:cubicBezTo>
                  <a:cubicBezTo>
                    <a:pt x="573" y="799"/>
                    <a:pt x="553" y="840"/>
                    <a:pt x="481" y="850"/>
                  </a:cubicBezTo>
                  <a:cubicBezTo>
                    <a:pt x="420" y="850"/>
                    <a:pt x="338" y="799"/>
                    <a:pt x="307" y="748"/>
                  </a:cubicBezTo>
                  <a:cubicBezTo>
                    <a:pt x="277" y="686"/>
                    <a:pt x="297" y="645"/>
                    <a:pt x="358" y="645"/>
                  </a:cubicBezTo>
                  <a:close/>
                  <a:moveTo>
                    <a:pt x="1085" y="359"/>
                  </a:moveTo>
                  <a:cubicBezTo>
                    <a:pt x="1300" y="359"/>
                    <a:pt x="1556" y="502"/>
                    <a:pt x="1668" y="686"/>
                  </a:cubicBezTo>
                  <a:cubicBezTo>
                    <a:pt x="1771" y="871"/>
                    <a:pt x="1689" y="1024"/>
                    <a:pt x="1474" y="1024"/>
                  </a:cubicBezTo>
                  <a:cubicBezTo>
                    <a:pt x="1259" y="1024"/>
                    <a:pt x="993" y="881"/>
                    <a:pt x="891" y="697"/>
                  </a:cubicBezTo>
                  <a:cubicBezTo>
                    <a:pt x="778" y="512"/>
                    <a:pt x="860" y="359"/>
                    <a:pt x="1075" y="359"/>
                  </a:cubicBezTo>
                  <a:close/>
                  <a:moveTo>
                    <a:pt x="2078" y="1126"/>
                  </a:moveTo>
                  <a:cubicBezTo>
                    <a:pt x="2109" y="1126"/>
                    <a:pt x="2149" y="1137"/>
                    <a:pt x="2180" y="1157"/>
                  </a:cubicBezTo>
                  <a:cubicBezTo>
                    <a:pt x="2252" y="1198"/>
                    <a:pt x="2293" y="1259"/>
                    <a:pt x="2272" y="1300"/>
                  </a:cubicBezTo>
                  <a:cubicBezTo>
                    <a:pt x="2252" y="1321"/>
                    <a:pt x="2231" y="1331"/>
                    <a:pt x="2201" y="1331"/>
                  </a:cubicBezTo>
                  <a:cubicBezTo>
                    <a:pt x="2170" y="1331"/>
                    <a:pt x="2129" y="1321"/>
                    <a:pt x="2098" y="1300"/>
                  </a:cubicBezTo>
                  <a:cubicBezTo>
                    <a:pt x="2027" y="1270"/>
                    <a:pt x="1986" y="1198"/>
                    <a:pt x="2016" y="1157"/>
                  </a:cubicBezTo>
                  <a:cubicBezTo>
                    <a:pt x="2027" y="1137"/>
                    <a:pt x="2047" y="1126"/>
                    <a:pt x="2078" y="1126"/>
                  </a:cubicBezTo>
                  <a:close/>
                  <a:moveTo>
                    <a:pt x="901" y="1147"/>
                  </a:moveTo>
                  <a:cubicBezTo>
                    <a:pt x="932" y="1147"/>
                    <a:pt x="973" y="1157"/>
                    <a:pt x="1003" y="1178"/>
                  </a:cubicBezTo>
                  <a:cubicBezTo>
                    <a:pt x="1075" y="1208"/>
                    <a:pt x="1116" y="1280"/>
                    <a:pt x="1095" y="1321"/>
                  </a:cubicBezTo>
                  <a:cubicBezTo>
                    <a:pt x="1085" y="1341"/>
                    <a:pt x="1054" y="1352"/>
                    <a:pt x="1024" y="1352"/>
                  </a:cubicBezTo>
                  <a:cubicBezTo>
                    <a:pt x="993" y="1352"/>
                    <a:pt x="962" y="1341"/>
                    <a:pt x="921" y="1321"/>
                  </a:cubicBezTo>
                  <a:cubicBezTo>
                    <a:pt x="860" y="1280"/>
                    <a:pt x="819" y="1219"/>
                    <a:pt x="839" y="1178"/>
                  </a:cubicBezTo>
                  <a:cubicBezTo>
                    <a:pt x="850" y="1157"/>
                    <a:pt x="870" y="1147"/>
                    <a:pt x="901" y="1147"/>
                  </a:cubicBezTo>
                  <a:close/>
                  <a:moveTo>
                    <a:pt x="1617" y="1341"/>
                  </a:moveTo>
                  <a:cubicBezTo>
                    <a:pt x="1679" y="1341"/>
                    <a:pt x="1761" y="1393"/>
                    <a:pt x="1801" y="1444"/>
                  </a:cubicBezTo>
                  <a:cubicBezTo>
                    <a:pt x="1832" y="1505"/>
                    <a:pt x="1801" y="1546"/>
                    <a:pt x="1740" y="1546"/>
                  </a:cubicBezTo>
                  <a:cubicBezTo>
                    <a:pt x="1668" y="1546"/>
                    <a:pt x="1597" y="1505"/>
                    <a:pt x="1556" y="1444"/>
                  </a:cubicBezTo>
                  <a:cubicBezTo>
                    <a:pt x="1525" y="1393"/>
                    <a:pt x="1556" y="1341"/>
                    <a:pt x="1617" y="1341"/>
                  </a:cubicBezTo>
                  <a:close/>
                  <a:moveTo>
                    <a:pt x="512" y="1"/>
                  </a:moveTo>
                  <a:cubicBezTo>
                    <a:pt x="297" y="1"/>
                    <a:pt x="133" y="62"/>
                    <a:pt x="0" y="164"/>
                  </a:cubicBezTo>
                  <a:cubicBezTo>
                    <a:pt x="0" y="175"/>
                    <a:pt x="0" y="195"/>
                    <a:pt x="0" y="205"/>
                  </a:cubicBezTo>
                  <a:cubicBezTo>
                    <a:pt x="0" y="349"/>
                    <a:pt x="51" y="502"/>
                    <a:pt x="144" y="666"/>
                  </a:cubicBezTo>
                  <a:cubicBezTo>
                    <a:pt x="471" y="1208"/>
                    <a:pt x="1228" y="1638"/>
                    <a:pt x="1863" y="1648"/>
                  </a:cubicBezTo>
                  <a:lnTo>
                    <a:pt x="1894" y="1648"/>
                  </a:lnTo>
                  <a:cubicBezTo>
                    <a:pt x="2119" y="1638"/>
                    <a:pt x="2293" y="1587"/>
                    <a:pt x="2416" y="1485"/>
                  </a:cubicBezTo>
                  <a:cubicBezTo>
                    <a:pt x="2426" y="1341"/>
                    <a:pt x="2385" y="1167"/>
                    <a:pt x="2272" y="983"/>
                  </a:cubicBezTo>
                  <a:cubicBezTo>
                    <a:pt x="2241" y="928"/>
                    <a:pt x="2205" y="874"/>
                    <a:pt x="2165" y="822"/>
                  </a:cubicBezTo>
                  <a:lnTo>
                    <a:pt x="2165" y="822"/>
                  </a:lnTo>
                  <a:lnTo>
                    <a:pt x="2149" y="830"/>
                  </a:lnTo>
                  <a:cubicBezTo>
                    <a:pt x="2078" y="830"/>
                    <a:pt x="1996" y="778"/>
                    <a:pt x="1965" y="727"/>
                  </a:cubicBezTo>
                  <a:cubicBezTo>
                    <a:pt x="1935" y="676"/>
                    <a:pt x="1945" y="645"/>
                    <a:pt x="1986" y="625"/>
                  </a:cubicBezTo>
                  <a:cubicBezTo>
                    <a:pt x="2035" y="667"/>
                    <a:pt x="2075" y="715"/>
                    <a:pt x="2115" y="760"/>
                  </a:cubicBezTo>
                  <a:lnTo>
                    <a:pt x="2115" y="760"/>
                  </a:lnTo>
                  <a:cubicBezTo>
                    <a:pt x="1834" y="426"/>
                    <a:pt x="1396" y="163"/>
                    <a:pt x="963" y="54"/>
                  </a:cubicBezTo>
                  <a:lnTo>
                    <a:pt x="963" y="54"/>
                  </a:lnTo>
                  <a:cubicBezTo>
                    <a:pt x="971" y="94"/>
                    <a:pt x="941" y="123"/>
                    <a:pt x="891" y="123"/>
                  </a:cubicBezTo>
                  <a:cubicBezTo>
                    <a:pt x="829" y="123"/>
                    <a:pt x="747" y="83"/>
                    <a:pt x="706" y="21"/>
                  </a:cubicBezTo>
                  <a:lnTo>
                    <a:pt x="706" y="11"/>
                  </a:lnTo>
                  <a:cubicBezTo>
                    <a:pt x="756" y="17"/>
                    <a:pt x="810" y="23"/>
                    <a:pt x="862" y="32"/>
                  </a:cubicBezTo>
                  <a:lnTo>
                    <a:pt x="862" y="32"/>
                  </a:lnTo>
                  <a:cubicBezTo>
                    <a:pt x="757" y="11"/>
                    <a:pt x="653" y="1"/>
                    <a:pt x="553" y="1"/>
                  </a:cubicBezTo>
                  <a:close/>
                </a:path>
              </a:pathLst>
            </a:custGeom>
            <a:solidFill>
              <a:srgbClr val="365F8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3" name="Google Shape;2403;p80"/>
            <p:cNvSpPr/>
            <p:nvPr/>
          </p:nvSpPr>
          <p:spPr>
            <a:xfrm>
              <a:off x="7681048" y="2175216"/>
              <a:ext cx="51765" cy="34771"/>
            </a:xfrm>
            <a:custGeom>
              <a:rect b="b" l="l" r="r" t="t"/>
              <a:pathLst>
                <a:path extrusionOk="0" h="667" w="993">
                  <a:moveTo>
                    <a:pt x="297" y="1"/>
                  </a:moveTo>
                  <a:cubicBezTo>
                    <a:pt x="82" y="1"/>
                    <a:pt x="0" y="154"/>
                    <a:pt x="113" y="339"/>
                  </a:cubicBezTo>
                  <a:cubicBezTo>
                    <a:pt x="215" y="523"/>
                    <a:pt x="481" y="666"/>
                    <a:pt x="696" y="666"/>
                  </a:cubicBezTo>
                  <a:cubicBezTo>
                    <a:pt x="911" y="666"/>
                    <a:pt x="993" y="513"/>
                    <a:pt x="890" y="328"/>
                  </a:cubicBezTo>
                  <a:cubicBezTo>
                    <a:pt x="778" y="144"/>
                    <a:pt x="522" y="1"/>
                    <a:pt x="307" y="1"/>
                  </a:cubicBezTo>
                  <a:close/>
                </a:path>
              </a:pathLst>
            </a:custGeom>
            <a:solidFill>
              <a:srgbClr val="7F61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4" name="Google Shape;2404;p80"/>
            <p:cNvSpPr/>
            <p:nvPr/>
          </p:nvSpPr>
          <p:spPr>
            <a:xfrm>
              <a:off x="7677295" y="2157075"/>
              <a:ext cx="13919" cy="5943"/>
            </a:xfrm>
            <a:custGeom>
              <a:rect b="b" l="l" r="r" t="t"/>
              <a:pathLst>
                <a:path extrusionOk="0" h="114" w="267">
                  <a:moveTo>
                    <a:pt x="0" y="1"/>
                  </a:moveTo>
                  <a:lnTo>
                    <a:pt x="0" y="11"/>
                  </a:lnTo>
                  <a:cubicBezTo>
                    <a:pt x="41" y="73"/>
                    <a:pt x="123" y="113"/>
                    <a:pt x="185" y="113"/>
                  </a:cubicBezTo>
                  <a:cubicBezTo>
                    <a:pt x="236" y="113"/>
                    <a:pt x="267" y="83"/>
                    <a:pt x="256" y="42"/>
                  </a:cubicBezTo>
                  <a:cubicBezTo>
                    <a:pt x="174" y="21"/>
                    <a:pt x="82" y="11"/>
                    <a:pt x="0" y="1"/>
                  </a:cubicBezTo>
                  <a:close/>
                </a:path>
              </a:pathLst>
            </a:custGeom>
            <a:solidFill>
              <a:srgbClr val="7F61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5" name="Google Shape;2405;p80"/>
            <p:cNvSpPr/>
            <p:nvPr/>
          </p:nvSpPr>
          <p:spPr>
            <a:xfrm>
              <a:off x="7719989" y="2226460"/>
              <a:ext cx="16056" cy="10739"/>
            </a:xfrm>
            <a:custGeom>
              <a:rect b="b" l="l" r="r" t="t"/>
              <a:pathLst>
                <a:path extrusionOk="0" h="206" w="308">
                  <a:moveTo>
                    <a:pt x="92" y="0"/>
                  </a:moveTo>
                  <a:cubicBezTo>
                    <a:pt x="31" y="0"/>
                    <a:pt x="0" y="52"/>
                    <a:pt x="31" y="103"/>
                  </a:cubicBezTo>
                  <a:cubicBezTo>
                    <a:pt x="72" y="164"/>
                    <a:pt x="143" y="205"/>
                    <a:pt x="215" y="205"/>
                  </a:cubicBezTo>
                  <a:cubicBezTo>
                    <a:pt x="276" y="205"/>
                    <a:pt x="307" y="164"/>
                    <a:pt x="276" y="103"/>
                  </a:cubicBezTo>
                  <a:cubicBezTo>
                    <a:pt x="236" y="52"/>
                    <a:pt x="154" y="0"/>
                    <a:pt x="92" y="0"/>
                  </a:cubicBezTo>
                  <a:close/>
                </a:path>
              </a:pathLst>
            </a:custGeom>
            <a:solidFill>
              <a:srgbClr val="7F61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6" name="Google Shape;2406;p80"/>
            <p:cNvSpPr/>
            <p:nvPr/>
          </p:nvSpPr>
          <p:spPr>
            <a:xfrm>
              <a:off x="7714620" y="2168856"/>
              <a:ext cx="9123" cy="4848"/>
            </a:xfrm>
            <a:custGeom>
              <a:rect b="b" l="l" r="r" t="t"/>
              <a:pathLst>
                <a:path extrusionOk="0" h="93" w="175">
                  <a:moveTo>
                    <a:pt x="1" y="0"/>
                  </a:moveTo>
                  <a:lnTo>
                    <a:pt x="1" y="0"/>
                  </a:lnTo>
                  <a:cubicBezTo>
                    <a:pt x="21" y="21"/>
                    <a:pt x="42" y="41"/>
                    <a:pt x="83" y="61"/>
                  </a:cubicBezTo>
                  <a:cubicBezTo>
                    <a:pt x="113" y="82"/>
                    <a:pt x="144" y="82"/>
                    <a:pt x="175" y="92"/>
                  </a:cubicBezTo>
                  <a:cubicBezTo>
                    <a:pt x="113" y="51"/>
                    <a:pt x="62" y="21"/>
                    <a:pt x="1" y="0"/>
                  </a:cubicBezTo>
                  <a:close/>
                </a:path>
              </a:pathLst>
            </a:custGeom>
            <a:solidFill>
              <a:srgbClr val="7F61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7" name="Google Shape;2407;p80"/>
            <p:cNvSpPr/>
            <p:nvPr/>
          </p:nvSpPr>
          <p:spPr>
            <a:xfrm>
              <a:off x="7683133" y="2216294"/>
              <a:ext cx="15535" cy="10739"/>
            </a:xfrm>
            <a:custGeom>
              <a:rect b="b" l="l" r="r" t="t"/>
              <a:pathLst>
                <a:path extrusionOk="0" h="206" w="298">
                  <a:moveTo>
                    <a:pt x="83" y="1"/>
                  </a:moveTo>
                  <a:cubicBezTo>
                    <a:pt x="52" y="1"/>
                    <a:pt x="32" y="11"/>
                    <a:pt x="21" y="32"/>
                  </a:cubicBezTo>
                  <a:cubicBezTo>
                    <a:pt x="1" y="73"/>
                    <a:pt x="42" y="134"/>
                    <a:pt x="103" y="175"/>
                  </a:cubicBezTo>
                  <a:cubicBezTo>
                    <a:pt x="144" y="195"/>
                    <a:pt x="175" y="206"/>
                    <a:pt x="206" y="206"/>
                  </a:cubicBezTo>
                  <a:cubicBezTo>
                    <a:pt x="236" y="206"/>
                    <a:pt x="267" y="195"/>
                    <a:pt x="277" y="175"/>
                  </a:cubicBezTo>
                  <a:cubicBezTo>
                    <a:pt x="298" y="134"/>
                    <a:pt x="257" y="62"/>
                    <a:pt x="185" y="32"/>
                  </a:cubicBezTo>
                  <a:cubicBezTo>
                    <a:pt x="155" y="11"/>
                    <a:pt x="114" y="1"/>
                    <a:pt x="83" y="1"/>
                  </a:cubicBezTo>
                  <a:close/>
                </a:path>
              </a:pathLst>
            </a:custGeom>
            <a:solidFill>
              <a:srgbClr val="7F61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8" name="Google Shape;2408;p80"/>
            <p:cNvSpPr/>
            <p:nvPr/>
          </p:nvSpPr>
          <p:spPr>
            <a:xfrm>
              <a:off x="7741310" y="2189083"/>
              <a:ext cx="12303" cy="10739"/>
            </a:xfrm>
            <a:custGeom>
              <a:rect b="b" l="l" r="r" t="t"/>
              <a:pathLst>
                <a:path extrusionOk="0" h="206" w="236">
                  <a:moveTo>
                    <a:pt x="52" y="1"/>
                  </a:moveTo>
                  <a:cubicBezTo>
                    <a:pt x="11" y="21"/>
                    <a:pt x="1" y="52"/>
                    <a:pt x="31" y="103"/>
                  </a:cubicBezTo>
                  <a:cubicBezTo>
                    <a:pt x="62" y="154"/>
                    <a:pt x="144" y="206"/>
                    <a:pt x="215" y="206"/>
                  </a:cubicBezTo>
                  <a:lnTo>
                    <a:pt x="236" y="195"/>
                  </a:lnTo>
                  <a:cubicBezTo>
                    <a:pt x="175" y="134"/>
                    <a:pt x="123" y="62"/>
                    <a:pt x="52" y="1"/>
                  </a:cubicBezTo>
                  <a:close/>
                </a:path>
              </a:pathLst>
            </a:custGeom>
            <a:solidFill>
              <a:srgbClr val="7F61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9" name="Google Shape;2409;p80"/>
            <p:cNvSpPr/>
            <p:nvPr/>
          </p:nvSpPr>
          <p:spPr>
            <a:xfrm>
              <a:off x="7654879" y="2190177"/>
              <a:ext cx="15535" cy="10739"/>
            </a:xfrm>
            <a:custGeom>
              <a:rect b="b" l="l" r="r" t="t"/>
              <a:pathLst>
                <a:path extrusionOk="0" h="206" w="298">
                  <a:moveTo>
                    <a:pt x="82" y="0"/>
                  </a:moveTo>
                  <a:cubicBezTo>
                    <a:pt x="21" y="0"/>
                    <a:pt x="1" y="41"/>
                    <a:pt x="31" y="103"/>
                  </a:cubicBezTo>
                  <a:cubicBezTo>
                    <a:pt x="62" y="154"/>
                    <a:pt x="144" y="205"/>
                    <a:pt x="205" y="205"/>
                  </a:cubicBezTo>
                  <a:cubicBezTo>
                    <a:pt x="277" y="195"/>
                    <a:pt x="297" y="154"/>
                    <a:pt x="267" y="93"/>
                  </a:cubicBezTo>
                  <a:cubicBezTo>
                    <a:pt x="236" y="41"/>
                    <a:pt x="154" y="0"/>
                    <a:pt x="93" y="0"/>
                  </a:cubicBezTo>
                  <a:close/>
                </a:path>
              </a:pathLst>
            </a:custGeom>
            <a:solidFill>
              <a:srgbClr val="7F61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0" name="Google Shape;2410;p80"/>
            <p:cNvSpPr/>
            <p:nvPr/>
          </p:nvSpPr>
          <p:spPr>
            <a:xfrm>
              <a:off x="7743969" y="2215252"/>
              <a:ext cx="16056" cy="10739"/>
            </a:xfrm>
            <a:custGeom>
              <a:rect b="b" l="l" r="r" t="t"/>
              <a:pathLst>
                <a:path extrusionOk="0" h="206" w="308">
                  <a:moveTo>
                    <a:pt x="93" y="0"/>
                  </a:moveTo>
                  <a:cubicBezTo>
                    <a:pt x="62" y="0"/>
                    <a:pt x="42" y="11"/>
                    <a:pt x="31" y="31"/>
                  </a:cubicBezTo>
                  <a:cubicBezTo>
                    <a:pt x="1" y="72"/>
                    <a:pt x="42" y="144"/>
                    <a:pt x="113" y="174"/>
                  </a:cubicBezTo>
                  <a:cubicBezTo>
                    <a:pt x="144" y="195"/>
                    <a:pt x="185" y="205"/>
                    <a:pt x="216" y="205"/>
                  </a:cubicBezTo>
                  <a:cubicBezTo>
                    <a:pt x="246" y="205"/>
                    <a:pt x="267" y="195"/>
                    <a:pt x="287" y="174"/>
                  </a:cubicBezTo>
                  <a:cubicBezTo>
                    <a:pt x="308" y="133"/>
                    <a:pt x="267" y="72"/>
                    <a:pt x="195" y="31"/>
                  </a:cubicBezTo>
                  <a:cubicBezTo>
                    <a:pt x="164" y="11"/>
                    <a:pt x="124" y="0"/>
                    <a:pt x="93" y="0"/>
                  </a:cubicBezTo>
                  <a:close/>
                </a:path>
              </a:pathLst>
            </a:custGeom>
            <a:solidFill>
              <a:srgbClr val="7F61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1" name="Google Shape;2411;p80"/>
            <p:cNvSpPr/>
            <p:nvPr/>
          </p:nvSpPr>
          <p:spPr>
            <a:xfrm>
              <a:off x="7651699" y="2163487"/>
              <a:ext cx="16056" cy="10739"/>
            </a:xfrm>
            <a:custGeom>
              <a:rect b="b" l="l" r="r" t="t"/>
              <a:pathLst>
                <a:path extrusionOk="0" h="206" w="308">
                  <a:moveTo>
                    <a:pt x="92" y="1"/>
                  </a:moveTo>
                  <a:cubicBezTo>
                    <a:pt x="62" y="1"/>
                    <a:pt x="41" y="11"/>
                    <a:pt x="21" y="31"/>
                  </a:cubicBezTo>
                  <a:cubicBezTo>
                    <a:pt x="0" y="72"/>
                    <a:pt x="41" y="134"/>
                    <a:pt x="113" y="175"/>
                  </a:cubicBezTo>
                  <a:cubicBezTo>
                    <a:pt x="143" y="195"/>
                    <a:pt x="184" y="205"/>
                    <a:pt x="215" y="205"/>
                  </a:cubicBezTo>
                  <a:cubicBezTo>
                    <a:pt x="246" y="205"/>
                    <a:pt x="266" y="195"/>
                    <a:pt x="276" y="175"/>
                  </a:cubicBezTo>
                  <a:cubicBezTo>
                    <a:pt x="307" y="134"/>
                    <a:pt x="266" y="72"/>
                    <a:pt x="195" y="31"/>
                  </a:cubicBezTo>
                  <a:cubicBezTo>
                    <a:pt x="154" y="11"/>
                    <a:pt x="123" y="1"/>
                    <a:pt x="92" y="1"/>
                  </a:cubicBezTo>
                  <a:close/>
                </a:path>
              </a:pathLst>
            </a:custGeom>
            <a:solidFill>
              <a:srgbClr val="7F61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2" name="Google Shape;2412;p80"/>
            <p:cNvSpPr/>
            <p:nvPr/>
          </p:nvSpPr>
          <p:spPr>
            <a:xfrm>
              <a:off x="7542330" y="1954342"/>
              <a:ext cx="50722" cy="106762"/>
            </a:xfrm>
            <a:custGeom>
              <a:rect b="b" l="l" r="r" t="t"/>
              <a:pathLst>
                <a:path extrusionOk="0" h="2048" w="973">
                  <a:moveTo>
                    <a:pt x="471" y="1"/>
                  </a:moveTo>
                  <a:cubicBezTo>
                    <a:pt x="174" y="410"/>
                    <a:pt x="0" y="1004"/>
                    <a:pt x="82" y="1475"/>
                  </a:cubicBezTo>
                  <a:cubicBezTo>
                    <a:pt x="143" y="1843"/>
                    <a:pt x="348" y="2048"/>
                    <a:pt x="604" y="2048"/>
                  </a:cubicBezTo>
                  <a:cubicBezTo>
                    <a:pt x="727" y="2048"/>
                    <a:pt x="850" y="2007"/>
                    <a:pt x="972" y="1925"/>
                  </a:cubicBezTo>
                  <a:cubicBezTo>
                    <a:pt x="737" y="1280"/>
                    <a:pt x="573" y="635"/>
                    <a:pt x="471" y="1"/>
                  </a:cubicBezTo>
                  <a:close/>
                </a:path>
              </a:pathLst>
            </a:custGeom>
            <a:solidFill>
              <a:srgbClr val="ABC4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3" name="Google Shape;2413;p80"/>
            <p:cNvSpPr/>
            <p:nvPr/>
          </p:nvSpPr>
          <p:spPr>
            <a:xfrm>
              <a:off x="7566831" y="1934116"/>
              <a:ext cx="38472" cy="120577"/>
            </a:xfrm>
            <a:custGeom>
              <a:rect b="b" l="l" r="r" t="t"/>
              <a:pathLst>
                <a:path extrusionOk="0" h="2313" w="738">
                  <a:moveTo>
                    <a:pt x="431" y="0"/>
                  </a:moveTo>
                  <a:cubicBezTo>
                    <a:pt x="369" y="31"/>
                    <a:pt x="308" y="72"/>
                    <a:pt x="247" y="123"/>
                  </a:cubicBezTo>
                  <a:cubicBezTo>
                    <a:pt x="165" y="205"/>
                    <a:pt x="83" y="287"/>
                    <a:pt x="1" y="389"/>
                  </a:cubicBezTo>
                  <a:cubicBezTo>
                    <a:pt x="103" y="1023"/>
                    <a:pt x="267" y="1668"/>
                    <a:pt x="502" y="2313"/>
                  </a:cubicBezTo>
                  <a:cubicBezTo>
                    <a:pt x="543" y="2292"/>
                    <a:pt x="574" y="2262"/>
                    <a:pt x="615" y="2231"/>
                  </a:cubicBezTo>
                  <a:cubicBezTo>
                    <a:pt x="656" y="2200"/>
                    <a:pt x="697" y="2159"/>
                    <a:pt x="738" y="2118"/>
                  </a:cubicBezTo>
                  <a:cubicBezTo>
                    <a:pt x="543" y="1464"/>
                    <a:pt x="431" y="809"/>
                    <a:pt x="431" y="184"/>
                  </a:cubicBezTo>
                  <a:cubicBezTo>
                    <a:pt x="431" y="123"/>
                    <a:pt x="431" y="61"/>
                    <a:pt x="431" y="0"/>
                  </a:cubicBezTo>
                  <a:close/>
                </a:path>
              </a:pathLst>
            </a:custGeom>
            <a:solidFill>
              <a:srgbClr val="ABC4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4" name="Google Shape;2414;p80"/>
            <p:cNvSpPr/>
            <p:nvPr/>
          </p:nvSpPr>
          <p:spPr>
            <a:xfrm>
              <a:off x="7589247" y="1930362"/>
              <a:ext cx="23563" cy="114217"/>
            </a:xfrm>
            <a:custGeom>
              <a:rect b="b" l="l" r="r" t="t"/>
              <a:pathLst>
                <a:path extrusionOk="0" h="2191" w="452">
                  <a:moveTo>
                    <a:pt x="257" y="0"/>
                  </a:moveTo>
                  <a:cubicBezTo>
                    <a:pt x="175" y="0"/>
                    <a:pt x="93" y="31"/>
                    <a:pt x="1" y="72"/>
                  </a:cubicBezTo>
                  <a:cubicBezTo>
                    <a:pt x="1" y="133"/>
                    <a:pt x="1" y="195"/>
                    <a:pt x="1" y="256"/>
                  </a:cubicBezTo>
                  <a:cubicBezTo>
                    <a:pt x="1" y="881"/>
                    <a:pt x="113" y="1536"/>
                    <a:pt x="308" y="2190"/>
                  </a:cubicBezTo>
                  <a:cubicBezTo>
                    <a:pt x="359" y="2139"/>
                    <a:pt x="400" y="2078"/>
                    <a:pt x="451" y="2017"/>
                  </a:cubicBezTo>
                  <a:cubicBezTo>
                    <a:pt x="420" y="1904"/>
                    <a:pt x="410" y="1791"/>
                    <a:pt x="390" y="1679"/>
                  </a:cubicBezTo>
                  <a:cubicBezTo>
                    <a:pt x="298" y="1239"/>
                    <a:pt x="246" y="799"/>
                    <a:pt x="246" y="379"/>
                  </a:cubicBezTo>
                  <a:cubicBezTo>
                    <a:pt x="246" y="246"/>
                    <a:pt x="246" y="123"/>
                    <a:pt x="257" y="0"/>
                  </a:cubicBezTo>
                  <a:close/>
                </a:path>
              </a:pathLst>
            </a:custGeom>
            <a:solidFill>
              <a:srgbClr val="869E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5" name="Google Shape;2415;p80"/>
            <p:cNvSpPr/>
            <p:nvPr/>
          </p:nvSpPr>
          <p:spPr>
            <a:xfrm>
              <a:off x="7602071" y="1930362"/>
              <a:ext cx="7507" cy="87526"/>
            </a:xfrm>
            <a:custGeom>
              <a:rect b="b" l="l" r="r" t="t"/>
              <a:pathLst>
                <a:path extrusionOk="0" h="1679" w="144">
                  <a:moveTo>
                    <a:pt x="11" y="0"/>
                  </a:moveTo>
                  <a:cubicBezTo>
                    <a:pt x="0" y="123"/>
                    <a:pt x="0" y="246"/>
                    <a:pt x="0" y="379"/>
                  </a:cubicBezTo>
                  <a:cubicBezTo>
                    <a:pt x="0" y="799"/>
                    <a:pt x="52" y="1239"/>
                    <a:pt x="144" y="1679"/>
                  </a:cubicBezTo>
                  <a:cubicBezTo>
                    <a:pt x="123" y="1484"/>
                    <a:pt x="113" y="1290"/>
                    <a:pt x="113" y="1095"/>
                  </a:cubicBezTo>
                  <a:cubicBezTo>
                    <a:pt x="113" y="1014"/>
                    <a:pt x="113" y="921"/>
                    <a:pt x="113" y="840"/>
                  </a:cubicBezTo>
                  <a:cubicBezTo>
                    <a:pt x="113" y="717"/>
                    <a:pt x="103" y="594"/>
                    <a:pt x="103" y="471"/>
                  </a:cubicBezTo>
                  <a:cubicBezTo>
                    <a:pt x="103" y="307"/>
                    <a:pt x="113" y="154"/>
                    <a:pt x="133" y="0"/>
                  </a:cubicBezTo>
                  <a:close/>
                </a:path>
              </a:pathLst>
            </a:custGeom>
            <a:solidFill>
              <a:srgbClr val="7198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6" name="Google Shape;2416;p80"/>
            <p:cNvSpPr/>
            <p:nvPr/>
          </p:nvSpPr>
          <p:spPr>
            <a:xfrm>
              <a:off x="7607389" y="1930362"/>
              <a:ext cx="9123" cy="43789"/>
            </a:xfrm>
            <a:custGeom>
              <a:rect b="b" l="l" r="r" t="t"/>
              <a:pathLst>
                <a:path extrusionOk="0" h="840" w="175">
                  <a:moveTo>
                    <a:pt x="31" y="0"/>
                  </a:moveTo>
                  <a:cubicBezTo>
                    <a:pt x="11" y="154"/>
                    <a:pt x="1" y="307"/>
                    <a:pt x="1" y="471"/>
                  </a:cubicBezTo>
                  <a:cubicBezTo>
                    <a:pt x="1" y="594"/>
                    <a:pt x="11" y="717"/>
                    <a:pt x="11" y="840"/>
                  </a:cubicBezTo>
                  <a:cubicBezTo>
                    <a:pt x="31" y="553"/>
                    <a:pt x="93" y="287"/>
                    <a:pt x="175" y="52"/>
                  </a:cubicBezTo>
                  <a:cubicBezTo>
                    <a:pt x="124" y="31"/>
                    <a:pt x="83" y="11"/>
                    <a:pt x="31" y="0"/>
                  </a:cubicBezTo>
                  <a:close/>
                </a:path>
              </a:pathLst>
            </a:custGeom>
            <a:solidFill>
              <a:srgbClr val="728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7" name="Google Shape;2417;p80"/>
            <p:cNvSpPr/>
            <p:nvPr/>
          </p:nvSpPr>
          <p:spPr>
            <a:xfrm>
              <a:off x="7607910" y="1933021"/>
              <a:ext cx="28359" cy="102488"/>
            </a:xfrm>
            <a:custGeom>
              <a:rect b="b" l="l" r="r" t="t"/>
              <a:pathLst>
                <a:path extrusionOk="0" h="1966" w="544">
                  <a:moveTo>
                    <a:pt x="165" y="1"/>
                  </a:moveTo>
                  <a:cubicBezTo>
                    <a:pt x="83" y="236"/>
                    <a:pt x="21" y="502"/>
                    <a:pt x="1" y="789"/>
                  </a:cubicBezTo>
                  <a:cubicBezTo>
                    <a:pt x="1" y="870"/>
                    <a:pt x="1" y="963"/>
                    <a:pt x="1" y="1044"/>
                  </a:cubicBezTo>
                  <a:cubicBezTo>
                    <a:pt x="1" y="1239"/>
                    <a:pt x="11" y="1433"/>
                    <a:pt x="32" y="1628"/>
                  </a:cubicBezTo>
                  <a:cubicBezTo>
                    <a:pt x="52" y="1740"/>
                    <a:pt x="62" y="1853"/>
                    <a:pt x="93" y="1966"/>
                  </a:cubicBezTo>
                  <a:cubicBezTo>
                    <a:pt x="380" y="1556"/>
                    <a:pt x="543" y="973"/>
                    <a:pt x="462" y="512"/>
                  </a:cubicBezTo>
                  <a:cubicBezTo>
                    <a:pt x="421" y="267"/>
                    <a:pt x="308" y="82"/>
                    <a:pt x="165" y="1"/>
                  </a:cubicBezTo>
                  <a:close/>
                </a:path>
              </a:pathLst>
            </a:custGeom>
            <a:solidFill>
              <a:srgbClr val="869E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2418" name="Google Shape;2418;p80"/>
          <p:cNvCxnSpPr/>
          <p:nvPr/>
        </p:nvCxnSpPr>
        <p:spPr>
          <a:xfrm>
            <a:off x="6728650" y="2201087"/>
            <a:ext cx="22992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2" name="Shape 2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23" name="Google Shape;2423;p81"/>
          <p:cNvCxnSpPr/>
          <p:nvPr/>
        </p:nvCxnSpPr>
        <p:spPr>
          <a:xfrm rot="10800000">
            <a:off x="6708204" y="4091425"/>
            <a:ext cx="23085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2424" name="Google Shape;2424;p81"/>
          <p:cNvCxnSpPr/>
          <p:nvPr/>
        </p:nvCxnSpPr>
        <p:spPr>
          <a:xfrm rot="10800000">
            <a:off x="7595904" y="4215975"/>
            <a:ext cx="14208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2425" name="Google Shape;2425;p81"/>
          <p:cNvSpPr txBox="1"/>
          <p:nvPr>
            <p:ph type="title"/>
          </p:nvPr>
        </p:nvSpPr>
        <p:spPr>
          <a:xfrm>
            <a:off x="720000" y="3688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/>
              <a:t>Creación</a:t>
            </a:r>
            <a:r>
              <a:rPr lang="es" sz="3200"/>
              <a:t> de Tarjetas</a:t>
            </a:r>
            <a:endParaRPr sz="3200"/>
          </a:p>
        </p:txBody>
      </p:sp>
      <p:cxnSp>
        <p:nvCxnSpPr>
          <p:cNvPr id="2426" name="Google Shape;2426;p81"/>
          <p:cNvCxnSpPr/>
          <p:nvPr/>
        </p:nvCxnSpPr>
        <p:spPr>
          <a:xfrm>
            <a:off x="1714500" y="946700"/>
            <a:ext cx="55185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2427" name="Google Shape;2427;p81"/>
          <p:cNvSpPr/>
          <p:nvPr/>
        </p:nvSpPr>
        <p:spPr>
          <a:xfrm>
            <a:off x="3542850" y="2378488"/>
            <a:ext cx="1861800" cy="777000"/>
          </a:xfrm>
          <a:prstGeom prst="roundRect">
            <a:avLst>
              <a:gd fmla="val 16667" name="adj"/>
            </a:avLst>
          </a:prstGeom>
          <a:solidFill>
            <a:srgbClr val="FF9900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Inter"/>
                <a:ea typeface="Inter"/>
                <a:cs typeface="Inter"/>
                <a:sym typeface="Inter"/>
              </a:rPr>
              <a:t>Back-End</a:t>
            </a:r>
            <a:endParaRPr b="1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428" name="Google Shape;2428;p81"/>
          <p:cNvSpPr/>
          <p:nvPr/>
        </p:nvSpPr>
        <p:spPr>
          <a:xfrm>
            <a:off x="6562200" y="2381063"/>
            <a:ext cx="1861800" cy="777000"/>
          </a:xfrm>
          <a:prstGeom prst="roundRect">
            <a:avLst>
              <a:gd fmla="val 16667" name="adj"/>
            </a:avLst>
          </a:prstGeom>
          <a:solidFill>
            <a:srgbClr val="44D220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Inter"/>
                <a:ea typeface="Inter"/>
                <a:cs typeface="Inter"/>
                <a:sym typeface="Inter"/>
              </a:rPr>
              <a:t>Front-End</a:t>
            </a:r>
            <a:endParaRPr b="1"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2429" name="Google Shape;2429;p81"/>
          <p:cNvCxnSpPr/>
          <p:nvPr/>
        </p:nvCxnSpPr>
        <p:spPr>
          <a:xfrm rot="10800000">
            <a:off x="5454275" y="2577963"/>
            <a:ext cx="9687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30" name="Google Shape;2430;p81"/>
          <p:cNvCxnSpPr/>
          <p:nvPr/>
        </p:nvCxnSpPr>
        <p:spPr>
          <a:xfrm rot="10800000">
            <a:off x="5530375" y="2990338"/>
            <a:ext cx="9822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triangle"/>
            <a:tailEnd len="med" w="med" type="none"/>
          </a:ln>
        </p:spPr>
      </p:cxnSp>
      <p:pic>
        <p:nvPicPr>
          <p:cNvPr id="2431" name="Google Shape;2431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000" y="2173486"/>
            <a:ext cx="1187000" cy="1187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32" name="Google Shape;2432;p81"/>
          <p:cNvCxnSpPr/>
          <p:nvPr/>
        </p:nvCxnSpPr>
        <p:spPr>
          <a:xfrm rot="10800000">
            <a:off x="1954218" y="2713213"/>
            <a:ext cx="14010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33" name="Google Shape;2433;p81"/>
          <p:cNvSpPr txBox="1"/>
          <p:nvPr/>
        </p:nvSpPr>
        <p:spPr>
          <a:xfrm>
            <a:off x="1254775" y="1288613"/>
            <a:ext cx="29523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ID: </a:t>
            </a:r>
            <a:r>
              <a:rPr lang="es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8D08718B</a:t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ownerEmail: </a:t>
            </a:r>
            <a:r>
              <a:rPr lang="es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123@gmail.com</a:t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name: </a:t>
            </a:r>
            <a:r>
              <a:rPr lang="es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Mati</a:t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surname:</a:t>
            </a:r>
            <a:r>
              <a:rPr lang="es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Buñes</a:t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isFingerPrint: </a:t>
            </a:r>
            <a:r>
              <a:rPr lang="es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false</a:t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434" name="Google Shape;2434;p81"/>
          <p:cNvSpPr txBox="1"/>
          <p:nvPr/>
        </p:nvSpPr>
        <p:spPr>
          <a:xfrm>
            <a:off x="5146825" y="3116450"/>
            <a:ext cx="1749300" cy="7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Se ha creado la tarjeta correctamente</a:t>
            </a:r>
            <a:endParaRPr b="1"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435" name="Google Shape;2435;p81"/>
          <p:cNvSpPr txBox="1"/>
          <p:nvPr/>
        </p:nvSpPr>
        <p:spPr>
          <a:xfrm>
            <a:off x="4867225" y="896588"/>
            <a:ext cx="2308500" cy="15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Crear Tarjeta:</a:t>
            </a:r>
            <a:endParaRPr b="1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accessToken: </a:t>
            </a:r>
            <a:r>
              <a:rPr lang="es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h¿d.t0!.l&amp;a</a:t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id: </a:t>
            </a:r>
            <a:r>
              <a:rPr lang="es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s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8D08718B</a:t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name: Mati</a:t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surname: Buñes</a:t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isFingerPrint: false</a:t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2436" name="Google Shape;2436;p81"/>
          <p:cNvCxnSpPr/>
          <p:nvPr/>
        </p:nvCxnSpPr>
        <p:spPr>
          <a:xfrm>
            <a:off x="4473750" y="3192675"/>
            <a:ext cx="0" cy="4251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37" name="Google Shape;2437;p81"/>
          <p:cNvSpPr txBox="1"/>
          <p:nvPr/>
        </p:nvSpPr>
        <p:spPr>
          <a:xfrm>
            <a:off x="3600750" y="3631825"/>
            <a:ext cx="1746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Se valida y obtiene el email del access</a:t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1" name="Shape 2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42" name="Google Shape;2442;p82"/>
          <p:cNvCxnSpPr/>
          <p:nvPr/>
        </p:nvCxnSpPr>
        <p:spPr>
          <a:xfrm rot="10800000">
            <a:off x="6708204" y="4091425"/>
            <a:ext cx="23085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2443" name="Google Shape;2443;p82"/>
          <p:cNvCxnSpPr/>
          <p:nvPr/>
        </p:nvCxnSpPr>
        <p:spPr>
          <a:xfrm rot="10800000">
            <a:off x="7595904" y="4215975"/>
            <a:ext cx="14208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2444" name="Google Shape;2444;p82"/>
          <p:cNvSpPr txBox="1"/>
          <p:nvPr>
            <p:ph type="title"/>
          </p:nvPr>
        </p:nvSpPr>
        <p:spPr>
          <a:xfrm>
            <a:off x="720000" y="3688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/>
              <a:t>Eliminación</a:t>
            </a:r>
            <a:r>
              <a:rPr lang="es" sz="3200"/>
              <a:t> </a:t>
            </a:r>
            <a:r>
              <a:rPr lang="es" sz="3200"/>
              <a:t>de Tarjetas</a:t>
            </a:r>
            <a:endParaRPr sz="3200"/>
          </a:p>
        </p:txBody>
      </p:sp>
      <p:cxnSp>
        <p:nvCxnSpPr>
          <p:cNvPr id="2445" name="Google Shape;2445;p82"/>
          <p:cNvCxnSpPr/>
          <p:nvPr/>
        </p:nvCxnSpPr>
        <p:spPr>
          <a:xfrm>
            <a:off x="1714500" y="946700"/>
            <a:ext cx="55185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2446" name="Google Shape;2446;p82"/>
          <p:cNvSpPr/>
          <p:nvPr/>
        </p:nvSpPr>
        <p:spPr>
          <a:xfrm>
            <a:off x="3542850" y="2378488"/>
            <a:ext cx="1861800" cy="777000"/>
          </a:xfrm>
          <a:prstGeom prst="roundRect">
            <a:avLst>
              <a:gd fmla="val 16667" name="adj"/>
            </a:avLst>
          </a:prstGeom>
          <a:solidFill>
            <a:srgbClr val="FF9900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Inter"/>
                <a:ea typeface="Inter"/>
                <a:cs typeface="Inter"/>
                <a:sym typeface="Inter"/>
              </a:rPr>
              <a:t>Back-End</a:t>
            </a:r>
            <a:endParaRPr b="1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447" name="Google Shape;2447;p82"/>
          <p:cNvSpPr/>
          <p:nvPr/>
        </p:nvSpPr>
        <p:spPr>
          <a:xfrm>
            <a:off x="6562200" y="2381063"/>
            <a:ext cx="1861800" cy="777000"/>
          </a:xfrm>
          <a:prstGeom prst="roundRect">
            <a:avLst>
              <a:gd fmla="val 16667" name="adj"/>
            </a:avLst>
          </a:prstGeom>
          <a:solidFill>
            <a:srgbClr val="44D220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Inter"/>
                <a:ea typeface="Inter"/>
                <a:cs typeface="Inter"/>
                <a:sym typeface="Inter"/>
              </a:rPr>
              <a:t>Front-End</a:t>
            </a:r>
            <a:endParaRPr b="1"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2448" name="Google Shape;2448;p82"/>
          <p:cNvCxnSpPr/>
          <p:nvPr/>
        </p:nvCxnSpPr>
        <p:spPr>
          <a:xfrm rot="10800000">
            <a:off x="5454275" y="2577963"/>
            <a:ext cx="9687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49" name="Google Shape;2449;p82"/>
          <p:cNvCxnSpPr/>
          <p:nvPr/>
        </p:nvCxnSpPr>
        <p:spPr>
          <a:xfrm rot="10800000">
            <a:off x="5530375" y="2990338"/>
            <a:ext cx="9822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triangle"/>
            <a:tailEnd len="med" w="med" type="none"/>
          </a:ln>
        </p:spPr>
      </p:cxnSp>
      <p:pic>
        <p:nvPicPr>
          <p:cNvPr id="2450" name="Google Shape;2450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000" y="2173486"/>
            <a:ext cx="1187000" cy="1187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51" name="Google Shape;2451;p82"/>
          <p:cNvCxnSpPr/>
          <p:nvPr/>
        </p:nvCxnSpPr>
        <p:spPr>
          <a:xfrm rot="10800000">
            <a:off x="1954218" y="2713213"/>
            <a:ext cx="14010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52" name="Google Shape;2452;p82"/>
          <p:cNvSpPr txBox="1"/>
          <p:nvPr/>
        </p:nvSpPr>
        <p:spPr>
          <a:xfrm>
            <a:off x="1662925" y="2025875"/>
            <a:ext cx="1983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Eliminar</a:t>
            </a:r>
            <a:r>
              <a:rPr b="1" lang="es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la tarjeta</a:t>
            </a:r>
            <a:endParaRPr b="1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ID: </a:t>
            </a:r>
            <a:r>
              <a:rPr lang="es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8D08718B</a:t>
            </a:r>
            <a:endParaRPr b="1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453" name="Google Shape;2453;p82"/>
          <p:cNvSpPr txBox="1"/>
          <p:nvPr/>
        </p:nvSpPr>
        <p:spPr>
          <a:xfrm>
            <a:off x="5146825" y="3116450"/>
            <a:ext cx="1749300" cy="7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Se ha eliminado la tarjeta correctamente</a:t>
            </a:r>
            <a:endParaRPr b="1"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454" name="Google Shape;2454;p82"/>
          <p:cNvSpPr txBox="1"/>
          <p:nvPr/>
        </p:nvSpPr>
        <p:spPr>
          <a:xfrm>
            <a:off x="4867225" y="1582394"/>
            <a:ext cx="2308500" cy="7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Eliminar </a:t>
            </a:r>
            <a:r>
              <a:rPr b="1" lang="es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Tarjeta:</a:t>
            </a:r>
            <a:endParaRPr b="1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accessToken: </a:t>
            </a:r>
            <a:r>
              <a:rPr lang="es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h¿d.t0!.l&amp;a</a:t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id:  8D08718B</a:t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2455" name="Google Shape;2455;p82"/>
          <p:cNvCxnSpPr/>
          <p:nvPr/>
        </p:nvCxnSpPr>
        <p:spPr>
          <a:xfrm>
            <a:off x="4473750" y="3192675"/>
            <a:ext cx="0" cy="4251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56" name="Google Shape;2456;p82"/>
          <p:cNvSpPr txBox="1"/>
          <p:nvPr/>
        </p:nvSpPr>
        <p:spPr>
          <a:xfrm>
            <a:off x="3600750" y="3631825"/>
            <a:ext cx="1746000" cy="3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Valida el access</a:t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0" name="Shape 2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61" name="Google Shape;2461;p83"/>
          <p:cNvCxnSpPr/>
          <p:nvPr/>
        </p:nvCxnSpPr>
        <p:spPr>
          <a:xfrm rot="10800000">
            <a:off x="6708204" y="4091425"/>
            <a:ext cx="23085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2462" name="Google Shape;2462;p83"/>
          <p:cNvCxnSpPr/>
          <p:nvPr/>
        </p:nvCxnSpPr>
        <p:spPr>
          <a:xfrm rot="10800000">
            <a:off x="7595904" y="4215975"/>
            <a:ext cx="14208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2463" name="Google Shape;2463;p83"/>
          <p:cNvSpPr txBox="1"/>
          <p:nvPr>
            <p:ph type="title"/>
          </p:nvPr>
        </p:nvSpPr>
        <p:spPr>
          <a:xfrm>
            <a:off x="720000" y="3688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/>
              <a:t>Creación de Registros</a:t>
            </a:r>
            <a:endParaRPr sz="3200"/>
          </a:p>
        </p:txBody>
      </p:sp>
      <p:cxnSp>
        <p:nvCxnSpPr>
          <p:cNvPr id="2464" name="Google Shape;2464;p83"/>
          <p:cNvCxnSpPr/>
          <p:nvPr/>
        </p:nvCxnSpPr>
        <p:spPr>
          <a:xfrm>
            <a:off x="1714500" y="946700"/>
            <a:ext cx="55185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2465" name="Google Shape;2465;p83"/>
          <p:cNvSpPr/>
          <p:nvPr/>
        </p:nvSpPr>
        <p:spPr>
          <a:xfrm>
            <a:off x="3542850" y="2378488"/>
            <a:ext cx="1861800" cy="777000"/>
          </a:xfrm>
          <a:prstGeom prst="roundRect">
            <a:avLst>
              <a:gd fmla="val 16667" name="adj"/>
            </a:avLst>
          </a:prstGeom>
          <a:solidFill>
            <a:srgbClr val="FF9900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Inter"/>
                <a:ea typeface="Inter"/>
                <a:cs typeface="Inter"/>
                <a:sym typeface="Inter"/>
              </a:rPr>
              <a:t>Back-End</a:t>
            </a:r>
            <a:endParaRPr b="1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466" name="Google Shape;2466;p83"/>
          <p:cNvSpPr/>
          <p:nvPr/>
        </p:nvSpPr>
        <p:spPr>
          <a:xfrm>
            <a:off x="6562200" y="2381063"/>
            <a:ext cx="1861800" cy="777000"/>
          </a:xfrm>
          <a:prstGeom prst="roundRect">
            <a:avLst>
              <a:gd fmla="val 16667" name="adj"/>
            </a:avLst>
          </a:prstGeom>
          <a:solidFill>
            <a:srgbClr val="28ADA0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Inter"/>
                <a:ea typeface="Inter"/>
                <a:cs typeface="Inter"/>
                <a:sym typeface="Inter"/>
              </a:rPr>
              <a:t>Arduino</a:t>
            </a:r>
            <a:endParaRPr b="1"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2467" name="Google Shape;2467;p83"/>
          <p:cNvCxnSpPr/>
          <p:nvPr/>
        </p:nvCxnSpPr>
        <p:spPr>
          <a:xfrm rot="10800000">
            <a:off x="5454275" y="2577963"/>
            <a:ext cx="9687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68" name="Google Shape;2468;p83"/>
          <p:cNvCxnSpPr/>
          <p:nvPr/>
        </p:nvCxnSpPr>
        <p:spPr>
          <a:xfrm rot="10800000">
            <a:off x="5530375" y="2990338"/>
            <a:ext cx="9822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triangle"/>
            <a:tailEnd len="med" w="med" type="none"/>
          </a:ln>
        </p:spPr>
      </p:cxnSp>
      <p:pic>
        <p:nvPicPr>
          <p:cNvPr id="2469" name="Google Shape;2469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000" y="2173486"/>
            <a:ext cx="1187000" cy="1187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70" name="Google Shape;2470;p83"/>
          <p:cNvCxnSpPr/>
          <p:nvPr/>
        </p:nvCxnSpPr>
        <p:spPr>
          <a:xfrm rot="10800000">
            <a:off x="2030000" y="2668388"/>
            <a:ext cx="14208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71" name="Google Shape;2471;p83"/>
          <p:cNvSpPr txBox="1"/>
          <p:nvPr/>
        </p:nvSpPr>
        <p:spPr>
          <a:xfrm>
            <a:off x="4994425" y="3192650"/>
            <a:ext cx="2019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HTTP Response: 200</a:t>
            </a:r>
            <a:endParaRPr b="1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472" name="Google Shape;2472;p83"/>
          <p:cNvSpPr txBox="1"/>
          <p:nvPr/>
        </p:nvSpPr>
        <p:spPr>
          <a:xfrm>
            <a:off x="4649375" y="1559297"/>
            <a:ext cx="2578500" cy="7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Crear nuevo registro</a:t>
            </a:r>
            <a:endParaRPr b="1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idCard: 8D08718B</a:t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ownerEmail: 123@gmail.com</a:t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473" name="Google Shape;2473;p83"/>
          <p:cNvSpPr txBox="1"/>
          <p:nvPr/>
        </p:nvSpPr>
        <p:spPr>
          <a:xfrm>
            <a:off x="1047050" y="1030888"/>
            <a:ext cx="3386700" cy="13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idCard: </a:t>
            </a:r>
            <a:r>
              <a:rPr lang="es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8D08718B</a:t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ownerEmail: </a:t>
            </a:r>
            <a:r>
              <a:rPr lang="es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123@gmail.com</a:t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hour: </a:t>
            </a:r>
            <a:r>
              <a:rPr lang="es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00:14 28/11/2023</a:t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description: </a:t>
            </a:r>
            <a:r>
              <a:rPr lang="es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ingreso</a:t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videoName: </a:t>
            </a:r>
            <a:r>
              <a:rPr lang="es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stream17.mp4</a:t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48"/>
          <p:cNvSpPr txBox="1"/>
          <p:nvPr>
            <p:ph idx="1" type="subTitle"/>
          </p:nvPr>
        </p:nvSpPr>
        <p:spPr>
          <a:xfrm>
            <a:off x="570900" y="1384725"/>
            <a:ext cx="3703200" cy="149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Inter SemiBold"/>
              <a:buChar char="●"/>
            </a:pPr>
            <a:r>
              <a:rPr lang="es" sz="2100">
                <a:latin typeface="Inter SemiBold"/>
                <a:ea typeface="Inter SemiBold"/>
                <a:cs typeface="Inter SemiBold"/>
                <a:sym typeface="Inter SemiBold"/>
              </a:rPr>
              <a:t>COLORES</a:t>
            </a:r>
            <a:endParaRPr sz="2100">
              <a:latin typeface="Inter SemiBold"/>
              <a:ea typeface="Inter SemiBold"/>
              <a:cs typeface="Inter SemiBold"/>
              <a:sym typeface="Inter SemiBol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Inter SemiBold"/>
              <a:ea typeface="Inter SemiBold"/>
              <a:cs typeface="Inter SemiBold"/>
              <a:sym typeface="Inter SemiBold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Inter SemiBold"/>
              <a:buChar char="●"/>
            </a:pPr>
            <a:r>
              <a:rPr lang="es" sz="2100">
                <a:latin typeface="Inter SemiBold"/>
                <a:ea typeface="Inter SemiBold"/>
                <a:cs typeface="Inter SemiBold"/>
                <a:sym typeface="Inter SemiBold"/>
              </a:rPr>
              <a:t>LOGO</a:t>
            </a:r>
            <a:endParaRPr sz="2100">
              <a:latin typeface="Inter SemiBold"/>
              <a:ea typeface="Inter SemiBold"/>
              <a:cs typeface="Inter SemiBold"/>
              <a:sym typeface="Inter SemiBol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Inter SemiBold"/>
              <a:ea typeface="Inter SemiBold"/>
              <a:cs typeface="Inter SemiBold"/>
              <a:sym typeface="Inter SemiBold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Inter SemiBold"/>
              <a:buChar char="●"/>
            </a:pPr>
            <a:r>
              <a:rPr lang="es" sz="2100">
                <a:latin typeface="Inter SemiBold"/>
                <a:ea typeface="Inter SemiBold"/>
                <a:cs typeface="Inter SemiBold"/>
                <a:sym typeface="Inter SemiBold"/>
              </a:rPr>
              <a:t>DISEÑO DE LA PÁGINA</a:t>
            </a:r>
            <a:endParaRPr sz="2100"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1086" name="Google Shape;1086;p48"/>
          <p:cNvSpPr txBox="1"/>
          <p:nvPr>
            <p:ph type="title"/>
          </p:nvPr>
        </p:nvSpPr>
        <p:spPr>
          <a:xfrm>
            <a:off x="570900" y="441475"/>
            <a:ext cx="2323800" cy="8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4500"/>
              <a:t>DISEÑO</a:t>
            </a:r>
            <a:endParaRPr sz="4500"/>
          </a:p>
        </p:txBody>
      </p:sp>
      <p:grpSp>
        <p:nvGrpSpPr>
          <p:cNvPr id="1087" name="Google Shape;1087;p48"/>
          <p:cNvGrpSpPr/>
          <p:nvPr/>
        </p:nvGrpSpPr>
        <p:grpSpPr>
          <a:xfrm>
            <a:off x="4571975" y="1133900"/>
            <a:ext cx="3851924" cy="2791690"/>
            <a:chOff x="2301664" y="1270550"/>
            <a:chExt cx="4540757" cy="3290923"/>
          </a:xfrm>
        </p:grpSpPr>
        <p:sp>
          <p:nvSpPr>
            <p:cNvPr id="1088" name="Google Shape;1088;p48"/>
            <p:cNvSpPr/>
            <p:nvPr/>
          </p:nvSpPr>
          <p:spPr>
            <a:xfrm>
              <a:off x="4025993" y="4003436"/>
              <a:ext cx="1184651" cy="558027"/>
            </a:xfrm>
            <a:custGeom>
              <a:rect b="b" l="l" r="r" t="t"/>
              <a:pathLst>
                <a:path extrusionOk="0" h="6902" w="14652">
                  <a:moveTo>
                    <a:pt x="1570" y="1"/>
                  </a:moveTo>
                  <a:lnTo>
                    <a:pt x="1258" y="1372"/>
                  </a:lnTo>
                  <a:lnTo>
                    <a:pt x="0" y="6902"/>
                  </a:lnTo>
                  <a:lnTo>
                    <a:pt x="14651" y="6902"/>
                  </a:lnTo>
                  <a:lnTo>
                    <a:pt x="13394" y="1372"/>
                  </a:lnTo>
                  <a:lnTo>
                    <a:pt x="1308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" name="Google Shape;1089;p48"/>
            <p:cNvSpPr/>
            <p:nvPr/>
          </p:nvSpPr>
          <p:spPr>
            <a:xfrm>
              <a:off x="4130925" y="4008750"/>
              <a:ext cx="977150" cy="119625"/>
            </a:xfrm>
            <a:custGeom>
              <a:rect b="b" l="l" r="r" t="t"/>
              <a:pathLst>
                <a:path extrusionOk="0" h="1372" w="12137">
                  <a:moveTo>
                    <a:pt x="313" y="1"/>
                  </a:moveTo>
                  <a:lnTo>
                    <a:pt x="1" y="1372"/>
                  </a:lnTo>
                  <a:lnTo>
                    <a:pt x="12137" y="1372"/>
                  </a:lnTo>
                  <a:lnTo>
                    <a:pt x="118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" name="Google Shape;1090;p48"/>
            <p:cNvSpPr/>
            <p:nvPr/>
          </p:nvSpPr>
          <p:spPr>
            <a:xfrm>
              <a:off x="3699430" y="4402279"/>
              <a:ext cx="1837696" cy="159194"/>
            </a:xfrm>
            <a:custGeom>
              <a:rect b="b" l="l" r="r" t="t"/>
              <a:pathLst>
                <a:path extrusionOk="0" h="1969" w="22729">
                  <a:moveTo>
                    <a:pt x="10" y="0"/>
                  </a:moveTo>
                  <a:cubicBezTo>
                    <a:pt x="5" y="0"/>
                    <a:pt x="1" y="4"/>
                    <a:pt x="1" y="10"/>
                  </a:cubicBezTo>
                  <a:lnTo>
                    <a:pt x="1" y="1961"/>
                  </a:lnTo>
                  <a:cubicBezTo>
                    <a:pt x="1" y="1965"/>
                    <a:pt x="5" y="1969"/>
                    <a:pt x="10" y="1969"/>
                  </a:cubicBezTo>
                  <a:lnTo>
                    <a:pt x="22719" y="1969"/>
                  </a:lnTo>
                  <a:cubicBezTo>
                    <a:pt x="22725" y="1969"/>
                    <a:pt x="22729" y="1965"/>
                    <a:pt x="22729" y="1961"/>
                  </a:cubicBezTo>
                  <a:lnTo>
                    <a:pt x="22729" y="10"/>
                  </a:lnTo>
                  <a:cubicBezTo>
                    <a:pt x="22728" y="4"/>
                    <a:pt x="22725" y="0"/>
                    <a:pt x="227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" name="Google Shape;1091;p48"/>
            <p:cNvSpPr/>
            <p:nvPr/>
          </p:nvSpPr>
          <p:spPr>
            <a:xfrm>
              <a:off x="3699431" y="4386518"/>
              <a:ext cx="1837696" cy="140604"/>
            </a:xfrm>
            <a:custGeom>
              <a:rect b="b" l="l" r="r" t="t"/>
              <a:pathLst>
                <a:path extrusionOk="0" h="1544" w="22729">
                  <a:moveTo>
                    <a:pt x="10" y="0"/>
                  </a:moveTo>
                  <a:cubicBezTo>
                    <a:pt x="5" y="0"/>
                    <a:pt x="1" y="4"/>
                    <a:pt x="1" y="10"/>
                  </a:cubicBezTo>
                  <a:lnTo>
                    <a:pt x="1" y="1535"/>
                  </a:lnTo>
                  <a:cubicBezTo>
                    <a:pt x="1" y="1540"/>
                    <a:pt x="5" y="1543"/>
                    <a:pt x="10" y="1543"/>
                  </a:cubicBezTo>
                  <a:lnTo>
                    <a:pt x="22719" y="1543"/>
                  </a:lnTo>
                  <a:cubicBezTo>
                    <a:pt x="22725" y="1543"/>
                    <a:pt x="22729" y="1540"/>
                    <a:pt x="22729" y="1535"/>
                  </a:cubicBezTo>
                  <a:lnTo>
                    <a:pt x="22729" y="10"/>
                  </a:lnTo>
                  <a:cubicBezTo>
                    <a:pt x="22728" y="4"/>
                    <a:pt x="22725" y="0"/>
                    <a:pt x="2271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2" name="Google Shape;1092;p48"/>
            <p:cNvSpPr/>
            <p:nvPr/>
          </p:nvSpPr>
          <p:spPr>
            <a:xfrm>
              <a:off x="2301664" y="1270550"/>
              <a:ext cx="4540757" cy="2769146"/>
            </a:xfrm>
            <a:custGeom>
              <a:rect b="b" l="l" r="r" t="t"/>
              <a:pathLst>
                <a:path extrusionOk="0" h="33025" w="56161">
                  <a:moveTo>
                    <a:pt x="1905" y="0"/>
                  </a:moveTo>
                  <a:cubicBezTo>
                    <a:pt x="854" y="0"/>
                    <a:pt x="1" y="854"/>
                    <a:pt x="1" y="1906"/>
                  </a:cubicBezTo>
                  <a:lnTo>
                    <a:pt x="1" y="31120"/>
                  </a:lnTo>
                  <a:cubicBezTo>
                    <a:pt x="1" y="32171"/>
                    <a:pt x="854" y="33025"/>
                    <a:pt x="1905" y="33025"/>
                  </a:cubicBezTo>
                  <a:lnTo>
                    <a:pt x="54255" y="33025"/>
                  </a:lnTo>
                  <a:cubicBezTo>
                    <a:pt x="55306" y="33025"/>
                    <a:pt x="56161" y="32171"/>
                    <a:pt x="56161" y="31120"/>
                  </a:cubicBezTo>
                  <a:lnTo>
                    <a:pt x="56161" y="1906"/>
                  </a:lnTo>
                  <a:cubicBezTo>
                    <a:pt x="56161" y="854"/>
                    <a:pt x="55306" y="0"/>
                    <a:pt x="5425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093" name="Google Shape;1093;p48"/>
          <p:cNvCxnSpPr/>
          <p:nvPr/>
        </p:nvCxnSpPr>
        <p:spPr>
          <a:xfrm>
            <a:off x="8483304" y="140275"/>
            <a:ext cx="0" cy="9357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1094" name="Google Shape;1094;p48"/>
          <p:cNvCxnSpPr/>
          <p:nvPr/>
        </p:nvCxnSpPr>
        <p:spPr>
          <a:xfrm>
            <a:off x="8331379" y="140275"/>
            <a:ext cx="0" cy="5574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1095" name="Google Shape;1095;p48"/>
          <p:cNvCxnSpPr/>
          <p:nvPr/>
        </p:nvCxnSpPr>
        <p:spPr>
          <a:xfrm>
            <a:off x="115954" y="4091425"/>
            <a:ext cx="18705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1096" name="Google Shape;1096;p48"/>
          <p:cNvCxnSpPr/>
          <p:nvPr/>
        </p:nvCxnSpPr>
        <p:spPr>
          <a:xfrm>
            <a:off x="115954" y="4215975"/>
            <a:ext cx="11907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oval"/>
          </a:ln>
        </p:spPr>
      </p:cxnSp>
      <p:pic>
        <p:nvPicPr>
          <p:cNvPr id="1097" name="Google Shape;1097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2163" y="539994"/>
            <a:ext cx="1190699" cy="1481982"/>
          </a:xfrm>
          <a:prstGeom prst="rect">
            <a:avLst/>
          </a:prstGeom>
          <a:noFill/>
          <a:ln>
            <a:noFill/>
          </a:ln>
        </p:spPr>
      </p:pic>
      <p:sp>
        <p:nvSpPr>
          <p:cNvPr id="1098" name="Google Shape;1098;p48"/>
          <p:cNvSpPr/>
          <p:nvPr/>
        </p:nvSpPr>
        <p:spPr>
          <a:xfrm>
            <a:off x="1192675" y="3008075"/>
            <a:ext cx="583800" cy="583800"/>
          </a:xfrm>
          <a:prstGeom prst="rect">
            <a:avLst/>
          </a:prstGeom>
          <a:solidFill>
            <a:srgbClr val="0EA0C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99" name="Google Shape;1099;p48"/>
          <p:cNvSpPr/>
          <p:nvPr/>
        </p:nvSpPr>
        <p:spPr>
          <a:xfrm>
            <a:off x="1891725" y="3008075"/>
            <a:ext cx="583800" cy="583800"/>
          </a:xfrm>
          <a:prstGeom prst="rect">
            <a:avLst/>
          </a:prstGeom>
          <a:solidFill>
            <a:srgbClr val="1F8BB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100" name="Google Shape;1100;p48"/>
          <p:cNvSpPr/>
          <p:nvPr/>
        </p:nvSpPr>
        <p:spPr>
          <a:xfrm>
            <a:off x="2590775" y="3008075"/>
            <a:ext cx="583800" cy="583800"/>
          </a:xfrm>
          <a:prstGeom prst="rect">
            <a:avLst/>
          </a:prstGeom>
          <a:solidFill>
            <a:srgbClr val="A6A6A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101" name="Google Shape;1101;p48"/>
          <p:cNvSpPr/>
          <p:nvPr/>
        </p:nvSpPr>
        <p:spPr>
          <a:xfrm>
            <a:off x="3291988" y="3008075"/>
            <a:ext cx="583800" cy="583800"/>
          </a:xfrm>
          <a:prstGeom prst="rect">
            <a:avLst/>
          </a:prstGeom>
          <a:solidFill>
            <a:srgbClr val="4B4B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102" name="Google Shape;1102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92263" y="1513387"/>
            <a:ext cx="3620453" cy="1610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7" name="Shape 2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78" name="Google Shape;2478;p84"/>
          <p:cNvCxnSpPr/>
          <p:nvPr/>
        </p:nvCxnSpPr>
        <p:spPr>
          <a:xfrm rot="10800000">
            <a:off x="6708204" y="4091425"/>
            <a:ext cx="23085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2479" name="Google Shape;2479;p84"/>
          <p:cNvCxnSpPr/>
          <p:nvPr/>
        </p:nvCxnSpPr>
        <p:spPr>
          <a:xfrm rot="10800000">
            <a:off x="7595904" y="4215975"/>
            <a:ext cx="14208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2480" name="Google Shape;2480;p84"/>
          <p:cNvSpPr txBox="1"/>
          <p:nvPr>
            <p:ph type="title"/>
          </p:nvPr>
        </p:nvSpPr>
        <p:spPr>
          <a:xfrm>
            <a:off x="720000" y="3688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/>
              <a:t>Obtención de Registros</a:t>
            </a:r>
            <a:endParaRPr sz="3200"/>
          </a:p>
        </p:txBody>
      </p:sp>
      <p:cxnSp>
        <p:nvCxnSpPr>
          <p:cNvPr id="2481" name="Google Shape;2481;p84"/>
          <p:cNvCxnSpPr/>
          <p:nvPr/>
        </p:nvCxnSpPr>
        <p:spPr>
          <a:xfrm>
            <a:off x="1714500" y="946700"/>
            <a:ext cx="55185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2482" name="Google Shape;2482;p84"/>
          <p:cNvSpPr/>
          <p:nvPr/>
        </p:nvSpPr>
        <p:spPr>
          <a:xfrm>
            <a:off x="3542850" y="2378488"/>
            <a:ext cx="1861800" cy="777000"/>
          </a:xfrm>
          <a:prstGeom prst="roundRect">
            <a:avLst>
              <a:gd fmla="val 16667" name="adj"/>
            </a:avLst>
          </a:prstGeom>
          <a:solidFill>
            <a:srgbClr val="FF9900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Inter"/>
                <a:ea typeface="Inter"/>
                <a:cs typeface="Inter"/>
                <a:sym typeface="Inter"/>
              </a:rPr>
              <a:t>Back-End</a:t>
            </a:r>
            <a:endParaRPr b="1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483" name="Google Shape;2483;p84"/>
          <p:cNvSpPr/>
          <p:nvPr/>
        </p:nvSpPr>
        <p:spPr>
          <a:xfrm>
            <a:off x="6562200" y="2381063"/>
            <a:ext cx="1861800" cy="777000"/>
          </a:xfrm>
          <a:prstGeom prst="roundRect">
            <a:avLst>
              <a:gd fmla="val 16667" name="adj"/>
            </a:avLst>
          </a:prstGeom>
          <a:solidFill>
            <a:srgbClr val="44D220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Inter"/>
                <a:ea typeface="Inter"/>
                <a:cs typeface="Inter"/>
                <a:sym typeface="Inter"/>
              </a:rPr>
              <a:t>Front-End</a:t>
            </a:r>
            <a:endParaRPr b="1"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2484" name="Google Shape;2484;p84"/>
          <p:cNvCxnSpPr/>
          <p:nvPr/>
        </p:nvCxnSpPr>
        <p:spPr>
          <a:xfrm rot="10800000">
            <a:off x="5454275" y="2577963"/>
            <a:ext cx="9687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85" name="Google Shape;2485;p84"/>
          <p:cNvCxnSpPr/>
          <p:nvPr/>
        </p:nvCxnSpPr>
        <p:spPr>
          <a:xfrm rot="10800000">
            <a:off x="5530375" y="2990338"/>
            <a:ext cx="9822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triangle"/>
            <a:tailEnd len="med" w="med" type="none"/>
          </a:ln>
        </p:spPr>
      </p:cxnSp>
      <p:pic>
        <p:nvPicPr>
          <p:cNvPr id="2486" name="Google Shape;2486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000" y="2173486"/>
            <a:ext cx="1187000" cy="1187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87" name="Google Shape;2487;p84"/>
          <p:cNvCxnSpPr/>
          <p:nvPr/>
        </p:nvCxnSpPr>
        <p:spPr>
          <a:xfrm rot="10800000">
            <a:off x="2030000" y="2744588"/>
            <a:ext cx="14208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2488" name="Google Shape;2488;p84"/>
          <p:cNvSpPr txBox="1"/>
          <p:nvPr/>
        </p:nvSpPr>
        <p:spPr>
          <a:xfrm>
            <a:off x="1865750" y="2887863"/>
            <a:ext cx="1749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Registros del usuario</a:t>
            </a:r>
            <a:endParaRPr b="1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489" name="Google Shape;2489;p84"/>
          <p:cNvSpPr txBox="1"/>
          <p:nvPr/>
        </p:nvSpPr>
        <p:spPr>
          <a:xfrm>
            <a:off x="5146825" y="3192650"/>
            <a:ext cx="1749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Envía registros</a:t>
            </a:r>
            <a:endParaRPr b="1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490" name="Google Shape;2490;p84"/>
          <p:cNvSpPr txBox="1"/>
          <p:nvPr/>
        </p:nvSpPr>
        <p:spPr>
          <a:xfrm>
            <a:off x="4815125" y="1785775"/>
            <a:ext cx="2247000" cy="6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Obtener registros</a:t>
            </a:r>
            <a:endParaRPr b="1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accessToken: </a:t>
            </a:r>
            <a:r>
              <a:rPr lang="es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h¿d.t0!.l&amp;a</a:t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2491" name="Google Shape;2491;p84"/>
          <p:cNvCxnSpPr>
            <a:stCxn id="2492" idx="2"/>
          </p:cNvCxnSpPr>
          <p:nvPr/>
        </p:nvCxnSpPr>
        <p:spPr>
          <a:xfrm>
            <a:off x="4473750" y="1914950"/>
            <a:ext cx="0" cy="4251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2492" name="Google Shape;2492;p84"/>
          <p:cNvSpPr txBox="1"/>
          <p:nvPr/>
        </p:nvSpPr>
        <p:spPr>
          <a:xfrm>
            <a:off x="3600750" y="1268450"/>
            <a:ext cx="1746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Validar accessToken</a:t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6" name="Shape 2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7" name="Google Shape;2497;p85"/>
          <p:cNvSpPr txBox="1"/>
          <p:nvPr>
            <p:ph type="title"/>
          </p:nvPr>
        </p:nvSpPr>
        <p:spPr>
          <a:xfrm>
            <a:off x="1452450" y="2111100"/>
            <a:ext cx="5369400" cy="92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5200"/>
              <a:t>Cámara</a:t>
            </a:r>
            <a:endParaRPr sz="2600"/>
          </a:p>
        </p:txBody>
      </p:sp>
      <p:grpSp>
        <p:nvGrpSpPr>
          <p:cNvPr id="2498" name="Google Shape;2498;p85"/>
          <p:cNvGrpSpPr/>
          <p:nvPr/>
        </p:nvGrpSpPr>
        <p:grpSpPr>
          <a:xfrm flipH="1">
            <a:off x="495163" y="3391954"/>
            <a:ext cx="957285" cy="782957"/>
            <a:chOff x="3458975" y="1001825"/>
            <a:chExt cx="578350" cy="473000"/>
          </a:xfrm>
        </p:grpSpPr>
        <p:sp>
          <p:nvSpPr>
            <p:cNvPr id="2499" name="Google Shape;2499;p85"/>
            <p:cNvSpPr/>
            <p:nvPr/>
          </p:nvSpPr>
          <p:spPr>
            <a:xfrm>
              <a:off x="3970650" y="1224750"/>
              <a:ext cx="66675" cy="99100"/>
            </a:xfrm>
            <a:custGeom>
              <a:rect b="b" l="l" r="r" t="t"/>
              <a:pathLst>
                <a:path extrusionOk="0" h="3964" w="2667">
                  <a:moveTo>
                    <a:pt x="921" y="1"/>
                  </a:moveTo>
                  <a:cubicBezTo>
                    <a:pt x="806" y="1"/>
                    <a:pt x="699" y="30"/>
                    <a:pt x="602" y="84"/>
                  </a:cubicBezTo>
                  <a:lnTo>
                    <a:pt x="593" y="74"/>
                  </a:lnTo>
                  <a:lnTo>
                    <a:pt x="1" y="428"/>
                  </a:lnTo>
                  <a:lnTo>
                    <a:pt x="173" y="820"/>
                  </a:lnTo>
                  <a:cubicBezTo>
                    <a:pt x="153" y="906"/>
                    <a:pt x="144" y="1001"/>
                    <a:pt x="144" y="1106"/>
                  </a:cubicBezTo>
                  <a:cubicBezTo>
                    <a:pt x="144" y="2005"/>
                    <a:pt x="679" y="3037"/>
                    <a:pt x="1338" y="3467"/>
                  </a:cubicBezTo>
                  <a:lnTo>
                    <a:pt x="1558" y="3963"/>
                  </a:lnTo>
                  <a:lnTo>
                    <a:pt x="2236" y="3572"/>
                  </a:lnTo>
                  <a:cubicBezTo>
                    <a:pt x="2504" y="3409"/>
                    <a:pt x="2666" y="3065"/>
                    <a:pt x="2666" y="2559"/>
                  </a:cubicBezTo>
                  <a:cubicBezTo>
                    <a:pt x="2666" y="1632"/>
                    <a:pt x="2103" y="552"/>
                    <a:pt x="1405" y="151"/>
                  </a:cubicBezTo>
                  <a:cubicBezTo>
                    <a:pt x="1233" y="49"/>
                    <a:pt x="1070" y="1"/>
                    <a:pt x="9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0" name="Google Shape;2500;p85"/>
            <p:cNvSpPr/>
            <p:nvPr/>
          </p:nvSpPr>
          <p:spPr>
            <a:xfrm>
              <a:off x="3959425" y="1233350"/>
              <a:ext cx="63075" cy="91625"/>
            </a:xfrm>
            <a:custGeom>
              <a:rect b="b" l="l" r="r" t="t"/>
              <a:pathLst>
                <a:path extrusionOk="0" h="3665" w="2523">
                  <a:moveTo>
                    <a:pt x="762" y="0"/>
                  </a:moveTo>
                  <a:cubicBezTo>
                    <a:pt x="314" y="0"/>
                    <a:pt x="0" y="415"/>
                    <a:pt x="0" y="1106"/>
                  </a:cubicBezTo>
                  <a:cubicBezTo>
                    <a:pt x="0" y="2033"/>
                    <a:pt x="564" y="3113"/>
                    <a:pt x="1262" y="3514"/>
                  </a:cubicBezTo>
                  <a:cubicBezTo>
                    <a:pt x="1439" y="3616"/>
                    <a:pt x="1608" y="3665"/>
                    <a:pt x="1761" y="3665"/>
                  </a:cubicBezTo>
                  <a:cubicBezTo>
                    <a:pt x="2210" y="3665"/>
                    <a:pt x="2523" y="3250"/>
                    <a:pt x="2523" y="2559"/>
                  </a:cubicBezTo>
                  <a:cubicBezTo>
                    <a:pt x="2523" y="1632"/>
                    <a:pt x="1959" y="552"/>
                    <a:pt x="1262" y="151"/>
                  </a:cubicBezTo>
                  <a:cubicBezTo>
                    <a:pt x="1084" y="49"/>
                    <a:pt x="915" y="0"/>
                    <a:pt x="7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1" name="Google Shape;2501;p85"/>
            <p:cNvSpPr/>
            <p:nvPr/>
          </p:nvSpPr>
          <p:spPr>
            <a:xfrm>
              <a:off x="3706925" y="1266525"/>
              <a:ext cx="291450" cy="208300"/>
            </a:xfrm>
            <a:custGeom>
              <a:rect b="b" l="l" r="r" t="t"/>
              <a:pathLst>
                <a:path extrusionOk="0" h="8332" w="11658">
                  <a:moveTo>
                    <a:pt x="11111" y="0"/>
                  </a:moveTo>
                  <a:cubicBezTo>
                    <a:pt x="11059" y="0"/>
                    <a:pt x="11014" y="17"/>
                    <a:pt x="10979" y="47"/>
                  </a:cubicBezTo>
                  <a:cubicBezTo>
                    <a:pt x="10636" y="248"/>
                    <a:pt x="6947" y="2407"/>
                    <a:pt x="5428" y="3248"/>
                  </a:cubicBezTo>
                  <a:cubicBezTo>
                    <a:pt x="5208" y="3372"/>
                    <a:pt x="4998" y="3487"/>
                    <a:pt x="4807" y="3582"/>
                  </a:cubicBezTo>
                  <a:cubicBezTo>
                    <a:pt x="3546" y="4261"/>
                    <a:pt x="2714" y="4710"/>
                    <a:pt x="2322" y="6258"/>
                  </a:cubicBezTo>
                  <a:cubicBezTo>
                    <a:pt x="2170" y="6842"/>
                    <a:pt x="1695" y="7131"/>
                    <a:pt x="1385" y="7131"/>
                  </a:cubicBezTo>
                  <a:cubicBezTo>
                    <a:pt x="1365" y="7131"/>
                    <a:pt x="1347" y="7130"/>
                    <a:pt x="1329" y="7127"/>
                  </a:cubicBezTo>
                  <a:cubicBezTo>
                    <a:pt x="1252" y="7118"/>
                    <a:pt x="1204" y="7108"/>
                    <a:pt x="1204" y="6927"/>
                  </a:cubicBezTo>
                  <a:lnTo>
                    <a:pt x="1204" y="3019"/>
                  </a:lnTo>
                  <a:lnTo>
                    <a:pt x="1" y="3019"/>
                  </a:lnTo>
                  <a:lnTo>
                    <a:pt x="1" y="6927"/>
                  </a:lnTo>
                  <a:cubicBezTo>
                    <a:pt x="1" y="7682"/>
                    <a:pt x="459" y="8226"/>
                    <a:pt x="1176" y="8322"/>
                  </a:cubicBezTo>
                  <a:cubicBezTo>
                    <a:pt x="1243" y="8331"/>
                    <a:pt x="1310" y="8331"/>
                    <a:pt x="1386" y="8331"/>
                  </a:cubicBezTo>
                  <a:cubicBezTo>
                    <a:pt x="2227" y="8331"/>
                    <a:pt x="3192" y="7710"/>
                    <a:pt x="3479" y="6554"/>
                  </a:cubicBezTo>
                  <a:cubicBezTo>
                    <a:pt x="3746" y="5522"/>
                    <a:pt x="4224" y="5264"/>
                    <a:pt x="5380" y="4643"/>
                  </a:cubicBezTo>
                  <a:cubicBezTo>
                    <a:pt x="5571" y="4538"/>
                    <a:pt x="5781" y="4423"/>
                    <a:pt x="6011" y="4299"/>
                  </a:cubicBezTo>
                  <a:cubicBezTo>
                    <a:pt x="7606" y="3410"/>
                    <a:pt x="11476" y="1155"/>
                    <a:pt x="11515" y="1127"/>
                  </a:cubicBezTo>
                  <a:cubicBezTo>
                    <a:pt x="11601" y="1079"/>
                    <a:pt x="11658" y="974"/>
                    <a:pt x="11658" y="811"/>
                  </a:cubicBezTo>
                  <a:cubicBezTo>
                    <a:pt x="11658" y="515"/>
                    <a:pt x="11486" y="171"/>
                    <a:pt x="11266" y="47"/>
                  </a:cubicBezTo>
                  <a:cubicBezTo>
                    <a:pt x="11211" y="15"/>
                    <a:pt x="11158" y="0"/>
                    <a:pt x="11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2" name="Google Shape;2502;p85"/>
            <p:cNvSpPr/>
            <p:nvPr/>
          </p:nvSpPr>
          <p:spPr>
            <a:xfrm>
              <a:off x="3494325" y="1001825"/>
              <a:ext cx="455325" cy="449100"/>
            </a:xfrm>
            <a:custGeom>
              <a:rect b="b" l="l" r="r" t="t"/>
              <a:pathLst>
                <a:path extrusionOk="0" h="17964" w="18213">
                  <a:moveTo>
                    <a:pt x="12527" y="0"/>
                  </a:moveTo>
                  <a:cubicBezTo>
                    <a:pt x="12374" y="0"/>
                    <a:pt x="12222" y="48"/>
                    <a:pt x="12078" y="134"/>
                  </a:cubicBezTo>
                  <a:lnTo>
                    <a:pt x="0" y="7033"/>
                  </a:lnTo>
                  <a:lnTo>
                    <a:pt x="5514" y="17964"/>
                  </a:lnTo>
                  <a:lnTo>
                    <a:pt x="17668" y="11036"/>
                  </a:lnTo>
                  <a:lnTo>
                    <a:pt x="17668" y="11017"/>
                  </a:lnTo>
                  <a:cubicBezTo>
                    <a:pt x="17792" y="10960"/>
                    <a:pt x="17907" y="10864"/>
                    <a:pt x="17993" y="10740"/>
                  </a:cubicBezTo>
                  <a:cubicBezTo>
                    <a:pt x="18136" y="10539"/>
                    <a:pt x="18213" y="10262"/>
                    <a:pt x="18213" y="9957"/>
                  </a:cubicBezTo>
                  <a:lnTo>
                    <a:pt x="18213" y="4520"/>
                  </a:lnTo>
                  <a:cubicBezTo>
                    <a:pt x="18213" y="3736"/>
                    <a:pt x="17744" y="2857"/>
                    <a:pt x="17142" y="2513"/>
                  </a:cubicBezTo>
                  <a:lnTo>
                    <a:pt x="13072" y="153"/>
                  </a:lnTo>
                  <a:cubicBezTo>
                    <a:pt x="12890" y="48"/>
                    <a:pt x="12709" y="0"/>
                    <a:pt x="125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3" name="Google Shape;2503;p85"/>
            <p:cNvSpPr/>
            <p:nvPr/>
          </p:nvSpPr>
          <p:spPr>
            <a:xfrm>
              <a:off x="3949400" y="1109550"/>
              <a:ext cx="250" cy="139050"/>
            </a:xfrm>
            <a:custGeom>
              <a:rect b="b" l="l" r="r" t="t"/>
              <a:pathLst>
                <a:path extrusionOk="0" h="5562" w="10">
                  <a:moveTo>
                    <a:pt x="0" y="0"/>
                  </a:moveTo>
                  <a:lnTo>
                    <a:pt x="0" y="5562"/>
                  </a:lnTo>
                  <a:lnTo>
                    <a:pt x="10" y="5562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D0E3F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4" name="Google Shape;2504;p85"/>
            <p:cNvSpPr/>
            <p:nvPr/>
          </p:nvSpPr>
          <p:spPr>
            <a:xfrm>
              <a:off x="3660825" y="1109775"/>
              <a:ext cx="288825" cy="305575"/>
            </a:xfrm>
            <a:custGeom>
              <a:rect b="b" l="l" r="r" t="t"/>
              <a:pathLst>
                <a:path extrusionOk="0" h="12223" w="11553">
                  <a:moveTo>
                    <a:pt x="11543" y="1"/>
                  </a:moveTo>
                  <a:lnTo>
                    <a:pt x="0" y="6661"/>
                  </a:lnTo>
                  <a:lnTo>
                    <a:pt x="0" y="12222"/>
                  </a:lnTo>
                  <a:lnTo>
                    <a:pt x="11553" y="5553"/>
                  </a:lnTo>
                  <a:lnTo>
                    <a:pt x="11553" y="202"/>
                  </a:lnTo>
                  <a:cubicBezTo>
                    <a:pt x="11553" y="135"/>
                    <a:pt x="11553" y="68"/>
                    <a:pt x="11543" y="1"/>
                  </a:cubicBezTo>
                  <a:close/>
                </a:path>
              </a:pathLst>
            </a:custGeom>
            <a:solidFill>
              <a:srgbClr val="CFE3F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5" name="Google Shape;2505;p85"/>
            <p:cNvSpPr/>
            <p:nvPr/>
          </p:nvSpPr>
          <p:spPr>
            <a:xfrm>
              <a:off x="3634550" y="1244025"/>
              <a:ext cx="43975" cy="205700"/>
            </a:xfrm>
            <a:custGeom>
              <a:rect b="b" l="l" r="r" t="t"/>
              <a:pathLst>
                <a:path extrusionOk="0" h="8228" w="1759">
                  <a:moveTo>
                    <a:pt x="1758" y="1"/>
                  </a:moveTo>
                  <a:lnTo>
                    <a:pt x="0" y="441"/>
                  </a:lnTo>
                  <a:lnTo>
                    <a:pt x="0" y="8228"/>
                  </a:lnTo>
                  <a:lnTo>
                    <a:pt x="1758" y="7225"/>
                  </a:lnTo>
                  <a:lnTo>
                    <a:pt x="175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6" name="Google Shape;2506;p85"/>
            <p:cNvSpPr/>
            <p:nvPr/>
          </p:nvSpPr>
          <p:spPr>
            <a:xfrm>
              <a:off x="3481175" y="1175250"/>
              <a:ext cx="165100" cy="277825"/>
            </a:xfrm>
            <a:custGeom>
              <a:rect b="b" l="l" r="r" t="t"/>
              <a:pathLst>
                <a:path extrusionOk="0" h="11113" w="6604">
                  <a:moveTo>
                    <a:pt x="918" y="0"/>
                  </a:moveTo>
                  <a:cubicBezTo>
                    <a:pt x="479" y="0"/>
                    <a:pt x="1" y="363"/>
                    <a:pt x="1" y="1156"/>
                  </a:cubicBezTo>
                  <a:lnTo>
                    <a:pt x="1" y="6593"/>
                  </a:lnTo>
                  <a:cubicBezTo>
                    <a:pt x="1" y="7367"/>
                    <a:pt x="469" y="8256"/>
                    <a:pt x="1071" y="8600"/>
                  </a:cubicBezTo>
                  <a:lnTo>
                    <a:pt x="5142" y="10950"/>
                  </a:lnTo>
                  <a:cubicBezTo>
                    <a:pt x="5323" y="11055"/>
                    <a:pt x="5505" y="11113"/>
                    <a:pt x="5686" y="11113"/>
                  </a:cubicBezTo>
                  <a:cubicBezTo>
                    <a:pt x="5963" y="11113"/>
                    <a:pt x="6212" y="10979"/>
                    <a:pt x="6384" y="10740"/>
                  </a:cubicBezTo>
                  <a:cubicBezTo>
                    <a:pt x="6527" y="10539"/>
                    <a:pt x="6603" y="10272"/>
                    <a:pt x="6603" y="9957"/>
                  </a:cubicBezTo>
                  <a:lnTo>
                    <a:pt x="6603" y="4520"/>
                  </a:lnTo>
                  <a:cubicBezTo>
                    <a:pt x="6603" y="3736"/>
                    <a:pt x="6135" y="2857"/>
                    <a:pt x="5533" y="2513"/>
                  </a:cubicBezTo>
                  <a:lnTo>
                    <a:pt x="1453" y="153"/>
                  </a:lnTo>
                  <a:cubicBezTo>
                    <a:pt x="1272" y="57"/>
                    <a:pt x="1090" y="0"/>
                    <a:pt x="9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7" name="Google Shape;2507;p85"/>
            <p:cNvSpPr/>
            <p:nvPr/>
          </p:nvSpPr>
          <p:spPr>
            <a:xfrm>
              <a:off x="3490725" y="1184825"/>
              <a:ext cx="145750" cy="258425"/>
            </a:xfrm>
            <a:custGeom>
              <a:rect b="b" l="l" r="r" t="t"/>
              <a:pathLst>
                <a:path extrusionOk="0" h="10337" w="5830">
                  <a:moveTo>
                    <a:pt x="536" y="1"/>
                  </a:moveTo>
                  <a:cubicBezTo>
                    <a:pt x="224" y="1"/>
                    <a:pt x="1" y="289"/>
                    <a:pt x="1" y="773"/>
                  </a:cubicBezTo>
                  <a:lnTo>
                    <a:pt x="1" y="6210"/>
                  </a:lnTo>
                  <a:cubicBezTo>
                    <a:pt x="1" y="6850"/>
                    <a:pt x="402" y="7605"/>
                    <a:pt x="880" y="7882"/>
                  </a:cubicBezTo>
                  <a:lnTo>
                    <a:pt x="4960" y="10233"/>
                  </a:lnTo>
                  <a:cubicBezTo>
                    <a:pt x="5082" y="10303"/>
                    <a:pt x="5198" y="10337"/>
                    <a:pt x="5303" y="10337"/>
                  </a:cubicBezTo>
                  <a:cubicBezTo>
                    <a:pt x="5612" y="10337"/>
                    <a:pt x="5830" y="10051"/>
                    <a:pt x="5830" y="9574"/>
                  </a:cubicBezTo>
                  <a:lnTo>
                    <a:pt x="5830" y="4137"/>
                  </a:lnTo>
                  <a:cubicBezTo>
                    <a:pt x="5830" y="3496"/>
                    <a:pt x="5438" y="2742"/>
                    <a:pt x="4960" y="2465"/>
                  </a:cubicBezTo>
                  <a:lnTo>
                    <a:pt x="880" y="104"/>
                  </a:lnTo>
                  <a:cubicBezTo>
                    <a:pt x="759" y="34"/>
                    <a:pt x="642" y="1"/>
                    <a:pt x="5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8" name="Google Shape;2508;p85"/>
            <p:cNvSpPr/>
            <p:nvPr/>
          </p:nvSpPr>
          <p:spPr>
            <a:xfrm>
              <a:off x="3514875" y="1227425"/>
              <a:ext cx="97725" cy="173350"/>
            </a:xfrm>
            <a:custGeom>
              <a:rect b="b" l="l" r="r" t="t"/>
              <a:pathLst>
                <a:path extrusionOk="0" h="6934" w="3909">
                  <a:moveTo>
                    <a:pt x="348" y="0"/>
                  </a:moveTo>
                  <a:cubicBezTo>
                    <a:pt x="142" y="0"/>
                    <a:pt x="0" y="193"/>
                    <a:pt x="0" y="512"/>
                  </a:cubicBezTo>
                  <a:lnTo>
                    <a:pt x="0" y="4162"/>
                  </a:lnTo>
                  <a:cubicBezTo>
                    <a:pt x="0" y="4592"/>
                    <a:pt x="258" y="5099"/>
                    <a:pt x="583" y="5290"/>
                  </a:cubicBezTo>
                  <a:lnTo>
                    <a:pt x="3316" y="6866"/>
                  </a:lnTo>
                  <a:cubicBezTo>
                    <a:pt x="3397" y="6912"/>
                    <a:pt x="3475" y="6933"/>
                    <a:pt x="3545" y="6933"/>
                  </a:cubicBezTo>
                  <a:cubicBezTo>
                    <a:pt x="3758" y="6933"/>
                    <a:pt x="3908" y="6740"/>
                    <a:pt x="3908" y="6417"/>
                  </a:cubicBezTo>
                  <a:lnTo>
                    <a:pt x="3908" y="2777"/>
                  </a:lnTo>
                  <a:cubicBezTo>
                    <a:pt x="3908" y="2337"/>
                    <a:pt x="3641" y="1840"/>
                    <a:pt x="3316" y="1649"/>
                  </a:cubicBezTo>
                  <a:lnTo>
                    <a:pt x="583" y="73"/>
                  </a:lnTo>
                  <a:cubicBezTo>
                    <a:pt x="499" y="23"/>
                    <a:pt x="420" y="0"/>
                    <a:pt x="3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9" name="Google Shape;2509;p85"/>
            <p:cNvSpPr/>
            <p:nvPr/>
          </p:nvSpPr>
          <p:spPr>
            <a:xfrm>
              <a:off x="3526575" y="1260200"/>
              <a:ext cx="69050" cy="100300"/>
            </a:xfrm>
            <a:custGeom>
              <a:rect b="b" l="l" r="r" t="t"/>
              <a:pathLst>
                <a:path extrusionOk="0" h="4012" w="2762">
                  <a:moveTo>
                    <a:pt x="833" y="1"/>
                  </a:moveTo>
                  <a:cubicBezTo>
                    <a:pt x="345" y="1"/>
                    <a:pt x="0" y="453"/>
                    <a:pt x="0" y="1208"/>
                  </a:cubicBezTo>
                  <a:cubicBezTo>
                    <a:pt x="0" y="2230"/>
                    <a:pt x="621" y="3405"/>
                    <a:pt x="1376" y="3845"/>
                  </a:cubicBezTo>
                  <a:cubicBezTo>
                    <a:pt x="1573" y="3958"/>
                    <a:pt x="1760" y="4012"/>
                    <a:pt x="1929" y="4012"/>
                  </a:cubicBezTo>
                  <a:cubicBezTo>
                    <a:pt x="2419" y="4012"/>
                    <a:pt x="2762" y="3563"/>
                    <a:pt x="2762" y="2803"/>
                  </a:cubicBezTo>
                  <a:cubicBezTo>
                    <a:pt x="2762" y="1791"/>
                    <a:pt x="2141" y="606"/>
                    <a:pt x="1376" y="166"/>
                  </a:cubicBezTo>
                  <a:cubicBezTo>
                    <a:pt x="1184" y="54"/>
                    <a:pt x="1000" y="1"/>
                    <a:pt x="8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0" name="Google Shape;2510;p85"/>
            <p:cNvSpPr/>
            <p:nvPr/>
          </p:nvSpPr>
          <p:spPr>
            <a:xfrm>
              <a:off x="3536850" y="1275325"/>
              <a:ext cx="48500" cy="70275"/>
            </a:xfrm>
            <a:custGeom>
              <a:rect b="b" l="l" r="r" t="t"/>
              <a:pathLst>
                <a:path extrusionOk="0" h="2811" w="1940">
                  <a:moveTo>
                    <a:pt x="581" y="0"/>
                  </a:moveTo>
                  <a:cubicBezTo>
                    <a:pt x="239" y="0"/>
                    <a:pt x="0" y="315"/>
                    <a:pt x="0" y="842"/>
                  </a:cubicBezTo>
                  <a:cubicBezTo>
                    <a:pt x="0" y="1558"/>
                    <a:pt x="430" y="2380"/>
                    <a:pt x="965" y="2695"/>
                  </a:cubicBezTo>
                  <a:cubicBezTo>
                    <a:pt x="1102" y="2773"/>
                    <a:pt x="1232" y="2810"/>
                    <a:pt x="1350" y="2810"/>
                  </a:cubicBezTo>
                  <a:cubicBezTo>
                    <a:pt x="1696" y="2810"/>
                    <a:pt x="1940" y="2494"/>
                    <a:pt x="1940" y="1960"/>
                  </a:cubicBezTo>
                  <a:cubicBezTo>
                    <a:pt x="1940" y="1252"/>
                    <a:pt x="1500" y="421"/>
                    <a:pt x="965" y="115"/>
                  </a:cubicBezTo>
                  <a:cubicBezTo>
                    <a:pt x="829" y="37"/>
                    <a:pt x="699" y="0"/>
                    <a:pt x="5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1" name="Google Shape;2511;p85"/>
            <p:cNvSpPr/>
            <p:nvPr/>
          </p:nvSpPr>
          <p:spPr>
            <a:xfrm>
              <a:off x="3551425" y="1296350"/>
              <a:ext cx="19375" cy="28175"/>
            </a:xfrm>
            <a:custGeom>
              <a:rect b="b" l="l" r="r" t="t"/>
              <a:pathLst>
                <a:path extrusionOk="0" h="1127" w="775">
                  <a:moveTo>
                    <a:pt x="227" y="0"/>
                  </a:moveTo>
                  <a:cubicBezTo>
                    <a:pt x="94" y="0"/>
                    <a:pt x="0" y="123"/>
                    <a:pt x="0" y="335"/>
                  </a:cubicBezTo>
                  <a:cubicBezTo>
                    <a:pt x="0" y="622"/>
                    <a:pt x="172" y="956"/>
                    <a:pt x="382" y="1080"/>
                  </a:cubicBezTo>
                  <a:cubicBezTo>
                    <a:pt x="438" y="1112"/>
                    <a:pt x="491" y="1127"/>
                    <a:pt x="538" y="1127"/>
                  </a:cubicBezTo>
                  <a:cubicBezTo>
                    <a:pt x="678" y="1127"/>
                    <a:pt x="774" y="998"/>
                    <a:pt x="774" y="784"/>
                  </a:cubicBezTo>
                  <a:cubicBezTo>
                    <a:pt x="774" y="497"/>
                    <a:pt x="602" y="173"/>
                    <a:pt x="382" y="48"/>
                  </a:cubicBezTo>
                  <a:cubicBezTo>
                    <a:pt x="327" y="16"/>
                    <a:pt x="275" y="0"/>
                    <a:pt x="2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2" name="Google Shape;2512;p85"/>
            <p:cNvSpPr/>
            <p:nvPr/>
          </p:nvSpPr>
          <p:spPr>
            <a:xfrm>
              <a:off x="3521325" y="1331975"/>
              <a:ext cx="12925" cy="18750"/>
            </a:xfrm>
            <a:custGeom>
              <a:rect b="b" l="l" r="r" t="t"/>
              <a:pathLst>
                <a:path extrusionOk="0" h="750" w="517">
                  <a:moveTo>
                    <a:pt x="159" y="0"/>
                  </a:moveTo>
                  <a:cubicBezTo>
                    <a:pt x="65" y="0"/>
                    <a:pt x="0" y="85"/>
                    <a:pt x="0" y="229"/>
                  </a:cubicBezTo>
                  <a:cubicBezTo>
                    <a:pt x="0" y="420"/>
                    <a:pt x="115" y="639"/>
                    <a:pt x="258" y="716"/>
                  </a:cubicBezTo>
                  <a:cubicBezTo>
                    <a:pt x="296" y="739"/>
                    <a:pt x="332" y="749"/>
                    <a:pt x="364" y="749"/>
                  </a:cubicBezTo>
                  <a:cubicBezTo>
                    <a:pt x="454" y="749"/>
                    <a:pt x="516" y="666"/>
                    <a:pt x="516" y="525"/>
                  </a:cubicBezTo>
                  <a:cubicBezTo>
                    <a:pt x="516" y="334"/>
                    <a:pt x="401" y="114"/>
                    <a:pt x="258" y="28"/>
                  </a:cubicBezTo>
                  <a:cubicBezTo>
                    <a:pt x="223" y="9"/>
                    <a:pt x="189" y="0"/>
                    <a:pt x="1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3" name="Google Shape;2513;p85"/>
            <p:cNvSpPr/>
            <p:nvPr/>
          </p:nvSpPr>
          <p:spPr>
            <a:xfrm>
              <a:off x="3592500" y="1373875"/>
              <a:ext cx="12925" cy="18900"/>
            </a:xfrm>
            <a:custGeom>
              <a:rect b="b" l="l" r="r" t="t"/>
              <a:pathLst>
                <a:path extrusionOk="0" h="756" w="517">
                  <a:moveTo>
                    <a:pt x="153" y="0"/>
                  </a:moveTo>
                  <a:cubicBezTo>
                    <a:pt x="63" y="0"/>
                    <a:pt x="1" y="84"/>
                    <a:pt x="1" y="225"/>
                  </a:cubicBezTo>
                  <a:cubicBezTo>
                    <a:pt x="1" y="416"/>
                    <a:pt x="115" y="636"/>
                    <a:pt x="259" y="722"/>
                  </a:cubicBezTo>
                  <a:cubicBezTo>
                    <a:pt x="296" y="744"/>
                    <a:pt x="332" y="755"/>
                    <a:pt x="364" y="755"/>
                  </a:cubicBezTo>
                  <a:cubicBezTo>
                    <a:pt x="454" y="755"/>
                    <a:pt x="517" y="671"/>
                    <a:pt x="517" y="531"/>
                  </a:cubicBezTo>
                  <a:cubicBezTo>
                    <a:pt x="517" y="339"/>
                    <a:pt x="402" y="120"/>
                    <a:pt x="259" y="34"/>
                  </a:cubicBezTo>
                  <a:cubicBezTo>
                    <a:pt x="221" y="11"/>
                    <a:pt x="185" y="0"/>
                    <a:pt x="1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4" name="Google Shape;2514;p85"/>
            <p:cNvSpPr/>
            <p:nvPr/>
          </p:nvSpPr>
          <p:spPr>
            <a:xfrm>
              <a:off x="3521325" y="1236075"/>
              <a:ext cx="12925" cy="18850"/>
            </a:xfrm>
            <a:custGeom>
              <a:rect b="b" l="l" r="r" t="t"/>
              <a:pathLst>
                <a:path extrusionOk="0" h="754" w="517">
                  <a:moveTo>
                    <a:pt x="157" y="1"/>
                  </a:moveTo>
                  <a:cubicBezTo>
                    <a:pt x="64" y="1"/>
                    <a:pt x="0" y="90"/>
                    <a:pt x="0" y="233"/>
                  </a:cubicBezTo>
                  <a:cubicBezTo>
                    <a:pt x="0" y="415"/>
                    <a:pt x="115" y="644"/>
                    <a:pt x="258" y="720"/>
                  </a:cubicBezTo>
                  <a:cubicBezTo>
                    <a:pt x="296" y="743"/>
                    <a:pt x="332" y="754"/>
                    <a:pt x="364" y="754"/>
                  </a:cubicBezTo>
                  <a:cubicBezTo>
                    <a:pt x="454" y="754"/>
                    <a:pt x="516" y="670"/>
                    <a:pt x="516" y="529"/>
                  </a:cubicBezTo>
                  <a:cubicBezTo>
                    <a:pt x="516" y="338"/>
                    <a:pt x="401" y="118"/>
                    <a:pt x="258" y="32"/>
                  </a:cubicBezTo>
                  <a:cubicBezTo>
                    <a:pt x="222" y="11"/>
                    <a:pt x="188" y="1"/>
                    <a:pt x="1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5" name="Google Shape;2515;p85"/>
            <p:cNvSpPr/>
            <p:nvPr/>
          </p:nvSpPr>
          <p:spPr>
            <a:xfrm>
              <a:off x="3592500" y="1278075"/>
              <a:ext cx="12925" cy="18850"/>
            </a:xfrm>
            <a:custGeom>
              <a:rect b="b" l="l" r="r" t="t"/>
              <a:pathLst>
                <a:path extrusionOk="0" h="754" w="517">
                  <a:moveTo>
                    <a:pt x="153" y="1"/>
                  </a:moveTo>
                  <a:cubicBezTo>
                    <a:pt x="63" y="1"/>
                    <a:pt x="1" y="84"/>
                    <a:pt x="1" y="225"/>
                  </a:cubicBezTo>
                  <a:cubicBezTo>
                    <a:pt x="1" y="416"/>
                    <a:pt x="115" y="636"/>
                    <a:pt x="259" y="722"/>
                  </a:cubicBezTo>
                  <a:cubicBezTo>
                    <a:pt x="295" y="744"/>
                    <a:pt x="329" y="754"/>
                    <a:pt x="360" y="754"/>
                  </a:cubicBezTo>
                  <a:cubicBezTo>
                    <a:pt x="452" y="754"/>
                    <a:pt x="517" y="664"/>
                    <a:pt x="517" y="521"/>
                  </a:cubicBezTo>
                  <a:cubicBezTo>
                    <a:pt x="517" y="340"/>
                    <a:pt x="402" y="110"/>
                    <a:pt x="259" y="34"/>
                  </a:cubicBezTo>
                  <a:cubicBezTo>
                    <a:pt x="221" y="11"/>
                    <a:pt x="185" y="1"/>
                    <a:pt x="1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6" name="Google Shape;2516;p85"/>
            <p:cNvSpPr/>
            <p:nvPr/>
          </p:nvSpPr>
          <p:spPr>
            <a:xfrm>
              <a:off x="3458975" y="1150875"/>
              <a:ext cx="216925" cy="134750"/>
            </a:xfrm>
            <a:custGeom>
              <a:rect b="b" l="l" r="r" t="t"/>
              <a:pathLst>
                <a:path extrusionOk="0" h="5390" w="8677">
                  <a:moveTo>
                    <a:pt x="2756" y="0"/>
                  </a:moveTo>
                  <a:cubicBezTo>
                    <a:pt x="2578" y="0"/>
                    <a:pt x="2399" y="48"/>
                    <a:pt x="2236" y="144"/>
                  </a:cubicBezTo>
                  <a:lnTo>
                    <a:pt x="459" y="1166"/>
                  </a:lnTo>
                  <a:cubicBezTo>
                    <a:pt x="0" y="1434"/>
                    <a:pt x="325" y="2055"/>
                    <a:pt x="1510" y="2733"/>
                  </a:cubicBezTo>
                  <a:cubicBezTo>
                    <a:pt x="1644" y="2810"/>
                    <a:pt x="1787" y="2896"/>
                    <a:pt x="1921" y="2972"/>
                  </a:cubicBezTo>
                  <a:cubicBezTo>
                    <a:pt x="2991" y="3584"/>
                    <a:pt x="4052" y="4205"/>
                    <a:pt x="4052" y="4205"/>
                  </a:cubicBezTo>
                  <a:cubicBezTo>
                    <a:pt x="4195" y="4281"/>
                    <a:pt x="4329" y="4358"/>
                    <a:pt x="4462" y="4444"/>
                  </a:cubicBezTo>
                  <a:cubicBezTo>
                    <a:pt x="5305" y="4926"/>
                    <a:pt x="6089" y="5162"/>
                    <a:pt x="6637" y="5162"/>
                  </a:cubicBezTo>
                  <a:cubicBezTo>
                    <a:pt x="6860" y="5162"/>
                    <a:pt x="7044" y="5123"/>
                    <a:pt x="7176" y="5046"/>
                  </a:cubicBezTo>
                  <a:cubicBezTo>
                    <a:pt x="7310" y="4979"/>
                    <a:pt x="7482" y="4864"/>
                    <a:pt x="7683" y="4759"/>
                  </a:cubicBezTo>
                  <a:cubicBezTo>
                    <a:pt x="7773" y="4712"/>
                    <a:pt x="7852" y="4692"/>
                    <a:pt x="7922" y="4692"/>
                  </a:cubicBezTo>
                  <a:cubicBezTo>
                    <a:pt x="8332" y="4692"/>
                    <a:pt x="8409" y="5390"/>
                    <a:pt x="8409" y="5390"/>
                  </a:cubicBezTo>
                  <a:cubicBezTo>
                    <a:pt x="8409" y="5390"/>
                    <a:pt x="8571" y="5342"/>
                    <a:pt x="8600" y="5275"/>
                  </a:cubicBezTo>
                  <a:cubicBezTo>
                    <a:pt x="8600" y="4549"/>
                    <a:pt x="8676" y="3240"/>
                    <a:pt x="8285" y="3039"/>
                  </a:cubicBezTo>
                  <a:cubicBezTo>
                    <a:pt x="7969" y="2886"/>
                    <a:pt x="7176" y="2399"/>
                    <a:pt x="7176" y="2399"/>
                  </a:cubicBezTo>
                  <a:lnTo>
                    <a:pt x="5045" y="1166"/>
                  </a:lnTo>
                  <a:lnTo>
                    <a:pt x="3268" y="144"/>
                  </a:lnTo>
                  <a:cubicBezTo>
                    <a:pt x="3110" y="48"/>
                    <a:pt x="2934" y="0"/>
                    <a:pt x="27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7" name="Google Shape;2517;p85"/>
            <p:cNvSpPr/>
            <p:nvPr/>
          </p:nvSpPr>
          <p:spPr>
            <a:xfrm>
              <a:off x="3458975" y="1145800"/>
              <a:ext cx="222900" cy="129125"/>
            </a:xfrm>
            <a:custGeom>
              <a:rect b="b" l="l" r="r" t="t"/>
              <a:pathLst>
                <a:path extrusionOk="0" h="5165" w="8916">
                  <a:moveTo>
                    <a:pt x="2756" y="0"/>
                  </a:moveTo>
                  <a:cubicBezTo>
                    <a:pt x="2578" y="0"/>
                    <a:pt x="2399" y="46"/>
                    <a:pt x="2236" y="137"/>
                  </a:cubicBezTo>
                  <a:lnTo>
                    <a:pt x="459" y="1169"/>
                  </a:lnTo>
                  <a:cubicBezTo>
                    <a:pt x="0" y="1436"/>
                    <a:pt x="325" y="2048"/>
                    <a:pt x="1510" y="2736"/>
                  </a:cubicBezTo>
                  <a:cubicBezTo>
                    <a:pt x="1644" y="2812"/>
                    <a:pt x="1787" y="2888"/>
                    <a:pt x="1921" y="2974"/>
                  </a:cubicBezTo>
                  <a:cubicBezTo>
                    <a:pt x="2991" y="3586"/>
                    <a:pt x="4052" y="4198"/>
                    <a:pt x="4052" y="4198"/>
                  </a:cubicBezTo>
                  <a:cubicBezTo>
                    <a:pt x="4195" y="4284"/>
                    <a:pt x="4329" y="4360"/>
                    <a:pt x="4462" y="4436"/>
                  </a:cubicBezTo>
                  <a:cubicBezTo>
                    <a:pt x="5306" y="4926"/>
                    <a:pt x="6091" y="5164"/>
                    <a:pt x="6639" y="5164"/>
                  </a:cubicBezTo>
                  <a:cubicBezTo>
                    <a:pt x="6861" y="5164"/>
                    <a:pt x="7044" y="5125"/>
                    <a:pt x="7176" y="5048"/>
                  </a:cubicBezTo>
                  <a:cubicBezTo>
                    <a:pt x="7644" y="4780"/>
                    <a:pt x="8781" y="4121"/>
                    <a:pt x="8781" y="4121"/>
                  </a:cubicBezTo>
                  <a:cubicBezTo>
                    <a:pt x="8781" y="4121"/>
                    <a:pt x="8915" y="3357"/>
                    <a:pt x="8390" y="3099"/>
                  </a:cubicBezTo>
                  <a:cubicBezTo>
                    <a:pt x="8074" y="2936"/>
                    <a:pt x="7176" y="2392"/>
                    <a:pt x="7176" y="2392"/>
                  </a:cubicBezTo>
                  <a:lnTo>
                    <a:pt x="5045" y="1169"/>
                  </a:lnTo>
                  <a:lnTo>
                    <a:pt x="3268" y="137"/>
                  </a:lnTo>
                  <a:cubicBezTo>
                    <a:pt x="3110" y="46"/>
                    <a:pt x="2934" y="0"/>
                    <a:pt x="2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8" name="Google Shape;2518;p85"/>
            <p:cNvSpPr/>
            <p:nvPr/>
          </p:nvSpPr>
          <p:spPr>
            <a:xfrm>
              <a:off x="3670239" y="1169500"/>
              <a:ext cx="280225" cy="183500"/>
            </a:xfrm>
            <a:custGeom>
              <a:rect b="b" l="l" r="r" t="t"/>
              <a:pathLst>
                <a:path extrusionOk="0" h="7340" w="11209">
                  <a:moveTo>
                    <a:pt x="11209" y="1"/>
                  </a:moveTo>
                  <a:lnTo>
                    <a:pt x="0" y="6470"/>
                  </a:lnTo>
                  <a:lnTo>
                    <a:pt x="0" y="7339"/>
                  </a:lnTo>
                  <a:lnTo>
                    <a:pt x="11209" y="861"/>
                  </a:lnTo>
                  <a:lnTo>
                    <a:pt x="1120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2519" name="Google Shape;2519;p85"/>
          <p:cNvCxnSpPr/>
          <p:nvPr/>
        </p:nvCxnSpPr>
        <p:spPr>
          <a:xfrm>
            <a:off x="649354" y="140275"/>
            <a:ext cx="0" cy="18405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2520" name="Google Shape;2520;p85"/>
          <p:cNvCxnSpPr/>
          <p:nvPr/>
        </p:nvCxnSpPr>
        <p:spPr>
          <a:xfrm>
            <a:off x="801279" y="140275"/>
            <a:ext cx="0" cy="10914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2521" name="Google Shape;2521;p85"/>
          <p:cNvCxnSpPr/>
          <p:nvPr/>
        </p:nvCxnSpPr>
        <p:spPr>
          <a:xfrm rot="10800000">
            <a:off x="6957804" y="4091425"/>
            <a:ext cx="20589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2522" name="Google Shape;2522;p85"/>
          <p:cNvCxnSpPr/>
          <p:nvPr/>
        </p:nvCxnSpPr>
        <p:spPr>
          <a:xfrm rot="10800000">
            <a:off x="7579404" y="4215975"/>
            <a:ext cx="14373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oval"/>
          </a:ln>
        </p:spPr>
      </p:cxnSp>
      <p:grpSp>
        <p:nvGrpSpPr>
          <p:cNvPr id="2523" name="Google Shape;2523;p85"/>
          <p:cNvGrpSpPr/>
          <p:nvPr/>
        </p:nvGrpSpPr>
        <p:grpSpPr>
          <a:xfrm>
            <a:off x="6957800" y="1059575"/>
            <a:ext cx="605729" cy="921203"/>
            <a:chOff x="6104000" y="1506100"/>
            <a:chExt cx="605729" cy="921203"/>
          </a:xfrm>
        </p:grpSpPr>
        <p:sp>
          <p:nvSpPr>
            <p:cNvPr id="2524" name="Google Shape;2524;p85"/>
            <p:cNvSpPr/>
            <p:nvPr/>
          </p:nvSpPr>
          <p:spPr>
            <a:xfrm>
              <a:off x="6132316" y="2081006"/>
              <a:ext cx="577413" cy="346298"/>
            </a:xfrm>
            <a:custGeom>
              <a:rect b="b" l="l" r="r" t="t"/>
              <a:pathLst>
                <a:path extrusionOk="0" h="8304" w="13846">
                  <a:moveTo>
                    <a:pt x="6928" y="0"/>
                  </a:moveTo>
                  <a:cubicBezTo>
                    <a:pt x="3106" y="0"/>
                    <a:pt x="0" y="1863"/>
                    <a:pt x="0" y="4157"/>
                  </a:cubicBezTo>
                  <a:cubicBezTo>
                    <a:pt x="0" y="6450"/>
                    <a:pt x="3106" y="8303"/>
                    <a:pt x="6928" y="8303"/>
                  </a:cubicBezTo>
                  <a:cubicBezTo>
                    <a:pt x="10750" y="8303"/>
                    <a:pt x="13846" y="6450"/>
                    <a:pt x="13846" y="4157"/>
                  </a:cubicBezTo>
                  <a:cubicBezTo>
                    <a:pt x="13846" y="1863"/>
                    <a:pt x="10750" y="0"/>
                    <a:pt x="69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5" name="Google Shape;2525;p85"/>
            <p:cNvSpPr/>
            <p:nvPr/>
          </p:nvSpPr>
          <p:spPr>
            <a:xfrm>
              <a:off x="6191283" y="2100897"/>
              <a:ext cx="459103" cy="275403"/>
            </a:xfrm>
            <a:custGeom>
              <a:rect b="b" l="l" r="r" t="t"/>
              <a:pathLst>
                <a:path extrusionOk="0" h="6604" w="11009">
                  <a:moveTo>
                    <a:pt x="5504" y="1"/>
                  </a:moveTo>
                  <a:cubicBezTo>
                    <a:pt x="2466" y="1"/>
                    <a:pt x="1" y="1482"/>
                    <a:pt x="1" y="3297"/>
                  </a:cubicBezTo>
                  <a:cubicBezTo>
                    <a:pt x="1" y="5122"/>
                    <a:pt x="2466" y="6603"/>
                    <a:pt x="5504" y="6603"/>
                  </a:cubicBezTo>
                  <a:cubicBezTo>
                    <a:pt x="8543" y="6603"/>
                    <a:pt x="11008" y="5122"/>
                    <a:pt x="11008" y="3297"/>
                  </a:cubicBezTo>
                  <a:cubicBezTo>
                    <a:pt x="11008" y="1482"/>
                    <a:pt x="8543" y="1"/>
                    <a:pt x="55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6" name="Google Shape;2526;p85"/>
            <p:cNvSpPr/>
            <p:nvPr/>
          </p:nvSpPr>
          <p:spPr>
            <a:xfrm>
              <a:off x="6258216" y="2108070"/>
              <a:ext cx="325196" cy="194917"/>
            </a:xfrm>
            <a:custGeom>
              <a:rect b="b" l="l" r="r" t="t"/>
              <a:pathLst>
                <a:path extrusionOk="0" h="4674" w="7798">
                  <a:moveTo>
                    <a:pt x="3899" y="1"/>
                  </a:moveTo>
                  <a:cubicBezTo>
                    <a:pt x="1749" y="1"/>
                    <a:pt x="1" y="1042"/>
                    <a:pt x="1" y="2332"/>
                  </a:cubicBezTo>
                  <a:cubicBezTo>
                    <a:pt x="1" y="3622"/>
                    <a:pt x="1749" y="4673"/>
                    <a:pt x="3899" y="4673"/>
                  </a:cubicBezTo>
                  <a:cubicBezTo>
                    <a:pt x="6049" y="4673"/>
                    <a:pt x="7798" y="3622"/>
                    <a:pt x="7798" y="2332"/>
                  </a:cubicBezTo>
                  <a:cubicBezTo>
                    <a:pt x="7798" y="1042"/>
                    <a:pt x="6049" y="1"/>
                    <a:pt x="38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7" name="Google Shape;2527;p85"/>
            <p:cNvSpPr/>
            <p:nvPr/>
          </p:nvSpPr>
          <p:spPr>
            <a:xfrm>
              <a:off x="6339536" y="2014449"/>
              <a:ext cx="162223" cy="208054"/>
            </a:xfrm>
            <a:custGeom>
              <a:rect b="b" l="l" r="r" t="t"/>
              <a:pathLst>
                <a:path extrusionOk="0" h="4989" w="3890">
                  <a:moveTo>
                    <a:pt x="1491" y="0"/>
                  </a:moveTo>
                  <a:lnTo>
                    <a:pt x="1491" y="1262"/>
                  </a:lnTo>
                  <a:cubicBezTo>
                    <a:pt x="1491" y="2638"/>
                    <a:pt x="459" y="2733"/>
                    <a:pt x="96" y="3459"/>
                  </a:cubicBezTo>
                  <a:lnTo>
                    <a:pt x="86" y="3469"/>
                  </a:lnTo>
                  <a:lnTo>
                    <a:pt x="86" y="3478"/>
                  </a:lnTo>
                  <a:cubicBezTo>
                    <a:pt x="29" y="3583"/>
                    <a:pt x="0" y="3698"/>
                    <a:pt x="0" y="3813"/>
                  </a:cubicBezTo>
                  <a:cubicBezTo>
                    <a:pt x="0" y="4463"/>
                    <a:pt x="870" y="4988"/>
                    <a:pt x="1949" y="4988"/>
                  </a:cubicBezTo>
                  <a:cubicBezTo>
                    <a:pt x="3020" y="4988"/>
                    <a:pt x="3889" y="4463"/>
                    <a:pt x="3889" y="3813"/>
                  </a:cubicBezTo>
                  <a:cubicBezTo>
                    <a:pt x="3889" y="3708"/>
                    <a:pt x="3870" y="3603"/>
                    <a:pt x="3822" y="3497"/>
                  </a:cubicBezTo>
                  <a:lnTo>
                    <a:pt x="3813" y="3469"/>
                  </a:lnTo>
                  <a:cubicBezTo>
                    <a:pt x="3459" y="2733"/>
                    <a:pt x="2408" y="2647"/>
                    <a:pt x="2408" y="1262"/>
                  </a:cubicBezTo>
                  <a:lnTo>
                    <a:pt x="240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8" name="Google Shape;2528;p85"/>
            <p:cNvSpPr/>
            <p:nvPr/>
          </p:nvSpPr>
          <p:spPr>
            <a:xfrm>
              <a:off x="6104000" y="1507268"/>
              <a:ext cx="555144" cy="564944"/>
            </a:xfrm>
            <a:custGeom>
              <a:rect b="b" l="l" r="r" t="t"/>
              <a:pathLst>
                <a:path extrusionOk="0" h="13547" w="13312">
                  <a:moveTo>
                    <a:pt x="5946" y="0"/>
                  </a:moveTo>
                  <a:cubicBezTo>
                    <a:pt x="5395" y="0"/>
                    <a:pt x="4845" y="92"/>
                    <a:pt x="4310" y="285"/>
                  </a:cubicBezTo>
                  <a:cubicBezTo>
                    <a:pt x="1348" y="1355"/>
                    <a:pt x="1" y="5130"/>
                    <a:pt x="1291" y="8713"/>
                  </a:cubicBezTo>
                  <a:cubicBezTo>
                    <a:pt x="2356" y="11649"/>
                    <a:pt x="4865" y="13546"/>
                    <a:pt x="7366" y="13546"/>
                  </a:cubicBezTo>
                  <a:cubicBezTo>
                    <a:pt x="7917" y="13546"/>
                    <a:pt x="8467" y="13454"/>
                    <a:pt x="9002" y="13261"/>
                  </a:cubicBezTo>
                  <a:cubicBezTo>
                    <a:pt x="11964" y="12191"/>
                    <a:pt x="13311" y="8426"/>
                    <a:pt x="12021" y="4833"/>
                  </a:cubicBezTo>
                  <a:cubicBezTo>
                    <a:pt x="10956" y="1897"/>
                    <a:pt x="8448" y="0"/>
                    <a:pt x="59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9" name="Google Shape;2529;p85"/>
            <p:cNvSpPr/>
            <p:nvPr/>
          </p:nvSpPr>
          <p:spPr>
            <a:xfrm>
              <a:off x="6160215" y="1658688"/>
              <a:ext cx="257054" cy="374071"/>
            </a:xfrm>
            <a:custGeom>
              <a:rect b="b" l="l" r="r" t="t"/>
              <a:pathLst>
                <a:path extrusionOk="0" h="8970" w="6164">
                  <a:moveTo>
                    <a:pt x="1857" y="0"/>
                  </a:moveTo>
                  <a:cubicBezTo>
                    <a:pt x="762" y="0"/>
                    <a:pt x="0" y="1010"/>
                    <a:pt x="0" y="2703"/>
                  </a:cubicBezTo>
                  <a:cubicBezTo>
                    <a:pt x="0" y="4977"/>
                    <a:pt x="1376" y="7614"/>
                    <a:pt x="3087" y="8598"/>
                  </a:cubicBezTo>
                  <a:cubicBezTo>
                    <a:pt x="3522" y="8850"/>
                    <a:pt x="3935" y="8969"/>
                    <a:pt x="4310" y="8969"/>
                  </a:cubicBezTo>
                  <a:cubicBezTo>
                    <a:pt x="5401" y="8969"/>
                    <a:pt x="6163" y="7959"/>
                    <a:pt x="6163" y="6267"/>
                  </a:cubicBezTo>
                  <a:cubicBezTo>
                    <a:pt x="6163" y="3993"/>
                    <a:pt x="4787" y="1355"/>
                    <a:pt x="3087" y="371"/>
                  </a:cubicBezTo>
                  <a:cubicBezTo>
                    <a:pt x="2649" y="119"/>
                    <a:pt x="2234" y="0"/>
                    <a:pt x="18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0" name="Google Shape;2530;p85"/>
            <p:cNvSpPr/>
            <p:nvPr/>
          </p:nvSpPr>
          <p:spPr>
            <a:xfrm>
              <a:off x="6283321" y="1506100"/>
              <a:ext cx="312060" cy="540256"/>
            </a:xfrm>
            <a:custGeom>
              <a:rect b="b" l="l" r="r" t="t"/>
              <a:pathLst>
                <a:path extrusionOk="0" h="12955" w="7483">
                  <a:moveTo>
                    <a:pt x="1208" y="0"/>
                  </a:moveTo>
                  <a:cubicBezTo>
                    <a:pt x="772" y="0"/>
                    <a:pt x="363" y="105"/>
                    <a:pt x="1" y="313"/>
                  </a:cubicBezTo>
                  <a:cubicBezTo>
                    <a:pt x="192" y="246"/>
                    <a:pt x="603" y="151"/>
                    <a:pt x="937" y="132"/>
                  </a:cubicBezTo>
                  <a:cubicBezTo>
                    <a:pt x="1023" y="122"/>
                    <a:pt x="1109" y="113"/>
                    <a:pt x="1205" y="113"/>
                  </a:cubicBezTo>
                  <a:cubicBezTo>
                    <a:pt x="1749" y="113"/>
                    <a:pt x="2332" y="294"/>
                    <a:pt x="2944" y="638"/>
                  </a:cubicBezTo>
                  <a:cubicBezTo>
                    <a:pt x="5380" y="2052"/>
                    <a:pt x="7368" y="5836"/>
                    <a:pt x="7368" y="9094"/>
                  </a:cubicBezTo>
                  <a:cubicBezTo>
                    <a:pt x="7368" y="10356"/>
                    <a:pt x="7062" y="11397"/>
                    <a:pt x="6508" y="12076"/>
                  </a:cubicBezTo>
                  <a:cubicBezTo>
                    <a:pt x="6365" y="12257"/>
                    <a:pt x="6173" y="12439"/>
                    <a:pt x="5992" y="12563"/>
                  </a:cubicBezTo>
                  <a:cubicBezTo>
                    <a:pt x="5763" y="12744"/>
                    <a:pt x="5533" y="12888"/>
                    <a:pt x="5428" y="12955"/>
                  </a:cubicBezTo>
                  <a:cubicBezTo>
                    <a:pt x="5600" y="12907"/>
                    <a:pt x="5763" y="12840"/>
                    <a:pt x="5915" y="12754"/>
                  </a:cubicBezTo>
                  <a:cubicBezTo>
                    <a:pt x="6919" y="12171"/>
                    <a:pt x="7483" y="10843"/>
                    <a:pt x="7483" y="9094"/>
                  </a:cubicBezTo>
                  <a:cubicBezTo>
                    <a:pt x="7483" y="5798"/>
                    <a:pt x="5476" y="1957"/>
                    <a:pt x="3001" y="533"/>
                  </a:cubicBezTo>
                  <a:cubicBezTo>
                    <a:pt x="2386" y="177"/>
                    <a:pt x="1774" y="0"/>
                    <a:pt x="12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1" name="Google Shape;2531;p85"/>
            <p:cNvSpPr/>
            <p:nvPr/>
          </p:nvSpPr>
          <p:spPr>
            <a:xfrm>
              <a:off x="6199249" y="1715278"/>
              <a:ext cx="137910" cy="199880"/>
            </a:xfrm>
            <a:custGeom>
              <a:rect b="b" l="l" r="r" t="t"/>
              <a:pathLst>
                <a:path extrusionOk="0" h="4793" w="3307">
                  <a:moveTo>
                    <a:pt x="999" y="1"/>
                  </a:moveTo>
                  <a:cubicBezTo>
                    <a:pt x="413" y="1"/>
                    <a:pt x="1" y="541"/>
                    <a:pt x="1" y="1451"/>
                  </a:cubicBezTo>
                  <a:cubicBezTo>
                    <a:pt x="1" y="2664"/>
                    <a:pt x="746" y="4069"/>
                    <a:pt x="1654" y="4594"/>
                  </a:cubicBezTo>
                  <a:cubicBezTo>
                    <a:pt x="1886" y="4729"/>
                    <a:pt x="2108" y="4793"/>
                    <a:pt x="2309" y="4793"/>
                  </a:cubicBezTo>
                  <a:cubicBezTo>
                    <a:pt x="2894" y="4793"/>
                    <a:pt x="3307" y="4255"/>
                    <a:pt x="3307" y="3352"/>
                  </a:cubicBezTo>
                  <a:cubicBezTo>
                    <a:pt x="3307" y="2139"/>
                    <a:pt x="2561" y="725"/>
                    <a:pt x="1654" y="199"/>
                  </a:cubicBezTo>
                  <a:cubicBezTo>
                    <a:pt x="1421" y="65"/>
                    <a:pt x="1200" y="1"/>
                    <a:pt x="99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2" name="Google Shape;2532;p85"/>
            <p:cNvSpPr/>
            <p:nvPr/>
          </p:nvSpPr>
          <p:spPr>
            <a:xfrm>
              <a:off x="6218765" y="1737714"/>
              <a:ext cx="82154" cy="119561"/>
            </a:xfrm>
            <a:custGeom>
              <a:rect b="b" l="l" r="r" t="t"/>
              <a:pathLst>
                <a:path extrusionOk="0" h="2867" w="1970">
                  <a:moveTo>
                    <a:pt x="594" y="1"/>
                  </a:moveTo>
                  <a:cubicBezTo>
                    <a:pt x="244" y="1"/>
                    <a:pt x="1" y="324"/>
                    <a:pt x="1" y="865"/>
                  </a:cubicBezTo>
                  <a:cubicBezTo>
                    <a:pt x="1" y="1591"/>
                    <a:pt x="440" y="2432"/>
                    <a:pt x="985" y="2747"/>
                  </a:cubicBezTo>
                  <a:cubicBezTo>
                    <a:pt x="1124" y="2828"/>
                    <a:pt x="1257" y="2866"/>
                    <a:pt x="1377" y="2866"/>
                  </a:cubicBezTo>
                  <a:cubicBezTo>
                    <a:pt x="1726" y="2866"/>
                    <a:pt x="1969" y="2543"/>
                    <a:pt x="1969" y="2002"/>
                  </a:cubicBezTo>
                  <a:cubicBezTo>
                    <a:pt x="1969" y="1276"/>
                    <a:pt x="1530" y="435"/>
                    <a:pt x="985" y="120"/>
                  </a:cubicBezTo>
                  <a:cubicBezTo>
                    <a:pt x="846" y="39"/>
                    <a:pt x="713" y="1"/>
                    <a:pt x="5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3" name="Google Shape;2533;p85"/>
            <p:cNvSpPr/>
            <p:nvPr/>
          </p:nvSpPr>
          <p:spPr>
            <a:xfrm>
              <a:off x="6217598" y="1739507"/>
              <a:ext cx="68559" cy="124732"/>
            </a:xfrm>
            <a:custGeom>
              <a:rect b="b" l="l" r="r" t="t"/>
              <a:pathLst>
                <a:path extrusionOk="0" h="2991" w="1644">
                  <a:moveTo>
                    <a:pt x="411" y="0"/>
                  </a:moveTo>
                  <a:lnTo>
                    <a:pt x="0" y="230"/>
                  </a:lnTo>
                  <a:lnTo>
                    <a:pt x="1214" y="2991"/>
                  </a:lnTo>
                  <a:lnTo>
                    <a:pt x="1644" y="2762"/>
                  </a:lnTo>
                  <a:lnTo>
                    <a:pt x="41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4" name="Google Shape;2534;p85"/>
            <p:cNvSpPr/>
            <p:nvPr/>
          </p:nvSpPr>
          <p:spPr>
            <a:xfrm>
              <a:off x="6203252" y="1746263"/>
              <a:ext cx="82112" cy="119353"/>
            </a:xfrm>
            <a:custGeom>
              <a:rect b="b" l="l" r="r" t="t"/>
              <a:pathLst>
                <a:path extrusionOk="0" h="2862" w="1969">
                  <a:moveTo>
                    <a:pt x="595" y="1"/>
                  </a:moveTo>
                  <a:cubicBezTo>
                    <a:pt x="245" y="1"/>
                    <a:pt x="0" y="319"/>
                    <a:pt x="0" y="861"/>
                  </a:cubicBezTo>
                  <a:cubicBezTo>
                    <a:pt x="0" y="1587"/>
                    <a:pt x="440" y="2437"/>
                    <a:pt x="984" y="2743"/>
                  </a:cubicBezTo>
                  <a:cubicBezTo>
                    <a:pt x="1124" y="2824"/>
                    <a:pt x="1257" y="2862"/>
                    <a:pt x="1377" y="2862"/>
                  </a:cubicBezTo>
                  <a:cubicBezTo>
                    <a:pt x="1725" y="2862"/>
                    <a:pt x="1969" y="2540"/>
                    <a:pt x="1969" y="2007"/>
                  </a:cubicBezTo>
                  <a:cubicBezTo>
                    <a:pt x="1969" y="1281"/>
                    <a:pt x="1529" y="431"/>
                    <a:pt x="984" y="115"/>
                  </a:cubicBezTo>
                  <a:cubicBezTo>
                    <a:pt x="846" y="38"/>
                    <a:pt x="714" y="1"/>
                    <a:pt x="5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5" name="Google Shape;2535;p85"/>
            <p:cNvSpPr/>
            <p:nvPr/>
          </p:nvSpPr>
          <p:spPr>
            <a:xfrm>
              <a:off x="6213594" y="1762943"/>
              <a:ext cx="59801" cy="86950"/>
            </a:xfrm>
            <a:custGeom>
              <a:rect b="b" l="l" r="r" t="t"/>
              <a:pathLst>
                <a:path extrusionOk="0" h="2085" w="1434">
                  <a:moveTo>
                    <a:pt x="432" y="1"/>
                  </a:moveTo>
                  <a:cubicBezTo>
                    <a:pt x="180" y="1"/>
                    <a:pt x="1" y="233"/>
                    <a:pt x="1" y="623"/>
                  </a:cubicBezTo>
                  <a:cubicBezTo>
                    <a:pt x="1" y="1158"/>
                    <a:pt x="326" y="1770"/>
                    <a:pt x="717" y="1999"/>
                  </a:cubicBezTo>
                  <a:cubicBezTo>
                    <a:pt x="819" y="2057"/>
                    <a:pt x="915" y="2085"/>
                    <a:pt x="1002" y="2085"/>
                  </a:cubicBezTo>
                  <a:cubicBezTo>
                    <a:pt x="1258" y="2085"/>
                    <a:pt x="1434" y="1847"/>
                    <a:pt x="1434" y="1454"/>
                  </a:cubicBezTo>
                  <a:cubicBezTo>
                    <a:pt x="1434" y="929"/>
                    <a:pt x="1119" y="317"/>
                    <a:pt x="717" y="88"/>
                  </a:cubicBezTo>
                  <a:cubicBezTo>
                    <a:pt x="616" y="29"/>
                    <a:pt x="520" y="1"/>
                    <a:pt x="4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6" name="Google Shape;2536;p85"/>
            <p:cNvSpPr/>
            <p:nvPr/>
          </p:nvSpPr>
          <p:spPr>
            <a:xfrm>
              <a:off x="6229942" y="1786880"/>
              <a:ext cx="27941" cy="40368"/>
            </a:xfrm>
            <a:custGeom>
              <a:rect b="b" l="l" r="r" t="t"/>
              <a:pathLst>
                <a:path extrusionOk="0" h="968" w="670">
                  <a:moveTo>
                    <a:pt x="205" y="1"/>
                  </a:moveTo>
                  <a:cubicBezTo>
                    <a:pt x="86" y="1"/>
                    <a:pt x="0" y="112"/>
                    <a:pt x="0" y="297"/>
                  </a:cubicBezTo>
                  <a:cubicBezTo>
                    <a:pt x="0" y="536"/>
                    <a:pt x="153" y="823"/>
                    <a:pt x="335" y="928"/>
                  </a:cubicBezTo>
                  <a:cubicBezTo>
                    <a:pt x="381" y="955"/>
                    <a:pt x="425" y="967"/>
                    <a:pt x="465" y="967"/>
                  </a:cubicBezTo>
                  <a:cubicBezTo>
                    <a:pt x="584" y="967"/>
                    <a:pt x="669" y="858"/>
                    <a:pt x="669" y="680"/>
                  </a:cubicBezTo>
                  <a:cubicBezTo>
                    <a:pt x="669" y="431"/>
                    <a:pt x="516" y="145"/>
                    <a:pt x="335" y="39"/>
                  </a:cubicBezTo>
                  <a:cubicBezTo>
                    <a:pt x="289" y="13"/>
                    <a:pt x="245" y="1"/>
                    <a:pt x="2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37" name="Google Shape;2537;p85"/>
          <p:cNvGrpSpPr/>
          <p:nvPr/>
        </p:nvGrpSpPr>
        <p:grpSpPr>
          <a:xfrm>
            <a:off x="7842124" y="3117463"/>
            <a:ext cx="666951" cy="727683"/>
            <a:chOff x="7505474" y="1657463"/>
            <a:chExt cx="666951" cy="727683"/>
          </a:xfrm>
        </p:grpSpPr>
        <p:sp>
          <p:nvSpPr>
            <p:cNvPr id="2538" name="Google Shape;2538;p85"/>
            <p:cNvSpPr/>
            <p:nvPr/>
          </p:nvSpPr>
          <p:spPr>
            <a:xfrm>
              <a:off x="7639396" y="1657463"/>
              <a:ext cx="533029" cy="710428"/>
            </a:xfrm>
            <a:custGeom>
              <a:rect b="b" l="l" r="r" t="t"/>
              <a:pathLst>
                <a:path extrusionOk="0" h="13628" w="10225">
                  <a:moveTo>
                    <a:pt x="2939" y="0"/>
                  </a:moveTo>
                  <a:cubicBezTo>
                    <a:pt x="2451" y="0"/>
                    <a:pt x="2009" y="115"/>
                    <a:pt x="1628" y="333"/>
                  </a:cubicBezTo>
                  <a:lnTo>
                    <a:pt x="1" y="1275"/>
                  </a:lnTo>
                  <a:lnTo>
                    <a:pt x="523" y="2196"/>
                  </a:lnTo>
                  <a:cubicBezTo>
                    <a:pt x="441" y="2574"/>
                    <a:pt x="390" y="2994"/>
                    <a:pt x="390" y="3465"/>
                  </a:cubicBezTo>
                  <a:cubicBezTo>
                    <a:pt x="390" y="6678"/>
                    <a:pt x="2651" y="10588"/>
                    <a:pt x="5435" y="12195"/>
                  </a:cubicBezTo>
                  <a:cubicBezTo>
                    <a:pt x="5834" y="12420"/>
                    <a:pt x="6223" y="12594"/>
                    <a:pt x="6592" y="12706"/>
                  </a:cubicBezTo>
                  <a:lnTo>
                    <a:pt x="7124" y="13627"/>
                  </a:lnTo>
                  <a:lnTo>
                    <a:pt x="8751" y="12686"/>
                  </a:lnTo>
                  <a:cubicBezTo>
                    <a:pt x="9662" y="12154"/>
                    <a:pt x="10225" y="11028"/>
                    <a:pt x="10225" y="9421"/>
                  </a:cubicBezTo>
                  <a:cubicBezTo>
                    <a:pt x="10225" y="6208"/>
                    <a:pt x="7973" y="2298"/>
                    <a:pt x="5190" y="691"/>
                  </a:cubicBezTo>
                  <a:cubicBezTo>
                    <a:pt x="4380" y="221"/>
                    <a:pt x="3616" y="0"/>
                    <a:pt x="29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9" name="Google Shape;2539;p85"/>
            <p:cNvSpPr/>
            <p:nvPr/>
          </p:nvSpPr>
          <p:spPr>
            <a:xfrm>
              <a:off x="7562035" y="1706673"/>
              <a:ext cx="525575" cy="678472"/>
            </a:xfrm>
            <a:custGeom>
              <a:rect b="b" l="l" r="r" t="t"/>
              <a:pathLst>
                <a:path extrusionOk="0" h="13015" w="10082">
                  <a:moveTo>
                    <a:pt x="2793" y="0"/>
                  </a:moveTo>
                  <a:cubicBezTo>
                    <a:pt x="1138" y="0"/>
                    <a:pt x="1" y="1317"/>
                    <a:pt x="1" y="3595"/>
                  </a:cubicBezTo>
                  <a:cubicBezTo>
                    <a:pt x="1" y="6809"/>
                    <a:pt x="2263" y="10718"/>
                    <a:pt x="5046" y="12325"/>
                  </a:cubicBezTo>
                  <a:cubicBezTo>
                    <a:pt x="5856" y="12793"/>
                    <a:pt x="6621" y="13014"/>
                    <a:pt x="7298" y="13014"/>
                  </a:cubicBezTo>
                  <a:cubicBezTo>
                    <a:pt x="8949" y="13014"/>
                    <a:pt x="10082" y="11698"/>
                    <a:pt x="10082" y="9419"/>
                  </a:cubicBezTo>
                  <a:cubicBezTo>
                    <a:pt x="10082" y="6205"/>
                    <a:pt x="7830" y="2296"/>
                    <a:pt x="5046" y="689"/>
                  </a:cubicBezTo>
                  <a:cubicBezTo>
                    <a:pt x="4237" y="222"/>
                    <a:pt x="3471" y="0"/>
                    <a:pt x="27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0" name="Google Shape;2540;p85"/>
            <p:cNvSpPr/>
            <p:nvPr/>
          </p:nvSpPr>
          <p:spPr>
            <a:xfrm>
              <a:off x="7611663" y="1783982"/>
              <a:ext cx="412453" cy="531674"/>
            </a:xfrm>
            <a:custGeom>
              <a:rect b="b" l="l" r="r" t="t"/>
              <a:pathLst>
                <a:path extrusionOk="0" h="10199" w="7912">
                  <a:moveTo>
                    <a:pt x="2186" y="0"/>
                  </a:moveTo>
                  <a:cubicBezTo>
                    <a:pt x="1804" y="0"/>
                    <a:pt x="1456" y="89"/>
                    <a:pt x="1157" y="260"/>
                  </a:cubicBezTo>
                  <a:lnTo>
                    <a:pt x="727" y="506"/>
                  </a:lnTo>
                  <a:lnTo>
                    <a:pt x="768" y="577"/>
                  </a:lnTo>
                  <a:cubicBezTo>
                    <a:pt x="287" y="1048"/>
                    <a:pt x="1" y="1816"/>
                    <a:pt x="1" y="2819"/>
                  </a:cubicBezTo>
                  <a:cubicBezTo>
                    <a:pt x="1" y="5336"/>
                    <a:pt x="1771" y="8406"/>
                    <a:pt x="3951" y="9665"/>
                  </a:cubicBezTo>
                  <a:cubicBezTo>
                    <a:pt x="4588" y="10028"/>
                    <a:pt x="5183" y="10198"/>
                    <a:pt x="5711" y="10198"/>
                  </a:cubicBezTo>
                  <a:cubicBezTo>
                    <a:pt x="5912" y="10198"/>
                    <a:pt x="6104" y="10174"/>
                    <a:pt x="6284" y="10126"/>
                  </a:cubicBezTo>
                  <a:lnTo>
                    <a:pt x="6325" y="10197"/>
                  </a:lnTo>
                  <a:lnTo>
                    <a:pt x="6755" y="9942"/>
                  </a:lnTo>
                  <a:cubicBezTo>
                    <a:pt x="7461" y="9532"/>
                    <a:pt x="7912" y="8642"/>
                    <a:pt x="7912" y="7383"/>
                  </a:cubicBezTo>
                  <a:cubicBezTo>
                    <a:pt x="7912" y="4865"/>
                    <a:pt x="6141" y="1795"/>
                    <a:pt x="3951" y="536"/>
                  </a:cubicBezTo>
                  <a:cubicBezTo>
                    <a:pt x="3319" y="173"/>
                    <a:pt x="2719" y="0"/>
                    <a:pt x="21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1" name="Google Shape;2541;p85"/>
            <p:cNvSpPr/>
            <p:nvPr/>
          </p:nvSpPr>
          <p:spPr>
            <a:xfrm>
              <a:off x="7589247" y="1796858"/>
              <a:ext cx="412453" cy="532404"/>
            </a:xfrm>
            <a:custGeom>
              <a:rect b="b" l="l" r="r" t="t"/>
              <a:pathLst>
                <a:path extrusionOk="0" h="10213" w="7912">
                  <a:moveTo>
                    <a:pt x="2182" y="0"/>
                  </a:moveTo>
                  <a:cubicBezTo>
                    <a:pt x="889" y="0"/>
                    <a:pt x="1" y="1034"/>
                    <a:pt x="1" y="2817"/>
                  </a:cubicBezTo>
                  <a:cubicBezTo>
                    <a:pt x="1" y="5345"/>
                    <a:pt x="1771" y="8405"/>
                    <a:pt x="3951" y="9674"/>
                  </a:cubicBezTo>
                  <a:cubicBezTo>
                    <a:pt x="4587" y="10040"/>
                    <a:pt x="5188" y="10213"/>
                    <a:pt x="5720" y="10213"/>
                  </a:cubicBezTo>
                  <a:cubicBezTo>
                    <a:pt x="7020" y="10213"/>
                    <a:pt x="7912" y="9179"/>
                    <a:pt x="7912" y="7392"/>
                  </a:cubicBezTo>
                  <a:cubicBezTo>
                    <a:pt x="7912" y="4864"/>
                    <a:pt x="6141" y="1804"/>
                    <a:pt x="3951" y="545"/>
                  </a:cubicBezTo>
                  <a:cubicBezTo>
                    <a:pt x="3316" y="175"/>
                    <a:pt x="2715" y="0"/>
                    <a:pt x="218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2" name="Google Shape;2542;p85"/>
            <p:cNvSpPr/>
            <p:nvPr/>
          </p:nvSpPr>
          <p:spPr>
            <a:xfrm>
              <a:off x="7602071" y="1811037"/>
              <a:ext cx="388994" cy="502690"/>
            </a:xfrm>
            <a:custGeom>
              <a:rect b="b" l="l" r="r" t="t"/>
              <a:pathLst>
                <a:path extrusionOk="0" h="9643" w="7462">
                  <a:moveTo>
                    <a:pt x="2063" y="0"/>
                  </a:moveTo>
                  <a:cubicBezTo>
                    <a:pt x="840" y="0"/>
                    <a:pt x="0" y="976"/>
                    <a:pt x="0" y="2668"/>
                  </a:cubicBezTo>
                  <a:cubicBezTo>
                    <a:pt x="0" y="5042"/>
                    <a:pt x="1669" y="7939"/>
                    <a:pt x="3726" y="9136"/>
                  </a:cubicBezTo>
                  <a:cubicBezTo>
                    <a:pt x="4324" y="9480"/>
                    <a:pt x="4890" y="9643"/>
                    <a:pt x="5390" y="9643"/>
                  </a:cubicBezTo>
                  <a:cubicBezTo>
                    <a:pt x="6619" y="9643"/>
                    <a:pt x="7461" y="8663"/>
                    <a:pt x="7461" y="6977"/>
                  </a:cubicBezTo>
                  <a:cubicBezTo>
                    <a:pt x="7461" y="4592"/>
                    <a:pt x="5793" y="1696"/>
                    <a:pt x="3726" y="509"/>
                  </a:cubicBezTo>
                  <a:cubicBezTo>
                    <a:pt x="3128" y="164"/>
                    <a:pt x="2563" y="0"/>
                    <a:pt x="2063" y="0"/>
                  </a:cubicBezTo>
                  <a:close/>
                </a:path>
              </a:pathLst>
            </a:custGeom>
            <a:solidFill>
              <a:srgbClr val="325E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3" name="Google Shape;2543;p85"/>
            <p:cNvSpPr/>
            <p:nvPr/>
          </p:nvSpPr>
          <p:spPr>
            <a:xfrm>
              <a:off x="7607389" y="1821046"/>
              <a:ext cx="375127" cy="484392"/>
            </a:xfrm>
            <a:custGeom>
              <a:rect b="b" l="l" r="r" t="t"/>
              <a:pathLst>
                <a:path extrusionOk="0" h="9292" w="7196">
                  <a:moveTo>
                    <a:pt x="1989" y="0"/>
                  </a:moveTo>
                  <a:cubicBezTo>
                    <a:pt x="810" y="0"/>
                    <a:pt x="1" y="941"/>
                    <a:pt x="1" y="2568"/>
                  </a:cubicBezTo>
                  <a:cubicBezTo>
                    <a:pt x="1" y="4861"/>
                    <a:pt x="1608" y="7655"/>
                    <a:pt x="3593" y="8801"/>
                  </a:cubicBezTo>
                  <a:cubicBezTo>
                    <a:pt x="4170" y="9134"/>
                    <a:pt x="4715" y="9291"/>
                    <a:pt x="5199" y="9291"/>
                  </a:cubicBezTo>
                  <a:cubicBezTo>
                    <a:pt x="6381" y="9291"/>
                    <a:pt x="7195" y="8350"/>
                    <a:pt x="7195" y="6723"/>
                  </a:cubicBezTo>
                  <a:cubicBezTo>
                    <a:pt x="7195" y="4431"/>
                    <a:pt x="5578" y="1637"/>
                    <a:pt x="3593" y="491"/>
                  </a:cubicBezTo>
                  <a:cubicBezTo>
                    <a:pt x="3016" y="158"/>
                    <a:pt x="2472" y="0"/>
                    <a:pt x="1989" y="0"/>
                  </a:cubicBezTo>
                  <a:close/>
                </a:path>
              </a:pathLst>
            </a:custGeom>
            <a:solidFill>
              <a:srgbClr val="2C2D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4" name="Google Shape;2544;p85"/>
            <p:cNvSpPr/>
            <p:nvPr/>
          </p:nvSpPr>
          <p:spPr>
            <a:xfrm>
              <a:off x="7607910" y="1873958"/>
              <a:ext cx="318045" cy="411045"/>
            </a:xfrm>
            <a:custGeom>
              <a:rect b="b" l="l" r="r" t="t"/>
              <a:pathLst>
                <a:path extrusionOk="0" h="7885" w="6101">
                  <a:moveTo>
                    <a:pt x="1687" y="1"/>
                  </a:moveTo>
                  <a:cubicBezTo>
                    <a:pt x="686" y="1"/>
                    <a:pt x="1" y="798"/>
                    <a:pt x="1" y="2177"/>
                  </a:cubicBezTo>
                  <a:cubicBezTo>
                    <a:pt x="1" y="4122"/>
                    <a:pt x="1362" y="6496"/>
                    <a:pt x="3051" y="7469"/>
                  </a:cubicBezTo>
                  <a:cubicBezTo>
                    <a:pt x="3539" y="7751"/>
                    <a:pt x="4000" y="7885"/>
                    <a:pt x="4410" y="7885"/>
                  </a:cubicBezTo>
                  <a:cubicBezTo>
                    <a:pt x="5411" y="7885"/>
                    <a:pt x="6101" y="7088"/>
                    <a:pt x="6101" y="5708"/>
                  </a:cubicBezTo>
                  <a:cubicBezTo>
                    <a:pt x="6101" y="3764"/>
                    <a:pt x="4729" y="1389"/>
                    <a:pt x="3051" y="417"/>
                  </a:cubicBezTo>
                  <a:cubicBezTo>
                    <a:pt x="2560" y="135"/>
                    <a:pt x="2097" y="1"/>
                    <a:pt x="1687" y="1"/>
                  </a:cubicBezTo>
                  <a:close/>
                </a:path>
              </a:pathLst>
            </a:custGeom>
            <a:solidFill>
              <a:srgbClr val="6F737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5" name="Google Shape;2545;p85"/>
            <p:cNvSpPr/>
            <p:nvPr/>
          </p:nvSpPr>
          <p:spPr>
            <a:xfrm>
              <a:off x="7598839" y="1952205"/>
              <a:ext cx="261484" cy="274256"/>
            </a:xfrm>
            <a:custGeom>
              <a:rect b="b" l="l" r="r" t="t"/>
              <a:pathLst>
                <a:path extrusionOk="0" h="5261" w="5016">
                  <a:moveTo>
                    <a:pt x="1812" y="1"/>
                  </a:moveTo>
                  <a:cubicBezTo>
                    <a:pt x="462" y="779"/>
                    <a:pt x="1" y="2508"/>
                    <a:pt x="779" y="3849"/>
                  </a:cubicBezTo>
                  <a:cubicBezTo>
                    <a:pt x="1300" y="4755"/>
                    <a:pt x="2250" y="5261"/>
                    <a:pt x="3224" y="5261"/>
                  </a:cubicBezTo>
                  <a:cubicBezTo>
                    <a:pt x="3702" y="5261"/>
                    <a:pt x="4185" y="5139"/>
                    <a:pt x="4627" y="4883"/>
                  </a:cubicBezTo>
                  <a:cubicBezTo>
                    <a:pt x="5016" y="1485"/>
                    <a:pt x="1812" y="1"/>
                    <a:pt x="1812" y="1"/>
                  </a:cubicBezTo>
                  <a:close/>
                </a:path>
              </a:pathLst>
            </a:custGeom>
            <a:solidFill>
              <a:srgbClr val="484A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6" name="Google Shape;2546;p85"/>
            <p:cNvSpPr/>
            <p:nvPr/>
          </p:nvSpPr>
          <p:spPr>
            <a:xfrm>
              <a:off x="7662907" y="1945271"/>
              <a:ext cx="207582" cy="268469"/>
            </a:xfrm>
            <a:custGeom>
              <a:rect b="b" l="l" r="r" t="t"/>
              <a:pathLst>
                <a:path extrusionOk="0" h="5150" w="3982">
                  <a:moveTo>
                    <a:pt x="1100" y="0"/>
                  </a:moveTo>
                  <a:cubicBezTo>
                    <a:pt x="447" y="0"/>
                    <a:pt x="0" y="525"/>
                    <a:pt x="0" y="1423"/>
                  </a:cubicBezTo>
                  <a:cubicBezTo>
                    <a:pt x="0" y="2693"/>
                    <a:pt x="890" y="4238"/>
                    <a:pt x="1996" y="4872"/>
                  </a:cubicBezTo>
                  <a:cubicBezTo>
                    <a:pt x="2315" y="5060"/>
                    <a:pt x="2617" y="5149"/>
                    <a:pt x="2885" y="5149"/>
                  </a:cubicBezTo>
                  <a:cubicBezTo>
                    <a:pt x="3534" y="5149"/>
                    <a:pt x="3981" y="4625"/>
                    <a:pt x="3981" y="3726"/>
                  </a:cubicBezTo>
                  <a:cubicBezTo>
                    <a:pt x="3981" y="2457"/>
                    <a:pt x="3091" y="912"/>
                    <a:pt x="1996" y="277"/>
                  </a:cubicBezTo>
                  <a:cubicBezTo>
                    <a:pt x="1673" y="89"/>
                    <a:pt x="1369" y="0"/>
                    <a:pt x="1100" y="0"/>
                  </a:cubicBezTo>
                  <a:close/>
                </a:path>
              </a:pathLst>
            </a:custGeom>
            <a:solidFill>
              <a:srgbClr val="484A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7" name="Google Shape;2547;p85"/>
            <p:cNvSpPr/>
            <p:nvPr/>
          </p:nvSpPr>
          <p:spPr>
            <a:xfrm>
              <a:off x="7617554" y="2103746"/>
              <a:ext cx="189962" cy="148883"/>
            </a:xfrm>
            <a:custGeom>
              <a:rect b="b" l="l" r="r" t="t"/>
              <a:pathLst>
                <a:path extrusionOk="0" h="2856" w="3644">
                  <a:moveTo>
                    <a:pt x="1250" y="0"/>
                  </a:moveTo>
                  <a:cubicBezTo>
                    <a:pt x="1243" y="0"/>
                    <a:pt x="1236" y="0"/>
                    <a:pt x="1228" y="0"/>
                  </a:cubicBezTo>
                  <a:cubicBezTo>
                    <a:pt x="839" y="0"/>
                    <a:pt x="563" y="144"/>
                    <a:pt x="430" y="369"/>
                  </a:cubicBezTo>
                  <a:lnTo>
                    <a:pt x="0" y="1136"/>
                  </a:lnTo>
                  <a:lnTo>
                    <a:pt x="154" y="1218"/>
                  </a:lnTo>
                  <a:cubicBezTo>
                    <a:pt x="174" y="1341"/>
                    <a:pt x="236" y="1484"/>
                    <a:pt x="317" y="1628"/>
                  </a:cubicBezTo>
                  <a:cubicBezTo>
                    <a:pt x="723" y="2307"/>
                    <a:pt x="1691" y="2856"/>
                    <a:pt x="2486" y="2856"/>
                  </a:cubicBezTo>
                  <a:cubicBezTo>
                    <a:pt x="2493" y="2856"/>
                    <a:pt x="2500" y="2856"/>
                    <a:pt x="2508" y="2856"/>
                  </a:cubicBezTo>
                  <a:cubicBezTo>
                    <a:pt x="2712" y="2856"/>
                    <a:pt x="2886" y="2815"/>
                    <a:pt x="3030" y="2743"/>
                  </a:cubicBezTo>
                  <a:lnTo>
                    <a:pt x="3132" y="2794"/>
                  </a:lnTo>
                  <a:lnTo>
                    <a:pt x="3551" y="2047"/>
                  </a:lnTo>
                  <a:cubicBezTo>
                    <a:pt x="3644" y="1832"/>
                    <a:pt x="3603" y="1546"/>
                    <a:pt x="3418" y="1229"/>
                  </a:cubicBezTo>
                  <a:cubicBezTo>
                    <a:pt x="3013" y="549"/>
                    <a:pt x="2054" y="0"/>
                    <a:pt x="1250" y="0"/>
                  </a:cubicBezTo>
                  <a:close/>
                </a:path>
              </a:pathLst>
            </a:custGeom>
            <a:solidFill>
              <a:srgbClr val="2C2D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8" name="Google Shape;2548;p85"/>
            <p:cNvSpPr/>
            <p:nvPr/>
          </p:nvSpPr>
          <p:spPr>
            <a:xfrm>
              <a:off x="7602593" y="2140028"/>
              <a:ext cx="194236" cy="130742"/>
            </a:xfrm>
            <a:custGeom>
              <a:rect b="b" l="l" r="r" t="t"/>
              <a:pathLst>
                <a:path extrusionOk="0" h="2508" w="3726">
                  <a:moveTo>
                    <a:pt x="1116" y="0"/>
                  </a:moveTo>
                  <a:cubicBezTo>
                    <a:pt x="318" y="21"/>
                    <a:pt x="1" y="584"/>
                    <a:pt x="410" y="1269"/>
                  </a:cubicBezTo>
                  <a:cubicBezTo>
                    <a:pt x="819" y="1955"/>
                    <a:pt x="1802" y="2508"/>
                    <a:pt x="2600" y="2508"/>
                  </a:cubicBezTo>
                  <a:cubicBezTo>
                    <a:pt x="3398" y="2487"/>
                    <a:pt x="3726" y="1924"/>
                    <a:pt x="3317" y="1239"/>
                  </a:cubicBezTo>
                  <a:cubicBezTo>
                    <a:pt x="2907" y="543"/>
                    <a:pt x="1925" y="0"/>
                    <a:pt x="1116" y="0"/>
                  </a:cubicBezTo>
                  <a:close/>
                </a:path>
              </a:pathLst>
            </a:custGeom>
            <a:solidFill>
              <a:srgbClr val="565A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9" name="Google Shape;2549;p85"/>
            <p:cNvSpPr/>
            <p:nvPr/>
          </p:nvSpPr>
          <p:spPr>
            <a:xfrm>
              <a:off x="7627667" y="2165103"/>
              <a:ext cx="138770" cy="95033"/>
            </a:xfrm>
            <a:custGeom>
              <a:rect b="b" l="l" r="r" t="t"/>
              <a:pathLst>
                <a:path extrusionOk="0" h="1823" w="2662">
                  <a:moveTo>
                    <a:pt x="246" y="0"/>
                  </a:moveTo>
                  <a:lnTo>
                    <a:pt x="246" y="0"/>
                  </a:lnTo>
                  <a:cubicBezTo>
                    <a:pt x="31" y="174"/>
                    <a:pt x="1" y="492"/>
                    <a:pt x="205" y="840"/>
                  </a:cubicBezTo>
                  <a:cubicBezTo>
                    <a:pt x="533" y="1392"/>
                    <a:pt x="1311" y="1822"/>
                    <a:pt x="1955" y="1822"/>
                  </a:cubicBezTo>
                  <a:cubicBezTo>
                    <a:pt x="2375" y="1812"/>
                    <a:pt x="2631" y="1617"/>
                    <a:pt x="2662" y="1321"/>
                  </a:cubicBezTo>
                  <a:lnTo>
                    <a:pt x="2662" y="1321"/>
                  </a:lnTo>
                  <a:cubicBezTo>
                    <a:pt x="2539" y="1423"/>
                    <a:pt x="2365" y="1474"/>
                    <a:pt x="2140" y="1484"/>
                  </a:cubicBezTo>
                  <a:cubicBezTo>
                    <a:pt x="2132" y="1484"/>
                    <a:pt x="2125" y="1485"/>
                    <a:pt x="2117" y="1485"/>
                  </a:cubicBezTo>
                  <a:cubicBezTo>
                    <a:pt x="1477" y="1485"/>
                    <a:pt x="713" y="1048"/>
                    <a:pt x="390" y="502"/>
                  </a:cubicBezTo>
                  <a:cubicBezTo>
                    <a:pt x="287" y="318"/>
                    <a:pt x="236" y="144"/>
                    <a:pt x="246" y="0"/>
                  </a:cubicBezTo>
                  <a:close/>
                </a:path>
              </a:pathLst>
            </a:custGeom>
            <a:solidFill>
              <a:srgbClr val="08090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0" name="Google Shape;2550;p85"/>
            <p:cNvSpPr/>
            <p:nvPr/>
          </p:nvSpPr>
          <p:spPr>
            <a:xfrm>
              <a:off x="7639970" y="2156554"/>
              <a:ext cx="126989" cy="85962"/>
            </a:xfrm>
            <a:custGeom>
              <a:rect b="b" l="l" r="r" t="t"/>
              <a:pathLst>
                <a:path extrusionOk="0" h="1649" w="2436">
                  <a:moveTo>
                    <a:pt x="554" y="1"/>
                  </a:moveTo>
                  <a:cubicBezTo>
                    <a:pt x="547" y="1"/>
                    <a:pt x="540" y="1"/>
                    <a:pt x="532" y="1"/>
                  </a:cubicBezTo>
                  <a:cubicBezTo>
                    <a:pt x="307" y="1"/>
                    <a:pt x="143" y="62"/>
                    <a:pt x="10" y="164"/>
                  </a:cubicBezTo>
                  <a:cubicBezTo>
                    <a:pt x="0" y="308"/>
                    <a:pt x="51" y="482"/>
                    <a:pt x="154" y="666"/>
                  </a:cubicBezTo>
                  <a:cubicBezTo>
                    <a:pt x="477" y="1212"/>
                    <a:pt x="1241" y="1649"/>
                    <a:pt x="1881" y="1649"/>
                  </a:cubicBezTo>
                  <a:cubicBezTo>
                    <a:pt x="1889" y="1649"/>
                    <a:pt x="1896" y="1648"/>
                    <a:pt x="1904" y="1648"/>
                  </a:cubicBezTo>
                  <a:cubicBezTo>
                    <a:pt x="2129" y="1638"/>
                    <a:pt x="2303" y="1587"/>
                    <a:pt x="2426" y="1485"/>
                  </a:cubicBezTo>
                  <a:cubicBezTo>
                    <a:pt x="2436" y="1341"/>
                    <a:pt x="2395" y="1167"/>
                    <a:pt x="2282" y="983"/>
                  </a:cubicBezTo>
                  <a:cubicBezTo>
                    <a:pt x="1958" y="437"/>
                    <a:pt x="1195" y="1"/>
                    <a:pt x="554" y="1"/>
                  </a:cubicBezTo>
                  <a:close/>
                </a:path>
              </a:pathLst>
            </a:custGeom>
            <a:solidFill>
              <a:srgbClr val="1634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1" name="Google Shape;2551;p85"/>
            <p:cNvSpPr/>
            <p:nvPr/>
          </p:nvSpPr>
          <p:spPr>
            <a:xfrm>
              <a:off x="7681048" y="2175216"/>
              <a:ext cx="51765" cy="34771"/>
            </a:xfrm>
            <a:custGeom>
              <a:rect b="b" l="l" r="r" t="t"/>
              <a:pathLst>
                <a:path extrusionOk="0" h="667" w="993">
                  <a:moveTo>
                    <a:pt x="297" y="1"/>
                  </a:moveTo>
                  <a:cubicBezTo>
                    <a:pt x="82" y="1"/>
                    <a:pt x="0" y="154"/>
                    <a:pt x="113" y="339"/>
                  </a:cubicBezTo>
                  <a:cubicBezTo>
                    <a:pt x="212" y="517"/>
                    <a:pt x="464" y="667"/>
                    <a:pt x="675" y="667"/>
                  </a:cubicBezTo>
                  <a:cubicBezTo>
                    <a:pt x="682" y="667"/>
                    <a:pt x="689" y="666"/>
                    <a:pt x="696" y="666"/>
                  </a:cubicBezTo>
                  <a:cubicBezTo>
                    <a:pt x="911" y="666"/>
                    <a:pt x="993" y="513"/>
                    <a:pt x="890" y="328"/>
                  </a:cubicBezTo>
                  <a:cubicBezTo>
                    <a:pt x="778" y="144"/>
                    <a:pt x="512" y="1"/>
                    <a:pt x="297" y="1"/>
                  </a:cubicBezTo>
                  <a:close/>
                </a:path>
              </a:pathLst>
            </a:custGeom>
            <a:solidFill>
              <a:srgbClr val="F14B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2" name="Google Shape;2552;p85"/>
            <p:cNvSpPr/>
            <p:nvPr/>
          </p:nvSpPr>
          <p:spPr>
            <a:xfrm>
              <a:off x="7677295" y="2157075"/>
              <a:ext cx="13919" cy="5943"/>
            </a:xfrm>
            <a:custGeom>
              <a:rect b="b" l="l" r="r" t="t"/>
              <a:pathLst>
                <a:path extrusionOk="0" h="114" w="267">
                  <a:moveTo>
                    <a:pt x="0" y="1"/>
                  </a:moveTo>
                  <a:lnTo>
                    <a:pt x="0" y="11"/>
                  </a:lnTo>
                  <a:cubicBezTo>
                    <a:pt x="41" y="73"/>
                    <a:pt x="123" y="113"/>
                    <a:pt x="185" y="113"/>
                  </a:cubicBezTo>
                  <a:cubicBezTo>
                    <a:pt x="236" y="113"/>
                    <a:pt x="267" y="83"/>
                    <a:pt x="256" y="42"/>
                  </a:cubicBezTo>
                  <a:cubicBezTo>
                    <a:pt x="174" y="21"/>
                    <a:pt x="82" y="11"/>
                    <a:pt x="0" y="1"/>
                  </a:cubicBezTo>
                  <a:close/>
                </a:path>
              </a:pathLst>
            </a:custGeom>
            <a:solidFill>
              <a:srgbClr val="F14B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3" name="Google Shape;2553;p85"/>
            <p:cNvSpPr/>
            <p:nvPr/>
          </p:nvSpPr>
          <p:spPr>
            <a:xfrm>
              <a:off x="7719989" y="2226460"/>
              <a:ext cx="16056" cy="10739"/>
            </a:xfrm>
            <a:custGeom>
              <a:rect b="b" l="l" r="r" t="t"/>
              <a:pathLst>
                <a:path extrusionOk="0" h="206" w="308">
                  <a:moveTo>
                    <a:pt x="92" y="0"/>
                  </a:moveTo>
                  <a:cubicBezTo>
                    <a:pt x="31" y="0"/>
                    <a:pt x="0" y="52"/>
                    <a:pt x="31" y="103"/>
                  </a:cubicBezTo>
                  <a:cubicBezTo>
                    <a:pt x="72" y="164"/>
                    <a:pt x="143" y="205"/>
                    <a:pt x="215" y="205"/>
                  </a:cubicBezTo>
                  <a:cubicBezTo>
                    <a:pt x="276" y="205"/>
                    <a:pt x="307" y="164"/>
                    <a:pt x="276" y="103"/>
                  </a:cubicBezTo>
                  <a:cubicBezTo>
                    <a:pt x="236" y="52"/>
                    <a:pt x="154" y="0"/>
                    <a:pt x="92" y="0"/>
                  </a:cubicBezTo>
                  <a:close/>
                </a:path>
              </a:pathLst>
            </a:custGeom>
            <a:solidFill>
              <a:srgbClr val="F14B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4" name="Google Shape;2554;p85"/>
            <p:cNvSpPr/>
            <p:nvPr/>
          </p:nvSpPr>
          <p:spPr>
            <a:xfrm>
              <a:off x="7714620" y="2168856"/>
              <a:ext cx="9123" cy="4848"/>
            </a:xfrm>
            <a:custGeom>
              <a:rect b="b" l="l" r="r" t="t"/>
              <a:pathLst>
                <a:path extrusionOk="0" h="93" w="175">
                  <a:moveTo>
                    <a:pt x="1" y="0"/>
                  </a:moveTo>
                  <a:lnTo>
                    <a:pt x="1" y="0"/>
                  </a:lnTo>
                  <a:cubicBezTo>
                    <a:pt x="21" y="21"/>
                    <a:pt x="42" y="41"/>
                    <a:pt x="83" y="61"/>
                  </a:cubicBezTo>
                  <a:cubicBezTo>
                    <a:pt x="113" y="82"/>
                    <a:pt x="144" y="82"/>
                    <a:pt x="175" y="92"/>
                  </a:cubicBezTo>
                  <a:cubicBezTo>
                    <a:pt x="113" y="51"/>
                    <a:pt x="62" y="21"/>
                    <a:pt x="1" y="0"/>
                  </a:cubicBezTo>
                  <a:close/>
                </a:path>
              </a:pathLst>
            </a:custGeom>
            <a:solidFill>
              <a:srgbClr val="F14B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5" name="Google Shape;2555;p85"/>
            <p:cNvSpPr/>
            <p:nvPr/>
          </p:nvSpPr>
          <p:spPr>
            <a:xfrm>
              <a:off x="7683133" y="2216086"/>
              <a:ext cx="15535" cy="10739"/>
            </a:xfrm>
            <a:custGeom>
              <a:rect b="b" l="l" r="r" t="t"/>
              <a:pathLst>
                <a:path extrusionOk="0" h="206" w="298">
                  <a:moveTo>
                    <a:pt x="79" y="1"/>
                  </a:moveTo>
                  <a:cubicBezTo>
                    <a:pt x="52" y="1"/>
                    <a:pt x="31" y="11"/>
                    <a:pt x="21" y="36"/>
                  </a:cubicBezTo>
                  <a:cubicBezTo>
                    <a:pt x="1" y="77"/>
                    <a:pt x="42" y="138"/>
                    <a:pt x="103" y="179"/>
                  </a:cubicBezTo>
                  <a:cubicBezTo>
                    <a:pt x="142" y="195"/>
                    <a:pt x="183" y="206"/>
                    <a:pt x="216" y="206"/>
                  </a:cubicBezTo>
                  <a:cubicBezTo>
                    <a:pt x="245" y="206"/>
                    <a:pt x="268" y="198"/>
                    <a:pt x="277" y="179"/>
                  </a:cubicBezTo>
                  <a:cubicBezTo>
                    <a:pt x="298" y="138"/>
                    <a:pt x="257" y="66"/>
                    <a:pt x="185" y="36"/>
                  </a:cubicBezTo>
                  <a:cubicBezTo>
                    <a:pt x="147" y="14"/>
                    <a:pt x="110" y="1"/>
                    <a:pt x="79" y="1"/>
                  </a:cubicBezTo>
                  <a:close/>
                </a:path>
              </a:pathLst>
            </a:custGeom>
            <a:solidFill>
              <a:srgbClr val="F14B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6" name="Google Shape;2556;p85"/>
            <p:cNvSpPr/>
            <p:nvPr/>
          </p:nvSpPr>
          <p:spPr>
            <a:xfrm>
              <a:off x="7741310" y="2189083"/>
              <a:ext cx="12303" cy="10739"/>
            </a:xfrm>
            <a:custGeom>
              <a:rect b="b" l="l" r="r" t="t"/>
              <a:pathLst>
                <a:path extrusionOk="0" h="206" w="236">
                  <a:moveTo>
                    <a:pt x="52" y="1"/>
                  </a:moveTo>
                  <a:cubicBezTo>
                    <a:pt x="11" y="21"/>
                    <a:pt x="1" y="52"/>
                    <a:pt x="31" y="103"/>
                  </a:cubicBezTo>
                  <a:cubicBezTo>
                    <a:pt x="62" y="154"/>
                    <a:pt x="144" y="206"/>
                    <a:pt x="215" y="206"/>
                  </a:cubicBezTo>
                  <a:lnTo>
                    <a:pt x="236" y="195"/>
                  </a:lnTo>
                  <a:cubicBezTo>
                    <a:pt x="175" y="134"/>
                    <a:pt x="123" y="62"/>
                    <a:pt x="52" y="1"/>
                  </a:cubicBezTo>
                  <a:close/>
                </a:path>
              </a:pathLst>
            </a:custGeom>
            <a:solidFill>
              <a:srgbClr val="F14B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7" name="Google Shape;2557;p85"/>
            <p:cNvSpPr/>
            <p:nvPr/>
          </p:nvSpPr>
          <p:spPr>
            <a:xfrm>
              <a:off x="7654358" y="2190125"/>
              <a:ext cx="16056" cy="10791"/>
            </a:xfrm>
            <a:custGeom>
              <a:rect b="b" l="l" r="r" t="t"/>
              <a:pathLst>
                <a:path extrusionOk="0" h="207" w="308">
                  <a:moveTo>
                    <a:pt x="119" y="0"/>
                  </a:moveTo>
                  <a:cubicBezTo>
                    <a:pt x="114" y="0"/>
                    <a:pt x="108" y="1"/>
                    <a:pt x="103" y="1"/>
                  </a:cubicBezTo>
                  <a:cubicBezTo>
                    <a:pt x="31" y="1"/>
                    <a:pt x="0" y="42"/>
                    <a:pt x="41" y="104"/>
                  </a:cubicBezTo>
                  <a:cubicBezTo>
                    <a:pt x="72" y="155"/>
                    <a:pt x="154" y="206"/>
                    <a:pt x="215" y="206"/>
                  </a:cubicBezTo>
                  <a:cubicBezTo>
                    <a:pt x="287" y="196"/>
                    <a:pt x="307" y="155"/>
                    <a:pt x="277" y="94"/>
                  </a:cubicBezTo>
                  <a:cubicBezTo>
                    <a:pt x="249" y="47"/>
                    <a:pt x="178" y="0"/>
                    <a:pt x="119" y="0"/>
                  </a:cubicBezTo>
                  <a:close/>
                </a:path>
              </a:pathLst>
            </a:custGeom>
            <a:solidFill>
              <a:srgbClr val="F14B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8" name="Google Shape;2558;p85"/>
            <p:cNvSpPr/>
            <p:nvPr/>
          </p:nvSpPr>
          <p:spPr>
            <a:xfrm>
              <a:off x="7743969" y="2215252"/>
              <a:ext cx="16056" cy="10739"/>
            </a:xfrm>
            <a:custGeom>
              <a:rect b="b" l="l" r="r" t="t"/>
              <a:pathLst>
                <a:path extrusionOk="0" h="206" w="308">
                  <a:moveTo>
                    <a:pt x="94" y="0"/>
                  </a:moveTo>
                  <a:cubicBezTo>
                    <a:pt x="65" y="0"/>
                    <a:pt x="42" y="11"/>
                    <a:pt x="31" y="31"/>
                  </a:cubicBezTo>
                  <a:cubicBezTo>
                    <a:pt x="1" y="72"/>
                    <a:pt x="42" y="144"/>
                    <a:pt x="113" y="174"/>
                  </a:cubicBezTo>
                  <a:cubicBezTo>
                    <a:pt x="149" y="195"/>
                    <a:pt x="185" y="205"/>
                    <a:pt x="216" y="205"/>
                  </a:cubicBezTo>
                  <a:cubicBezTo>
                    <a:pt x="246" y="205"/>
                    <a:pt x="272" y="195"/>
                    <a:pt x="287" y="174"/>
                  </a:cubicBezTo>
                  <a:cubicBezTo>
                    <a:pt x="308" y="133"/>
                    <a:pt x="267" y="72"/>
                    <a:pt x="195" y="31"/>
                  </a:cubicBezTo>
                  <a:cubicBezTo>
                    <a:pt x="159" y="11"/>
                    <a:pt x="124" y="0"/>
                    <a:pt x="94" y="0"/>
                  </a:cubicBezTo>
                  <a:close/>
                </a:path>
              </a:pathLst>
            </a:custGeom>
            <a:solidFill>
              <a:srgbClr val="F14B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9" name="Google Shape;2559;p85"/>
            <p:cNvSpPr/>
            <p:nvPr/>
          </p:nvSpPr>
          <p:spPr>
            <a:xfrm>
              <a:off x="7651699" y="2163487"/>
              <a:ext cx="16056" cy="10739"/>
            </a:xfrm>
            <a:custGeom>
              <a:rect b="b" l="l" r="r" t="t"/>
              <a:pathLst>
                <a:path extrusionOk="0" h="206" w="308">
                  <a:moveTo>
                    <a:pt x="92" y="1"/>
                  </a:moveTo>
                  <a:cubicBezTo>
                    <a:pt x="62" y="1"/>
                    <a:pt x="36" y="11"/>
                    <a:pt x="21" y="31"/>
                  </a:cubicBezTo>
                  <a:cubicBezTo>
                    <a:pt x="0" y="72"/>
                    <a:pt x="41" y="134"/>
                    <a:pt x="113" y="175"/>
                  </a:cubicBezTo>
                  <a:cubicBezTo>
                    <a:pt x="149" y="195"/>
                    <a:pt x="184" y="205"/>
                    <a:pt x="214" y="205"/>
                  </a:cubicBezTo>
                  <a:cubicBezTo>
                    <a:pt x="243" y="205"/>
                    <a:pt x="266" y="195"/>
                    <a:pt x="276" y="175"/>
                  </a:cubicBezTo>
                  <a:cubicBezTo>
                    <a:pt x="307" y="134"/>
                    <a:pt x="266" y="72"/>
                    <a:pt x="195" y="31"/>
                  </a:cubicBezTo>
                  <a:cubicBezTo>
                    <a:pt x="159" y="11"/>
                    <a:pt x="123" y="1"/>
                    <a:pt x="92" y="1"/>
                  </a:cubicBezTo>
                  <a:close/>
                </a:path>
              </a:pathLst>
            </a:custGeom>
            <a:solidFill>
              <a:srgbClr val="F14B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0" name="Google Shape;2560;p85"/>
            <p:cNvSpPr/>
            <p:nvPr/>
          </p:nvSpPr>
          <p:spPr>
            <a:xfrm>
              <a:off x="7505474" y="1916496"/>
              <a:ext cx="300425" cy="421002"/>
            </a:xfrm>
            <a:custGeom>
              <a:rect b="b" l="l" r="r" t="t"/>
              <a:pathLst>
                <a:path extrusionOk="0" h="8076" w="5763">
                  <a:moveTo>
                    <a:pt x="1106" y="0"/>
                  </a:moveTo>
                  <a:cubicBezTo>
                    <a:pt x="103" y="1607"/>
                    <a:pt x="1" y="3685"/>
                    <a:pt x="1014" y="5435"/>
                  </a:cubicBezTo>
                  <a:cubicBezTo>
                    <a:pt x="1986" y="7134"/>
                    <a:pt x="3767" y="8075"/>
                    <a:pt x="5589" y="8075"/>
                  </a:cubicBezTo>
                  <a:lnTo>
                    <a:pt x="5763" y="8075"/>
                  </a:lnTo>
                  <a:cubicBezTo>
                    <a:pt x="5220" y="7717"/>
                    <a:pt x="4709" y="7277"/>
                    <a:pt x="4228" y="6775"/>
                  </a:cubicBezTo>
                  <a:cubicBezTo>
                    <a:pt x="3481" y="6693"/>
                    <a:pt x="2641" y="6182"/>
                    <a:pt x="2273" y="5557"/>
                  </a:cubicBezTo>
                  <a:cubicBezTo>
                    <a:pt x="2089" y="5240"/>
                    <a:pt x="2048" y="4943"/>
                    <a:pt x="2150" y="4728"/>
                  </a:cubicBezTo>
                  <a:lnTo>
                    <a:pt x="2160" y="4708"/>
                  </a:lnTo>
                  <a:cubicBezTo>
                    <a:pt x="2171" y="4677"/>
                    <a:pt x="2181" y="4657"/>
                    <a:pt x="2201" y="4626"/>
                  </a:cubicBezTo>
                  <a:lnTo>
                    <a:pt x="2406" y="4258"/>
                  </a:lnTo>
                  <a:cubicBezTo>
                    <a:pt x="2130" y="3736"/>
                    <a:pt x="1884" y="3193"/>
                    <a:pt x="1679" y="2651"/>
                  </a:cubicBezTo>
                  <a:cubicBezTo>
                    <a:pt x="1557" y="2733"/>
                    <a:pt x="1434" y="2774"/>
                    <a:pt x="1311" y="2774"/>
                  </a:cubicBezTo>
                  <a:cubicBezTo>
                    <a:pt x="1055" y="2774"/>
                    <a:pt x="850" y="2569"/>
                    <a:pt x="789" y="2201"/>
                  </a:cubicBezTo>
                  <a:cubicBezTo>
                    <a:pt x="707" y="1730"/>
                    <a:pt x="881" y="1136"/>
                    <a:pt x="1178" y="727"/>
                  </a:cubicBezTo>
                  <a:cubicBezTo>
                    <a:pt x="1147" y="481"/>
                    <a:pt x="1117" y="246"/>
                    <a:pt x="1106" y="0"/>
                  </a:cubicBezTo>
                  <a:close/>
                </a:path>
              </a:pathLst>
            </a:custGeom>
            <a:solidFill>
              <a:srgbClr val="8CADC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1" name="Google Shape;2561;p85"/>
            <p:cNvSpPr/>
            <p:nvPr/>
          </p:nvSpPr>
          <p:spPr>
            <a:xfrm>
              <a:off x="7563130" y="1866347"/>
              <a:ext cx="306264" cy="471151"/>
            </a:xfrm>
            <a:custGeom>
              <a:rect b="b" l="l" r="r" t="t"/>
              <a:pathLst>
                <a:path extrusionOk="0" h="9038" w="5875">
                  <a:moveTo>
                    <a:pt x="768" y="0"/>
                  </a:moveTo>
                  <a:cubicBezTo>
                    <a:pt x="471" y="297"/>
                    <a:pt x="215" y="614"/>
                    <a:pt x="0" y="962"/>
                  </a:cubicBezTo>
                  <a:cubicBezTo>
                    <a:pt x="11" y="1208"/>
                    <a:pt x="41" y="1443"/>
                    <a:pt x="72" y="1689"/>
                  </a:cubicBezTo>
                  <a:cubicBezTo>
                    <a:pt x="154" y="1587"/>
                    <a:pt x="236" y="1505"/>
                    <a:pt x="318" y="1423"/>
                  </a:cubicBezTo>
                  <a:cubicBezTo>
                    <a:pt x="379" y="1372"/>
                    <a:pt x="440" y="1331"/>
                    <a:pt x="502" y="1300"/>
                  </a:cubicBezTo>
                  <a:cubicBezTo>
                    <a:pt x="522" y="809"/>
                    <a:pt x="614" y="369"/>
                    <a:pt x="768" y="0"/>
                  </a:cubicBezTo>
                  <a:close/>
                  <a:moveTo>
                    <a:pt x="809" y="3418"/>
                  </a:moveTo>
                  <a:cubicBezTo>
                    <a:pt x="768" y="3459"/>
                    <a:pt x="727" y="3500"/>
                    <a:pt x="686" y="3531"/>
                  </a:cubicBezTo>
                  <a:cubicBezTo>
                    <a:pt x="645" y="3562"/>
                    <a:pt x="614" y="3592"/>
                    <a:pt x="573" y="3613"/>
                  </a:cubicBezTo>
                  <a:cubicBezTo>
                    <a:pt x="778" y="4155"/>
                    <a:pt x="1024" y="4698"/>
                    <a:pt x="1300" y="5220"/>
                  </a:cubicBezTo>
                  <a:lnTo>
                    <a:pt x="1310" y="5199"/>
                  </a:lnTo>
                  <a:cubicBezTo>
                    <a:pt x="1177" y="4882"/>
                    <a:pt x="1106" y="4554"/>
                    <a:pt x="1085" y="4227"/>
                  </a:cubicBezTo>
                  <a:cubicBezTo>
                    <a:pt x="983" y="3951"/>
                    <a:pt x="880" y="3685"/>
                    <a:pt x="809" y="3418"/>
                  </a:cubicBezTo>
                  <a:close/>
                  <a:moveTo>
                    <a:pt x="3593" y="7727"/>
                  </a:moveTo>
                  <a:cubicBezTo>
                    <a:pt x="3521" y="7748"/>
                    <a:pt x="3439" y="7748"/>
                    <a:pt x="3357" y="7758"/>
                  </a:cubicBezTo>
                  <a:lnTo>
                    <a:pt x="3347" y="7758"/>
                  </a:lnTo>
                  <a:cubicBezTo>
                    <a:pt x="3275" y="7758"/>
                    <a:pt x="3204" y="7748"/>
                    <a:pt x="3122" y="7737"/>
                  </a:cubicBezTo>
                  <a:lnTo>
                    <a:pt x="3122" y="7737"/>
                  </a:lnTo>
                  <a:cubicBezTo>
                    <a:pt x="3603" y="8239"/>
                    <a:pt x="4114" y="8679"/>
                    <a:pt x="4657" y="9037"/>
                  </a:cubicBezTo>
                  <a:cubicBezTo>
                    <a:pt x="5066" y="9027"/>
                    <a:pt x="5476" y="8965"/>
                    <a:pt x="5875" y="8853"/>
                  </a:cubicBezTo>
                  <a:cubicBezTo>
                    <a:pt x="5435" y="8791"/>
                    <a:pt x="4954" y="8628"/>
                    <a:pt x="4452" y="8341"/>
                  </a:cubicBezTo>
                  <a:cubicBezTo>
                    <a:pt x="4155" y="8167"/>
                    <a:pt x="3869" y="7962"/>
                    <a:pt x="3593" y="7727"/>
                  </a:cubicBezTo>
                  <a:close/>
                </a:path>
              </a:pathLst>
            </a:custGeom>
            <a:solidFill>
              <a:srgbClr val="8CACC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2" name="Google Shape;2562;p85"/>
            <p:cNvSpPr/>
            <p:nvPr/>
          </p:nvSpPr>
          <p:spPr>
            <a:xfrm>
              <a:off x="7589247" y="1810828"/>
              <a:ext cx="344736" cy="517025"/>
            </a:xfrm>
            <a:custGeom>
              <a:rect b="b" l="l" r="r" t="t"/>
              <a:pathLst>
                <a:path extrusionOk="0" h="9918" w="6613">
                  <a:moveTo>
                    <a:pt x="2303" y="1"/>
                  </a:moveTo>
                  <a:cubicBezTo>
                    <a:pt x="2252" y="1"/>
                    <a:pt x="2201" y="1"/>
                    <a:pt x="2150" y="11"/>
                  </a:cubicBezTo>
                  <a:cubicBezTo>
                    <a:pt x="2199" y="1"/>
                    <a:pt x="2248" y="1"/>
                    <a:pt x="2306" y="1"/>
                  </a:cubicBezTo>
                  <a:lnTo>
                    <a:pt x="2306" y="1"/>
                  </a:lnTo>
                  <a:cubicBezTo>
                    <a:pt x="2817" y="1"/>
                    <a:pt x="3379" y="165"/>
                    <a:pt x="3972" y="513"/>
                  </a:cubicBezTo>
                  <a:cubicBezTo>
                    <a:pt x="3378" y="165"/>
                    <a:pt x="2815" y="1"/>
                    <a:pt x="2314" y="1"/>
                  </a:cubicBezTo>
                  <a:cubicBezTo>
                    <a:pt x="2311" y="1"/>
                    <a:pt x="2308" y="1"/>
                    <a:pt x="2306" y="1"/>
                  </a:cubicBezTo>
                  <a:lnTo>
                    <a:pt x="2306" y="1"/>
                  </a:lnTo>
                  <a:cubicBezTo>
                    <a:pt x="2305" y="1"/>
                    <a:pt x="2304" y="1"/>
                    <a:pt x="2303" y="1"/>
                  </a:cubicBezTo>
                  <a:close/>
                  <a:moveTo>
                    <a:pt x="1311" y="267"/>
                  </a:moveTo>
                  <a:cubicBezTo>
                    <a:pt x="922" y="492"/>
                    <a:pt x="574" y="768"/>
                    <a:pt x="267" y="1065"/>
                  </a:cubicBezTo>
                  <a:cubicBezTo>
                    <a:pt x="113" y="1434"/>
                    <a:pt x="21" y="1874"/>
                    <a:pt x="1" y="2365"/>
                  </a:cubicBezTo>
                  <a:cubicBezTo>
                    <a:pt x="93" y="2324"/>
                    <a:pt x="175" y="2293"/>
                    <a:pt x="257" y="2293"/>
                  </a:cubicBezTo>
                  <a:cubicBezTo>
                    <a:pt x="338" y="1311"/>
                    <a:pt x="727" y="615"/>
                    <a:pt x="1311" y="267"/>
                  </a:cubicBezTo>
                  <a:close/>
                  <a:moveTo>
                    <a:pt x="451" y="4310"/>
                  </a:moveTo>
                  <a:cubicBezTo>
                    <a:pt x="400" y="4371"/>
                    <a:pt x="359" y="4432"/>
                    <a:pt x="308" y="4483"/>
                  </a:cubicBezTo>
                  <a:cubicBezTo>
                    <a:pt x="379" y="4750"/>
                    <a:pt x="482" y="5016"/>
                    <a:pt x="584" y="5292"/>
                  </a:cubicBezTo>
                  <a:cubicBezTo>
                    <a:pt x="584" y="5159"/>
                    <a:pt x="584" y="5036"/>
                    <a:pt x="594" y="4903"/>
                  </a:cubicBezTo>
                  <a:cubicBezTo>
                    <a:pt x="533" y="4709"/>
                    <a:pt x="482" y="4504"/>
                    <a:pt x="451" y="4310"/>
                  </a:cubicBezTo>
                  <a:close/>
                  <a:moveTo>
                    <a:pt x="6612" y="9396"/>
                  </a:moveTo>
                  <a:lnTo>
                    <a:pt x="6612" y="9396"/>
                  </a:lnTo>
                  <a:cubicBezTo>
                    <a:pt x="6609" y="9398"/>
                    <a:pt x="6606" y="9399"/>
                    <a:pt x="6603" y="9401"/>
                  </a:cubicBezTo>
                  <a:lnTo>
                    <a:pt x="6603" y="9401"/>
                  </a:lnTo>
                  <a:cubicBezTo>
                    <a:pt x="6606" y="9399"/>
                    <a:pt x="6609" y="9398"/>
                    <a:pt x="6612" y="9396"/>
                  </a:cubicBezTo>
                  <a:close/>
                  <a:moveTo>
                    <a:pt x="3358" y="8720"/>
                  </a:moveTo>
                  <a:cubicBezTo>
                    <a:pt x="3276" y="8751"/>
                    <a:pt x="3194" y="8782"/>
                    <a:pt x="3092" y="8792"/>
                  </a:cubicBezTo>
                  <a:cubicBezTo>
                    <a:pt x="3368" y="9027"/>
                    <a:pt x="3654" y="9232"/>
                    <a:pt x="3951" y="9406"/>
                  </a:cubicBezTo>
                  <a:cubicBezTo>
                    <a:pt x="4453" y="9693"/>
                    <a:pt x="4934" y="9856"/>
                    <a:pt x="5374" y="9918"/>
                  </a:cubicBezTo>
                  <a:cubicBezTo>
                    <a:pt x="5790" y="9796"/>
                    <a:pt x="6207" y="9634"/>
                    <a:pt x="6603" y="9401"/>
                  </a:cubicBezTo>
                  <a:lnTo>
                    <a:pt x="6603" y="9401"/>
                  </a:lnTo>
                  <a:cubicBezTo>
                    <a:pt x="6329" y="9561"/>
                    <a:pt x="6004" y="9642"/>
                    <a:pt x="5640" y="9642"/>
                  </a:cubicBezTo>
                  <a:cubicBezTo>
                    <a:pt x="5138" y="9642"/>
                    <a:pt x="4575" y="9478"/>
                    <a:pt x="3972" y="9140"/>
                  </a:cubicBezTo>
                  <a:cubicBezTo>
                    <a:pt x="3767" y="9017"/>
                    <a:pt x="3552" y="8874"/>
                    <a:pt x="3358" y="8720"/>
                  </a:cubicBezTo>
                  <a:close/>
                </a:path>
              </a:pathLst>
            </a:custGeom>
            <a:solidFill>
              <a:srgbClr val="5C78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3" name="Google Shape;2563;p85"/>
            <p:cNvSpPr/>
            <p:nvPr/>
          </p:nvSpPr>
          <p:spPr>
            <a:xfrm>
              <a:off x="7602593" y="1810828"/>
              <a:ext cx="388473" cy="502637"/>
            </a:xfrm>
            <a:custGeom>
              <a:rect b="b" l="l" r="r" t="t"/>
              <a:pathLst>
                <a:path extrusionOk="0" h="9642" w="7452">
                  <a:moveTo>
                    <a:pt x="2047" y="1"/>
                  </a:moveTo>
                  <a:cubicBezTo>
                    <a:pt x="1996" y="1"/>
                    <a:pt x="1945" y="1"/>
                    <a:pt x="1894" y="11"/>
                  </a:cubicBezTo>
                  <a:lnTo>
                    <a:pt x="1873" y="11"/>
                  </a:lnTo>
                  <a:cubicBezTo>
                    <a:pt x="1587" y="32"/>
                    <a:pt x="1321" y="113"/>
                    <a:pt x="1085" y="257"/>
                  </a:cubicBezTo>
                  <a:cubicBezTo>
                    <a:pt x="1075" y="257"/>
                    <a:pt x="1065" y="257"/>
                    <a:pt x="1055" y="267"/>
                  </a:cubicBezTo>
                  <a:cubicBezTo>
                    <a:pt x="471" y="615"/>
                    <a:pt x="82" y="1311"/>
                    <a:pt x="1" y="2293"/>
                  </a:cubicBezTo>
                  <a:lnTo>
                    <a:pt x="123" y="2293"/>
                  </a:lnTo>
                  <a:cubicBezTo>
                    <a:pt x="256" y="963"/>
                    <a:pt x="1024" y="195"/>
                    <a:pt x="2088" y="195"/>
                  </a:cubicBezTo>
                  <a:cubicBezTo>
                    <a:pt x="2569" y="195"/>
                    <a:pt x="3112" y="359"/>
                    <a:pt x="3685" y="687"/>
                  </a:cubicBezTo>
                  <a:cubicBezTo>
                    <a:pt x="5670" y="1833"/>
                    <a:pt x="7287" y="4627"/>
                    <a:pt x="7287" y="6919"/>
                  </a:cubicBezTo>
                  <a:cubicBezTo>
                    <a:pt x="7287" y="8546"/>
                    <a:pt x="6479" y="9488"/>
                    <a:pt x="5292" y="9488"/>
                  </a:cubicBezTo>
                  <a:cubicBezTo>
                    <a:pt x="4811" y="9488"/>
                    <a:pt x="4268" y="9324"/>
                    <a:pt x="3685" y="8997"/>
                  </a:cubicBezTo>
                  <a:cubicBezTo>
                    <a:pt x="3583" y="8935"/>
                    <a:pt x="3480" y="8864"/>
                    <a:pt x="3378" y="8802"/>
                  </a:cubicBezTo>
                  <a:cubicBezTo>
                    <a:pt x="3306" y="8761"/>
                    <a:pt x="3235" y="8720"/>
                    <a:pt x="3163" y="8680"/>
                  </a:cubicBezTo>
                  <a:cubicBezTo>
                    <a:pt x="3143" y="8690"/>
                    <a:pt x="3122" y="8710"/>
                    <a:pt x="3102" y="8720"/>
                  </a:cubicBezTo>
                  <a:cubicBezTo>
                    <a:pt x="3296" y="8874"/>
                    <a:pt x="3511" y="9017"/>
                    <a:pt x="3716" y="9140"/>
                  </a:cubicBezTo>
                  <a:cubicBezTo>
                    <a:pt x="4319" y="9478"/>
                    <a:pt x="4882" y="9642"/>
                    <a:pt x="5384" y="9642"/>
                  </a:cubicBezTo>
                  <a:cubicBezTo>
                    <a:pt x="5752" y="9642"/>
                    <a:pt x="6080" y="9560"/>
                    <a:pt x="6356" y="9396"/>
                  </a:cubicBezTo>
                  <a:cubicBezTo>
                    <a:pt x="6704" y="9201"/>
                    <a:pt x="6980" y="8884"/>
                    <a:pt x="7165" y="8465"/>
                  </a:cubicBezTo>
                  <a:lnTo>
                    <a:pt x="7175" y="8465"/>
                  </a:lnTo>
                  <a:cubicBezTo>
                    <a:pt x="7175" y="8465"/>
                    <a:pt x="7175" y="8454"/>
                    <a:pt x="7175" y="8454"/>
                  </a:cubicBezTo>
                  <a:cubicBezTo>
                    <a:pt x="7175" y="8454"/>
                    <a:pt x="7175" y="8444"/>
                    <a:pt x="7175" y="8444"/>
                  </a:cubicBezTo>
                  <a:cubicBezTo>
                    <a:pt x="7349" y="8045"/>
                    <a:pt x="7451" y="7564"/>
                    <a:pt x="7451" y="7001"/>
                  </a:cubicBezTo>
                  <a:lnTo>
                    <a:pt x="7451" y="6991"/>
                  </a:lnTo>
                  <a:lnTo>
                    <a:pt x="7451" y="6981"/>
                  </a:lnTo>
                  <a:cubicBezTo>
                    <a:pt x="7451" y="4596"/>
                    <a:pt x="5783" y="1700"/>
                    <a:pt x="3716" y="513"/>
                  </a:cubicBezTo>
                  <a:cubicBezTo>
                    <a:pt x="3122" y="165"/>
                    <a:pt x="2559" y="1"/>
                    <a:pt x="2047" y="1"/>
                  </a:cubicBezTo>
                  <a:close/>
                </a:path>
              </a:pathLst>
            </a:custGeom>
            <a:solidFill>
              <a:srgbClr val="4470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4" name="Google Shape;2564;p85"/>
            <p:cNvSpPr/>
            <p:nvPr/>
          </p:nvSpPr>
          <p:spPr>
            <a:xfrm>
              <a:off x="7609005" y="1820994"/>
              <a:ext cx="373511" cy="484496"/>
            </a:xfrm>
            <a:custGeom>
              <a:rect b="b" l="l" r="r" t="t"/>
              <a:pathLst>
                <a:path extrusionOk="0" h="9294" w="7165">
                  <a:moveTo>
                    <a:pt x="1965" y="0"/>
                  </a:moveTo>
                  <a:cubicBezTo>
                    <a:pt x="901" y="0"/>
                    <a:pt x="133" y="768"/>
                    <a:pt x="0" y="2098"/>
                  </a:cubicBezTo>
                  <a:cubicBezTo>
                    <a:pt x="52" y="2109"/>
                    <a:pt x="93" y="2129"/>
                    <a:pt x="144" y="2150"/>
                  </a:cubicBezTo>
                  <a:cubicBezTo>
                    <a:pt x="400" y="1423"/>
                    <a:pt x="952" y="1024"/>
                    <a:pt x="1669" y="1024"/>
                  </a:cubicBezTo>
                  <a:cubicBezTo>
                    <a:pt x="2078" y="1024"/>
                    <a:pt x="2539" y="1157"/>
                    <a:pt x="3030" y="1433"/>
                  </a:cubicBezTo>
                  <a:cubicBezTo>
                    <a:pt x="4708" y="2405"/>
                    <a:pt x="6080" y="4780"/>
                    <a:pt x="6080" y="6724"/>
                  </a:cubicBezTo>
                  <a:cubicBezTo>
                    <a:pt x="6080" y="8096"/>
                    <a:pt x="5384" y="8894"/>
                    <a:pt x="4391" y="8894"/>
                  </a:cubicBezTo>
                  <a:cubicBezTo>
                    <a:pt x="4043" y="8894"/>
                    <a:pt x="3664" y="8802"/>
                    <a:pt x="3255" y="8607"/>
                  </a:cubicBezTo>
                  <a:lnTo>
                    <a:pt x="3255" y="8607"/>
                  </a:lnTo>
                  <a:cubicBezTo>
                    <a:pt x="3357" y="8669"/>
                    <a:pt x="3460" y="8740"/>
                    <a:pt x="3562" y="8802"/>
                  </a:cubicBezTo>
                  <a:cubicBezTo>
                    <a:pt x="4145" y="9129"/>
                    <a:pt x="4688" y="9293"/>
                    <a:pt x="5169" y="9293"/>
                  </a:cubicBezTo>
                  <a:cubicBezTo>
                    <a:pt x="6356" y="9293"/>
                    <a:pt x="7164" y="8351"/>
                    <a:pt x="7164" y="6724"/>
                  </a:cubicBezTo>
                  <a:cubicBezTo>
                    <a:pt x="7164" y="4432"/>
                    <a:pt x="5547" y="1638"/>
                    <a:pt x="3562" y="492"/>
                  </a:cubicBezTo>
                  <a:cubicBezTo>
                    <a:pt x="2989" y="164"/>
                    <a:pt x="2446" y="0"/>
                    <a:pt x="1965" y="0"/>
                  </a:cubicBezTo>
                  <a:close/>
                </a:path>
              </a:pathLst>
            </a:custGeom>
            <a:solidFill>
              <a:srgbClr val="415C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5" name="Google Shape;2565;p85"/>
            <p:cNvSpPr/>
            <p:nvPr/>
          </p:nvSpPr>
          <p:spPr>
            <a:xfrm>
              <a:off x="7612758" y="1874323"/>
              <a:ext cx="313197" cy="410315"/>
            </a:xfrm>
            <a:custGeom>
              <a:rect b="b" l="l" r="r" t="t"/>
              <a:pathLst>
                <a:path extrusionOk="0" h="7871" w="6008">
                  <a:moveTo>
                    <a:pt x="1597" y="1"/>
                  </a:moveTo>
                  <a:cubicBezTo>
                    <a:pt x="880" y="1"/>
                    <a:pt x="328" y="400"/>
                    <a:pt x="72" y="1127"/>
                  </a:cubicBezTo>
                  <a:cubicBezTo>
                    <a:pt x="215" y="1208"/>
                    <a:pt x="328" y="1393"/>
                    <a:pt x="369" y="1638"/>
                  </a:cubicBezTo>
                  <a:cubicBezTo>
                    <a:pt x="450" y="2099"/>
                    <a:pt x="287" y="2682"/>
                    <a:pt x="0" y="3092"/>
                  </a:cubicBezTo>
                  <a:cubicBezTo>
                    <a:pt x="31" y="3286"/>
                    <a:pt x="82" y="3491"/>
                    <a:pt x="143" y="3685"/>
                  </a:cubicBezTo>
                  <a:cubicBezTo>
                    <a:pt x="225" y="2805"/>
                    <a:pt x="716" y="1976"/>
                    <a:pt x="1545" y="1495"/>
                  </a:cubicBezTo>
                  <a:cubicBezTo>
                    <a:pt x="1699" y="1403"/>
                    <a:pt x="1873" y="1362"/>
                    <a:pt x="2067" y="1362"/>
                  </a:cubicBezTo>
                  <a:cubicBezTo>
                    <a:pt x="2333" y="1362"/>
                    <a:pt x="2630" y="1454"/>
                    <a:pt x="2958" y="1638"/>
                  </a:cubicBezTo>
                  <a:cubicBezTo>
                    <a:pt x="4053" y="2273"/>
                    <a:pt x="4943" y="3818"/>
                    <a:pt x="4943" y="5087"/>
                  </a:cubicBezTo>
                  <a:cubicBezTo>
                    <a:pt x="4943" y="5722"/>
                    <a:pt x="4728" y="6172"/>
                    <a:pt x="4360" y="6377"/>
                  </a:cubicBezTo>
                  <a:cubicBezTo>
                    <a:pt x="4084" y="6540"/>
                    <a:pt x="3797" y="6643"/>
                    <a:pt x="3500" y="6704"/>
                  </a:cubicBezTo>
                  <a:lnTo>
                    <a:pt x="3234" y="7175"/>
                  </a:lnTo>
                  <a:cubicBezTo>
                    <a:pt x="3183" y="7298"/>
                    <a:pt x="3091" y="7390"/>
                    <a:pt x="2968" y="7462"/>
                  </a:cubicBezTo>
                  <a:cubicBezTo>
                    <a:pt x="3040" y="7502"/>
                    <a:pt x="3111" y="7543"/>
                    <a:pt x="3183" y="7584"/>
                  </a:cubicBezTo>
                  <a:cubicBezTo>
                    <a:pt x="3592" y="7779"/>
                    <a:pt x="3971" y="7871"/>
                    <a:pt x="4319" y="7871"/>
                  </a:cubicBezTo>
                  <a:cubicBezTo>
                    <a:pt x="5312" y="7871"/>
                    <a:pt x="6008" y="7073"/>
                    <a:pt x="6008" y="5701"/>
                  </a:cubicBezTo>
                  <a:cubicBezTo>
                    <a:pt x="6008" y="3757"/>
                    <a:pt x="4636" y="1382"/>
                    <a:pt x="2958" y="410"/>
                  </a:cubicBezTo>
                  <a:cubicBezTo>
                    <a:pt x="2467" y="134"/>
                    <a:pt x="2006" y="1"/>
                    <a:pt x="1597" y="1"/>
                  </a:cubicBezTo>
                  <a:close/>
                </a:path>
              </a:pathLst>
            </a:custGeom>
            <a:solidFill>
              <a:srgbClr val="5C78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6" name="Google Shape;2566;p85"/>
            <p:cNvSpPr/>
            <p:nvPr/>
          </p:nvSpPr>
          <p:spPr>
            <a:xfrm>
              <a:off x="7619691" y="1952205"/>
              <a:ext cx="220354" cy="271649"/>
            </a:xfrm>
            <a:custGeom>
              <a:rect b="b" l="l" r="r" t="t"/>
              <a:pathLst>
                <a:path extrusionOk="0" h="5211" w="4227">
                  <a:moveTo>
                    <a:pt x="1412" y="1"/>
                  </a:moveTo>
                  <a:cubicBezTo>
                    <a:pt x="1407" y="4"/>
                    <a:pt x="1402" y="7"/>
                    <a:pt x="1397" y="10"/>
                  </a:cubicBezTo>
                  <a:lnTo>
                    <a:pt x="1397" y="10"/>
                  </a:lnTo>
                  <a:cubicBezTo>
                    <a:pt x="1402" y="7"/>
                    <a:pt x="1407" y="4"/>
                    <a:pt x="1412" y="1"/>
                  </a:cubicBezTo>
                  <a:close/>
                  <a:moveTo>
                    <a:pt x="1397" y="10"/>
                  </a:moveTo>
                  <a:lnTo>
                    <a:pt x="1397" y="10"/>
                  </a:lnTo>
                  <a:cubicBezTo>
                    <a:pt x="577" y="492"/>
                    <a:pt x="92" y="1316"/>
                    <a:pt x="10" y="2191"/>
                  </a:cubicBezTo>
                  <a:cubicBezTo>
                    <a:pt x="0" y="2324"/>
                    <a:pt x="0" y="2447"/>
                    <a:pt x="0" y="2580"/>
                  </a:cubicBezTo>
                  <a:cubicBezTo>
                    <a:pt x="21" y="2907"/>
                    <a:pt x="92" y="3235"/>
                    <a:pt x="225" y="3552"/>
                  </a:cubicBezTo>
                  <a:lnTo>
                    <a:pt x="389" y="3276"/>
                  </a:lnTo>
                  <a:cubicBezTo>
                    <a:pt x="522" y="3051"/>
                    <a:pt x="798" y="2907"/>
                    <a:pt x="1187" y="2907"/>
                  </a:cubicBezTo>
                  <a:lnTo>
                    <a:pt x="1228" y="2907"/>
                  </a:lnTo>
                  <a:cubicBezTo>
                    <a:pt x="972" y="2375"/>
                    <a:pt x="829" y="1812"/>
                    <a:pt x="829" y="1290"/>
                  </a:cubicBezTo>
                  <a:cubicBezTo>
                    <a:pt x="829" y="665"/>
                    <a:pt x="1048" y="219"/>
                    <a:pt x="1397" y="10"/>
                  </a:cubicBezTo>
                  <a:close/>
                  <a:moveTo>
                    <a:pt x="4227" y="4883"/>
                  </a:moveTo>
                  <a:cubicBezTo>
                    <a:pt x="4207" y="4894"/>
                    <a:pt x="4188" y="4905"/>
                    <a:pt x="4168" y="4916"/>
                  </a:cubicBezTo>
                  <a:lnTo>
                    <a:pt x="4168" y="4916"/>
                  </a:lnTo>
                  <a:cubicBezTo>
                    <a:pt x="4188" y="4906"/>
                    <a:pt x="4208" y="4895"/>
                    <a:pt x="4227" y="4883"/>
                  </a:cubicBezTo>
                  <a:close/>
                  <a:moveTo>
                    <a:pt x="4168" y="4916"/>
                  </a:moveTo>
                  <a:lnTo>
                    <a:pt x="4168" y="4916"/>
                  </a:lnTo>
                  <a:cubicBezTo>
                    <a:pt x="4035" y="4985"/>
                    <a:pt x="3875" y="5016"/>
                    <a:pt x="3715" y="5016"/>
                  </a:cubicBezTo>
                  <a:cubicBezTo>
                    <a:pt x="3644" y="5016"/>
                    <a:pt x="3562" y="5006"/>
                    <a:pt x="3490" y="4995"/>
                  </a:cubicBezTo>
                  <a:lnTo>
                    <a:pt x="3367" y="5210"/>
                  </a:lnTo>
                  <a:cubicBezTo>
                    <a:pt x="3643" y="5153"/>
                    <a:pt x="3910" y="5061"/>
                    <a:pt x="4168" y="4916"/>
                  </a:cubicBezTo>
                  <a:close/>
                </a:path>
              </a:pathLst>
            </a:custGeom>
            <a:solidFill>
              <a:srgbClr val="4C68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7" name="Google Shape;2567;p85"/>
            <p:cNvSpPr/>
            <p:nvPr/>
          </p:nvSpPr>
          <p:spPr>
            <a:xfrm>
              <a:off x="7662907" y="1945271"/>
              <a:ext cx="207582" cy="268417"/>
            </a:xfrm>
            <a:custGeom>
              <a:rect b="b" l="l" r="r" t="t"/>
              <a:pathLst>
                <a:path extrusionOk="0" h="5149" w="3982">
                  <a:moveTo>
                    <a:pt x="1105" y="1"/>
                  </a:moveTo>
                  <a:cubicBezTo>
                    <a:pt x="911" y="1"/>
                    <a:pt x="737" y="42"/>
                    <a:pt x="583" y="134"/>
                  </a:cubicBezTo>
                  <a:cubicBezTo>
                    <a:pt x="225" y="339"/>
                    <a:pt x="0" y="789"/>
                    <a:pt x="0" y="1423"/>
                  </a:cubicBezTo>
                  <a:cubicBezTo>
                    <a:pt x="0" y="1945"/>
                    <a:pt x="143" y="2508"/>
                    <a:pt x="399" y="3040"/>
                  </a:cubicBezTo>
                  <a:cubicBezTo>
                    <a:pt x="1197" y="3051"/>
                    <a:pt x="2149" y="3593"/>
                    <a:pt x="2548" y="4269"/>
                  </a:cubicBezTo>
                  <a:cubicBezTo>
                    <a:pt x="2733" y="4586"/>
                    <a:pt x="2774" y="4872"/>
                    <a:pt x="2681" y="5087"/>
                  </a:cubicBezTo>
                  <a:lnTo>
                    <a:pt x="2661" y="5128"/>
                  </a:lnTo>
                  <a:cubicBezTo>
                    <a:pt x="2733" y="5139"/>
                    <a:pt x="2815" y="5149"/>
                    <a:pt x="2886" y="5149"/>
                  </a:cubicBezTo>
                  <a:cubicBezTo>
                    <a:pt x="3070" y="5149"/>
                    <a:pt x="3255" y="5108"/>
                    <a:pt x="3398" y="5016"/>
                  </a:cubicBezTo>
                  <a:cubicBezTo>
                    <a:pt x="3766" y="4811"/>
                    <a:pt x="3981" y="4361"/>
                    <a:pt x="3981" y="3726"/>
                  </a:cubicBezTo>
                  <a:cubicBezTo>
                    <a:pt x="3981" y="2457"/>
                    <a:pt x="3091" y="912"/>
                    <a:pt x="1996" y="277"/>
                  </a:cubicBezTo>
                  <a:cubicBezTo>
                    <a:pt x="1668" y="93"/>
                    <a:pt x="1371" y="1"/>
                    <a:pt x="1105" y="1"/>
                  </a:cubicBezTo>
                  <a:close/>
                </a:path>
              </a:pathLst>
            </a:custGeom>
            <a:solidFill>
              <a:srgbClr val="4C68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8" name="Google Shape;2568;p85"/>
            <p:cNvSpPr/>
            <p:nvPr/>
          </p:nvSpPr>
          <p:spPr>
            <a:xfrm>
              <a:off x="7617554" y="2103746"/>
              <a:ext cx="189962" cy="144609"/>
            </a:xfrm>
            <a:custGeom>
              <a:rect b="b" l="l" r="r" t="t"/>
              <a:pathLst>
                <a:path extrusionOk="0" h="2774" w="3644">
                  <a:moveTo>
                    <a:pt x="10" y="1116"/>
                  </a:moveTo>
                  <a:cubicBezTo>
                    <a:pt x="0" y="1126"/>
                    <a:pt x="0" y="1126"/>
                    <a:pt x="0" y="1136"/>
                  </a:cubicBezTo>
                  <a:lnTo>
                    <a:pt x="10" y="1116"/>
                  </a:lnTo>
                  <a:close/>
                  <a:moveTo>
                    <a:pt x="1228" y="0"/>
                  </a:moveTo>
                  <a:cubicBezTo>
                    <a:pt x="839" y="0"/>
                    <a:pt x="563" y="144"/>
                    <a:pt x="430" y="369"/>
                  </a:cubicBezTo>
                  <a:lnTo>
                    <a:pt x="266" y="645"/>
                  </a:lnTo>
                  <a:lnTo>
                    <a:pt x="256" y="666"/>
                  </a:lnTo>
                  <a:lnTo>
                    <a:pt x="51" y="1034"/>
                  </a:lnTo>
                  <a:cubicBezTo>
                    <a:pt x="195" y="829"/>
                    <a:pt x="461" y="707"/>
                    <a:pt x="829" y="696"/>
                  </a:cubicBezTo>
                  <a:lnTo>
                    <a:pt x="850" y="696"/>
                  </a:lnTo>
                  <a:cubicBezTo>
                    <a:pt x="1648" y="696"/>
                    <a:pt x="2620" y="1249"/>
                    <a:pt x="3030" y="1935"/>
                  </a:cubicBezTo>
                  <a:cubicBezTo>
                    <a:pt x="3214" y="2252"/>
                    <a:pt x="3244" y="2549"/>
                    <a:pt x="3142" y="2774"/>
                  </a:cubicBezTo>
                  <a:lnTo>
                    <a:pt x="3408" y="2303"/>
                  </a:lnTo>
                  <a:lnTo>
                    <a:pt x="3531" y="2088"/>
                  </a:lnTo>
                  <a:lnTo>
                    <a:pt x="3551" y="2047"/>
                  </a:lnTo>
                  <a:cubicBezTo>
                    <a:pt x="3644" y="1832"/>
                    <a:pt x="3603" y="1546"/>
                    <a:pt x="3418" y="1229"/>
                  </a:cubicBezTo>
                  <a:cubicBezTo>
                    <a:pt x="3019" y="553"/>
                    <a:pt x="2067" y="11"/>
                    <a:pt x="1269" y="0"/>
                  </a:cubicBezTo>
                  <a:close/>
                </a:path>
              </a:pathLst>
            </a:custGeom>
            <a:solidFill>
              <a:srgbClr val="415C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9" name="Google Shape;2569;p85"/>
            <p:cNvSpPr/>
            <p:nvPr/>
          </p:nvSpPr>
          <p:spPr>
            <a:xfrm>
              <a:off x="7612184" y="2140028"/>
              <a:ext cx="174531" cy="130742"/>
            </a:xfrm>
            <a:custGeom>
              <a:rect b="b" l="l" r="r" t="t"/>
              <a:pathLst>
                <a:path extrusionOk="0" h="2508" w="3348">
                  <a:moveTo>
                    <a:pt x="1096" y="318"/>
                  </a:moveTo>
                  <a:cubicBezTo>
                    <a:pt x="1730" y="318"/>
                    <a:pt x="2498" y="748"/>
                    <a:pt x="2815" y="1300"/>
                  </a:cubicBezTo>
                  <a:cubicBezTo>
                    <a:pt x="2928" y="1484"/>
                    <a:pt x="2969" y="1658"/>
                    <a:pt x="2959" y="1802"/>
                  </a:cubicBezTo>
                  <a:cubicBezTo>
                    <a:pt x="2928" y="2098"/>
                    <a:pt x="2672" y="2293"/>
                    <a:pt x="2252" y="2303"/>
                  </a:cubicBezTo>
                  <a:lnTo>
                    <a:pt x="2242" y="2303"/>
                  </a:lnTo>
                  <a:cubicBezTo>
                    <a:pt x="1608" y="2303"/>
                    <a:pt x="830" y="1873"/>
                    <a:pt x="502" y="1321"/>
                  </a:cubicBezTo>
                  <a:cubicBezTo>
                    <a:pt x="298" y="973"/>
                    <a:pt x="328" y="655"/>
                    <a:pt x="543" y="481"/>
                  </a:cubicBezTo>
                  <a:cubicBezTo>
                    <a:pt x="676" y="379"/>
                    <a:pt x="840" y="318"/>
                    <a:pt x="1055" y="318"/>
                  </a:cubicBezTo>
                  <a:close/>
                  <a:moveTo>
                    <a:pt x="932" y="0"/>
                  </a:moveTo>
                  <a:cubicBezTo>
                    <a:pt x="564" y="11"/>
                    <a:pt x="298" y="133"/>
                    <a:pt x="154" y="338"/>
                  </a:cubicBezTo>
                  <a:cubicBezTo>
                    <a:pt x="134" y="369"/>
                    <a:pt x="124" y="389"/>
                    <a:pt x="113" y="420"/>
                  </a:cubicBezTo>
                  <a:cubicBezTo>
                    <a:pt x="103" y="430"/>
                    <a:pt x="103" y="430"/>
                    <a:pt x="103" y="440"/>
                  </a:cubicBezTo>
                  <a:cubicBezTo>
                    <a:pt x="1" y="655"/>
                    <a:pt x="42" y="952"/>
                    <a:pt x="226" y="1269"/>
                  </a:cubicBezTo>
                  <a:cubicBezTo>
                    <a:pt x="594" y="1894"/>
                    <a:pt x="1434" y="2405"/>
                    <a:pt x="2181" y="2487"/>
                  </a:cubicBezTo>
                  <a:cubicBezTo>
                    <a:pt x="2263" y="2498"/>
                    <a:pt x="2334" y="2508"/>
                    <a:pt x="2406" y="2508"/>
                  </a:cubicBezTo>
                  <a:lnTo>
                    <a:pt x="2416" y="2508"/>
                  </a:lnTo>
                  <a:cubicBezTo>
                    <a:pt x="2498" y="2498"/>
                    <a:pt x="2580" y="2498"/>
                    <a:pt x="2652" y="2477"/>
                  </a:cubicBezTo>
                  <a:cubicBezTo>
                    <a:pt x="2754" y="2467"/>
                    <a:pt x="2836" y="2436"/>
                    <a:pt x="2918" y="2405"/>
                  </a:cubicBezTo>
                  <a:cubicBezTo>
                    <a:pt x="2938" y="2395"/>
                    <a:pt x="2959" y="2375"/>
                    <a:pt x="2979" y="2365"/>
                  </a:cubicBezTo>
                  <a:cubicBezTo>
                    <a:pt x="3102" y="2293"/>
                    <a:pt x="3194" y="2201"/>
                    <a:pt x="3245" y="2078"/>
                  </a:cubicBezTo>
                  <a:cubicBezTo>
                    <a:pt x="3347" y="1853"/>
                    <a:pt x="3317" y="1556"/>
                    <a:pt x="3133" y="1239"/>
                  </a:cubicBezTo>
                  <a:cubicBezTo>
                    <a:pt x="2723" y="553"/>
                    <a:pt x="1751" y="0"/>
                    <a:pt x="953" y="0"/>
                  </a:cubicBezTo>
                  <a:close/>
                </a:path>
              </a:pathLst>
            </a:custGeom>
            <a:solidFill>
              <a:srgbClr val="526E8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0" name="Google Shape;2570;p85"/>
            <p:cNvSpPr/>
            <p:nvPr/>
          </p:nvSpPr>
          <p:spPr>
            <a:xfrm>
              <a:off x="7627667" y="2165103"/>
              <a:ext cx="138770" cy="95033"/>
            </a:xfrm>
            <a:custGeom>
              <a:rect b="b" l="l" r="r" t="t"/>
              <a:pathLst>
                <a:path extrusionOk="0" h="1823" w="2662">
                  <a:moveTo>
                    <a:pt x="246" y="0"/>
                  </a:moveTo>
                  <a:cubicBezTo>
                    <a:pt x="31" y="174"/>
                    <a:pt x="1" y="492"/>
                    <a:pt x="205" y="840"/>
                  </a:cubicBezTo>
                  <a:cubicBezTo>
                    <a:pt x="533" y="1392"/>
                    <a:pt x="1311" y="1822"/>
                    <a:pt x="1945" y="1822"/>
                  </a:cubicBezTo>
                  <a:lnTo>
                    <a:pt x="1955" y="1822"/>
                  </a:lnTo>
                  <a:cubicBezTo>
                    <a:pt x="2375" y="1812"/>
                    <a:pt x="2631" y="1617"/>
                    <a:pt x="2662" y="1321"/>
                  </a:cubicBezTo>
                  <a:lnTo>
                    <a:pt x="2662" y="1321"/>
                  </a:lnTo>
                  <a:cubicBezTo>
                    <a:pt x="2539" y="1423"/>
                    <a:pt x="2365" y="1474"/>
                    <a:pt x="2140" y="1484"/>
                  </a:cubicBezTo>
                  <a:lnTo>
                    <a:pt x="2109" y="1484"/>
                  </a:lnTo>
                  <a:cubicBezTo>
                    <a:pt x="1474" y="1474"/>
                    <a:pt x="717" y="1044"/>
                    <a:pt x="390" y="502"/>
                  </a:cubicBezTo>
                  <a:cubicBezTo>
                    <a:pt x="297" y="338"/>
                    <a:pt x="246" y="185"/>
                    <a:pt x="246" y="41"/>
                  </a:cubicBezTo>
                  <a:cubicBezTo>
                    <a:pt x="246" y="31"/>
                    <a:pt x="246" y="11"/>
                    <a:pt x="246" y="0"/>
                  </a:cubicBezTo>
                  <a:close/>
                </a:path>
              </a:pathLst>
            </a:custGeom>
            <a:solidFill>
              <a:srgbClr val="2F495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1" name="Google Shape;2571;p85"/>
            <p:cNvSpPr/>
            <p:nvPr/>
          </p:nvSpPr>
          <p:spPr>
            <a:xfrm>
              <a:off x="7640491" y="2156554"/>
              <a:ext cx="126467" cy="85962"/>
            </a:xfrm>
            <a:custGeom>
              <a:rect b="b" l="l" r="r" t="t"/>
              <a:pathLst>
                <a:path extrusionOk="0" h="1649" w="2426">
                  <a:moveTo>
                    <a:pt x="862" y="32"/>
                  </a:moveTo>
                  <a:cubicBezTo>
                    <a:pt x="896" y="38"/>
                    <a:pt x="929" y="46"/>
                    <a:pt x="963" y="54"/>
                  </a:cubicBezTo>
                  <a:lnTo>
                    <a:pt x="963" y="54"/>
                  </a:lnTo>
                  <a:cubicBezTo>
                    <a:pt x="963" y="53"/>
                    <a:pt x="962" y="53"/>
                    <a:pt x="962" y="52"/>
                  </a:cubicBezTo>
                  <a:cubicBezTo>
                    <a:pt x="930" y="44"/>
                    <a:pt x="896" y="37"/>
                    <a:pt x="862" y="32"/>
                  </a:cubicBezTo>
                  <a:close/>
                  <a:moveTo>
                    <a:pt x="1423" y="236"/>
                  </a:moveTo>
                  <a:cubicBezTo>
                    <a:pt x="1484" y="257"/>
                    <a:pt x="1535" y="287"/>
                    <a:pt x="1597" y="328"/>
                  </a:cubicBezTo>
                  <a:cubicBezTo>
                    <a:pt x="1566" y="318"/>
                    <a:pt x="1535" y="318"/>
                    <a:pt x="1505" y="297"/>
                  </a:cubicBezTo>
                  <a:cubicBezTo>
                    <a:pt x="1464" y="277"/>
                    <a:pt x="1443" y="257"/>
                    <a:pt x="1423" y="236"/>
                  </a:cubicBezTo>
                  <a:close/>
                  <a:moveTo>
                    <a:pt x="307" y="134"/>
                  </a:moveTo>
                  <a:cubicBezTo>
                    <a:pt x="338" y="134"/>
                    <a:pt x="369" y="144"/>
                    <a:pt x="410" y="164"/>
                  </a:cubicBezTo>
                  <a:cubicBezTo>
                    <a:pt x="481" y="205"/>
                    <a:pt x="522" y="267"/>
                    <a:pt x="491" y="308"/>
                  </a:cubicBezTo>
                  <a:cubicBezTo>
                    <a:pt x="481" y="328"/>
                    <a:pt x="461" y="338"/>
                    <a:pt x="430" y="338"/>
                  </a:cubicBezTo>
                  <a:cubicBezTo>
                    <a:pt x="399" y="338"/>
                    <a:pt x="358" y="328"/>
                    <a:pt x="328" y="308"/>
                  </a:cubicBezTo>
                  <a:cubicBezTo>
                    <a:pt x="256" y="267"/>
                    <a:pt x="215" y="205"/>
                    <a:pt x="236" y="164"/>
                  </a:cubicBezTo>
                  <a:cubicBezTo>
                    <a:pt x="256" y="144"/>
                    <a:pt x="277" y="134"/>
                    <a:pt x="307" y="134"/>
                  </a:cubicBezTo>
                  <a:close/>
                  <a:moveTo>
                    <a:pt x="2115" y="760"/>
                  </a:moveTo>
                  <a:cubicBezTo>
                    <a:pt x="2132" y="780"/>
                    <a:pt x="2149" y="801"/>
                    <a:pt x="2165" y="822"/>
                  </a:cubicBezTo>
                  <a:lnTo>
                    <a:pt x="2165" y="822"/>
                  </a:lnTo>
                  <a:lnTo>
                    <a:pt x="2170" y="819"/>
                  </a:lnTo>
                  <a:cubicBezTo>
                    <a:pt x="2151" y="800"/>
                    <a:pt x="2133" y="780"/>
                    <a:pt x="2115" y="760"/>
                  </a:cubicBezTo>
                  <a:close/>
                  <a:moveTo>
                    <a:pt x="369" y="645"/>
                  </a:moveTo>
                  <a:cubicBezTo>
                    <a:pt x="430" y="645"/>
                    <a:pt x="512" y="686"/>
                    <a:pt x="543" y="738"/>
                  </a:cubicBezTo>
                  <a:cubicBezTo>
                    <a:pt x="573" y="799"/>
                    <a:pt x="553" y="840"/>
                    <a:pt x="481" y="850"/>
                  </a:cubicBezTo>
                  <a:cubicBezTo>
                    <a:pt x="420" y="850"/>
                    <a:pt x="338" y="799"/>
                    <a:pt x="307" y="748"/>
                  </a:cubicBezTo>
                  <a:cubicBezTo>
                    <a:pt x="277" y="686"/>
                    <a:pt x="297" y="645"/>
                    <a:pt x="358" y="645"/>
                  </a:cubicBezTo>
                  <a:close/>
                  <a:moveTo>
                    <a:pt x="1085" y="359"/>
                  </a:moveTo>
                  <a:cubicBezTo>
                    <a:pt x="1300" y="359"/>
                    <a:pt x="1556" y="502"/>
                    <a:pt x="1668" y="686"/>
                  </a:cubicBezTo>
                  <a:cubicBezTo>
                    <a:pt x="1771" y="871"/>
                    <a:pt x="1689" y="1024"/>
                    <a:pt x="1474" y="1024"/>
                  </a:cubicBezTo>
                  <a:cubicBezTo>
                    <a:pt x="1259" y="1024"/>
                    <a:pt x="993" y="881"/>
                    <a:pt x="891" y="697"/>
                  </a:cubicBezTo>
                  <a:cubicBezTo>
                    <a:pt x="778" y="512"/>
                    <a:pt x="860" y="359"/>
                    <a:pt x="1075" y="359"/>
                  </a:cubicBezTo>
                  <a:close/>
                  <a:moveTo>
                    <a:pt x="2078" y="1126"/>
                  </a:moveTo>
                  <a:cubicBezTo>
                    <a:pt x="2109" y="1126"/>
                    <a:pt x="2149" y="1137"/>
                    <a:pt x="2180" y="1157"/>
                  </a:cubicBezTo>
                  <a:cubicBezTo>
                    <a:pt x="2252" y="1198"/>
                    <a:pt x="2293" y="1259"/>
                    <a:pt x="2272" y="1300"/>
                  </a:cubicBezTo>
                  <a:cubicBezTo>
                    <a:pt x="2252" y="1321"/>
                    <a:pt x="2231" y="1331"/>
                    <a:pt x="2201" y="1331"/>
                  </a:cubicBezTo>
                  <a:cubicBezTo>
                    <a:pt x="2170" y="1331"/>
                    <a:pt x="2129" y="1321"/>
                    <a:pt x="2098" y="1300"/>
                  </a:cubicBezTo>
                  <a:cubicBezTo>
                    <a:pt x="2027" y="1270"/>
                    <a:pt x="1986" y="1198"/>
                    <a:pt x="2016" y="1157"/>
                  </a:cubicBezTo>
                  <a:cubicBezTo>
                    <a:pt x="2027" y="1137"/>
                    <a:pt x="2047" y="1126"/>
                    <a:pt x="2078" y="1126"/>
                  </a:cubicBezTo>
                  <a:close/>
                  <a:moveTo>
                    <a:pt x="901" y="1147"/>
                  </a:moveTo>
                  <a:cubicBezTo>
                    <a:pt x="932" y="1147"/>
                    <a:pt x="973" y="1157"/>
                    <a:pt x="1003" y="1178"/>
                  </a:cubicBezTo>
                  <a:cubicBezTo>
                    <a:pt x="1075" y="1208"/>
                    <a:pt x="1116" y="1280"/>
                    <a:pt x="1095" y="1321"/>
                  </a:cubicBezTo>
                  <a:cubicBezTo>
                    <a:pt x="1085" y="1341"/>
                    <a:pt x="1054" y="1352"/>
                    <a:pt x="1024" y="1352"/>
                  </a:cubicBezTo>
                  <a:cubicBezTo>
                    <a:pt x="993" y="1352"/>
                    <a:pt x="962" y="1341"/>
                    <a:pt x="921" y="1321"/>
                  </a:cubicBezTo>
                  <a:cubicBezTo>
                    <a:pt x="860" y="1280"/>
                    <a:pt x="819" y="1219"/>
                    <a:pt x="839" y="1178"/>
                  </a:cubicBezTo>
                  <a:cubicBezTo>
                    <a:pt x="850" y="1157"/>
                    <a:pt x="870" y="1147"/>
                    <a:pt x="901" y="1147"/>
                  </a:cubicBezTo>
                  <a:close/>
                  <a:moveTo>
                    <a:pt x="1617" y="1341"/>
                  </a:moveTo>
                  <a:cubicBezTo>
                    <a:pt x="1679" y="1341"/>
                    <a:pt x="1761" y="1393"/>
                    <a:pt x="1801" y="1444"/>
                  </a:cubicBezTo>
                  <a:cubicBezTo>
                    <a:pt x="1832" y="1505"/>
                    <a:pt x="1801" y="1546"/>
                    <a:pt x="1740" y="1546"/>
                  </a:cubicBezTo>
                  <a:cubicBezTo>
                    <a:pt x="1668" y="1546"/>
                    <a:pt x="1597" y="1505"/>
                    <a:pt x="1556" y="1444"/>
                  </a:cubicBezTo>
                  <a:cubicBezTo>
                    <a:pt x="1525" y="1393"/>
                    <a:pt x="1556" y="1341"/>
                    <a:pt x="1617" y="1341"/>
                  </a:cubicBezTo>
                  <a:close/>
                  <a:moveTo>
                    <a:pt x="512" y="1"/>
                  </a:moveTo>
                  <a:cubicBezTo>
                    <a:pt x="297" y="1"/>
                    <a:pt x="133" y="62"/>
                    <a:pt x="0" y="164"/>
                  </a:cubicBezTo>
                  <a:cubicBezTo>
                    <a:pt x="0" y="175"/>
                    <a:pt x="0" y="195"/>
                    <a:pt x="0" y="205"/>
                  </a:cubicBezTo>
                  <a:cubicBezTo>
                    <a:pt x="0" y="349"/>
                    <a:pt x="51" y="502"/>
                    <a:pt x="144" y="666"/>
                  </a:cubicBezTo>
                  <a:cubicBezTo>
                    <a:pt x="471" y="1208"/>
                    <a:pt x="1228" y="1638"/>
                    <a:pt x="1863" y="1648"/>
                  </a:cubicBezTo>
                  <a:lnTo>
                    <a:pt x="1894" y="1648"/>
                  </a:lnTo>
                  <a:cubicBezTo>
                    <a:pt x="2119" y="1638"/>
                    <a:pt x="2293" y="1587"/>
                    <a:pt x="2416" y="1485"/>
                  </a:cubicBezTo>
                  <a:cubicBezTo>
                    <a:pt x="2426" y="1341"/>
                    <a:pt x="2385" y="1167"/>
                    <a:pt x="2272" y="983"/>
                  </a:cubicBezTo>
                  <a:cubicBezTo>
                    <a:pt x="2241" y="928"/>
                    <a:pt x="2205" y="874"/>
                    <a:pt x="2165" y="822"/>
                  </a:cubicBezTo>
                  <a:lnTo>
                    <a:pt x="2165" y="822"/>
                  </a:lnTo>
                  <a:lnTo>
                    <a:pt x="2149" y="830"/>
                  </a:lnTo>
                  <a:cubicBezTo>
                    <a:pt x="2078" y="830"/>
                    <a:pt x="1996" y="778"/>
                    <a:pt x="1965" y="727"/>
                  </a:cubicBezTo>
                  <a:cubicBezTo>
                    <a:pt x="1935" y="676"/>
                    <a:pt x="1945" y="645"/>
                    <a:pt x="1986" y="625"/>
                  </a:cubicBezTo>
                  <a:cubicBezTo>
                    <a:pt x="2035" y="667"/>
                    <a:pt x="2075" y="715"/>
                    <a:pt x="2115" y="760"/>
                  </a:cubicBezTo>
                  <a:lnTo>
                    <a:pt x="2115" y="760"/>
                  </a:lnTo>
                  <a:cubicBezTo>
                    <a:pt x="1834" y="426"/>
                    <a:pt x="1396" y="163"/>
                    <a:pt x="963" y="54"/>
                  </a:cubicBezTo>
                  <a:lnTo>
                    <a:pt x="963" y="54"/>
                  </a:lnTo>
                  <a:cubicBezTo>
                    <a:pt x="971" y="94"/>
                    <a:pt x="941" y="123"/>
                    <a:pt x="891" y="123"/>
                  </a:cubicBezTo>
                  <a:cubicBezTo>
                    <a:pt x="829" y="123"/>
                    <a:pt x="747" y="83"/>
                    <a:pt x="706" y="21"/>
                  </a:cubicBezTo>
                  <a:lnTo>
                    <a:pt x="706" y="11"/>
                  </a:lnTo>
                  <a:cubicBezTo>
                    <a:pt x="756" y="17"/>
                    <a:pt x="810" y="23"/>
                    <a:pt x="862" y="32"/>
                  </a:cubicBezTo>
                  <a:lnTo>
                    <a:pt x="862" y="32"/>
                  </a:lnTo>
                  <a:cubicBezTo>
                    <a:pt x="757" y="11"/>
                    <a:pt x="653" y="1"/>
                    <a:pt x="553" y="1"/>
                  </a:cubicBezTo>
                  <a:close/>
                </a:path>
              </a:pathLst>
            </a:custGeom>
            <a:solidFill>
              <a:srgbClr val="365F8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2" name="Google Shape;2572;p85"/>
            <p:cNvSpPr/>
            <p:nvPr/>
          </p:nvSpPr>
          <p:spPr>
            <a:xfrm>
              <a:off x="7681048" y="2175216"/>
              <a:ext cx="51765" cy="34771"/>
            </a:xfrm>
            <a:custGeom>
              <a:rect b="b" l="l" r="r" t="t"/>
              <a:pathLst>
                <a:path extrusionOk="0" h="667" w="993">
                  <a:moveTo>
                    <a:pt x="297" y="1"/>
                  </a:moveTo>
                  <a:cubicBezTo>
                    <a:pt x="82" y="1"/>
                    <a:pt x="0" y="154"/>
                    <a:pt x="113" y="339"/>
                  </a:cubicBezTo>
                  <a:cubicBezTo>
                    <a:pt x="215" y="523"/>
                    <a:pt x="481" y="666"/>
                    <a:pt x="696" y="666"/>
                  </a:cubicBezTo>
                  <a:cubicBezTo>
                    <a:pt x="911" y="666"/>
                    <a:pt x="993" y="513"/>
                    <a:pt x="890" y="328"/>
                  </a:cubicBezTo>
                  <a:cubicBezTo>
                    <a:pt x="778" y="144"/>
                    <a:pt x="522" y="1"/>
                    <a:pt x="307" y="1"/>
                  </a:cubicBezTo>
                  <a:close/>
                </a:path>
              </a:pathLst>
            </a:custGeom>
            <a:solidFill>
              <a:srgbClr val="7F61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3" name="Google Shape;2573;p85"/>
            <p:cNvSpPr/>
            <p:nvPr/>
          </p:nvSpPr>
          <p:spPr>
            <a:xfrm>
              <a:off x="7677295" y="2157075"/>
              <a:ext cx="13919" cy="5943"/>
            </a:xfrm>
            <a:custGeom>
              <a:rect b="b" l="l" r="r" t="t"/>
              <a:pathLst>
                <a:path extrusionOk="0" h="114" w="267">
                  <a:moveTo>
                    <a:pt x="0" y="1"/>
                  </a:moveTo>
                  <a:lnTo>
                    <a:pt x="0" y="11"/>
                  </a:lnTo>
                  <a:cubicBezTo>
                    <a:pt x="41" y="73"/>
                    <a:pt x="123" y="113"/>
                    <a:pt x="185" y="113"/>
                  </a:cubicBezTo>
                  <a:cubicBezTo>
                    <a:pt x="236" y="113"/>
                    <a:pt x="267" y="83"/>
                    <a:pt x="256" y="42"/>
                  </a:cubicBezTo>
                  <a:cubicBezTo>
                    <a:pt x="174" y="21"/>
                    <a:pt x="82" y="11"/>
                    <a:pt x="0" y="1"/>
                  </a:cubicBezTo>
                  <a:close/>
                </a:path>
              </a:pathLst>
            </a:custGeom>
            <a:solidFill>
              <a:srgbClr val="7F61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4" name="Google Shape;2574;p85"/>
            <p:cNvSpPr/>
            <p:nvPr/>
          </p:nvSpPr>
          <p:spPr>
            <a:xfrm>
              <a:off x="7719989" y="2226460"/>
              <a:ext cx="16056" cy="10739"/>
            </a:xfrm>
            <a:custGeom>
              <a:rect b="b" l="l" r="r" t="t"/>
              <a:pathLst>
                <a:path extrusionOk="0" h="206" w="308">
                  <a:moveTo>
                    <a:pt x="92" y="0"/>
                  </a:moveTo>
                  <a:cubicBezTo>
                    <a:pt x="31" y="0"/>
                    <a:pt x="0" y="52"/>
                    <a:pt x="31" y="103"/>
                  </a:cubicBezTo>
                  <a:cubicBezTo>
                    <a:pt x="72" y="164"/>
                    <a:pt x="143" y="205"/>
                    <a:pt x="215" y="205"/>
                  </a:cubicBezTo>
                  <a:cubicBezTo>
                    <a:pt x="276" y="205"/>
                    <a:pt x="307" y="164"/>
                    <a:pt x="276" y="103"/>
                  </a:cubicBezTo>
                  <a:cubicBezTo>
                    <a:pt x="236" y="52"/>
                    <a:pt x="154" y="0"/>
                    <a:pt x="92" y="0"/>
                  </a:cubicBezTo>
                  <a:close/>
                </a:path>
              </a:pathLst>
            </a:custGeom>
            <a:solidFill>
              <a:srgbClr val="7F61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5" name="Google Shape;2575;p85"/>
            <p:cNvSpPr/>
            <p:nvPr/>
          </p:nvSpPr>
          <p:spPr>
            <a:xfrm>
              <a:off x="7714620" y="2168856"/>
              <a:ext cx="9123" cy="4848"/>
            </a:xfrm>
            <a:custGeom>
              <a:rect b="b" l="l" r="r" t="t"/>
              <a:pathLst>
                <a:path extrusionOk="0" h="93" w="175">
                  <a:moveTo>
                    <a:pt x="1" y="0"/>
                  </a:moveTo>
                  <a:lnTo>
                    <a:pt x="1" y="0"/>
                  </a:lnTo>
                  <a:cubicBezTo>
                    <a:pt x="21" y="21"/>
                    <a:pt x="42" y="41"/>
                    <a:pt x="83" y="61"/>
                  </a:cubicBezTo>
                  <a:cubicBezTo>
                    <a:pt x="113" y="82"/>
                    <a:pt x="144" y="82"/>
                    <a:pt x="175" y="92"/>
                  </a:cubicBezTo>
                  <a:cubicBezTo>
                    <a:pt x="113" y="51"/>
                    <a:pt x="62" y="21"/>
                    <a:pt x="1" y="0"/>
                  </a:cubicBezTo>
                  <a:close/>
                </a:path>
              </a:pathLst>
            </a:custGeom>
            <a:solidFill>
              <a:srgbClr val="7F61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6" name="Google Shape;2576;p85"/>
            <p:cNvSpPr/>
            <p:nvPr/>
          </p:nvSpPr>
          <p:spPr>
            <a:xfrm>
              <a:off x="7683133" y="2216294"/>
              <a:ext cx="15535" cy="10739"/>
            </a:xfrm>
            <a:custGeom>
              <a:rect b="b" l="l" r="r" t="t"/>
              <a:pathLst>
                <a:path extrusionOk="0" h="206" w="298">
                  <a:moveTo>
                    <a:pt x="83" y="1"/>
                  </a:moveTo>
                  <a:cubicBezTo>
                    <a:pt x="52" y="1"/>
                    <a:pt x="32" y="11"/>
                    <a:pt x="21" y="32"/>
                  </a:cubicBezTo>
                  <a:cubicBezTo>
                    <a:pt x="1" y="73"/>
                    <a:pt x="42" y="134"/>
                    <a:pt x="103" y="175"/>
                  </a:cubicBezTo>
                  <a:cubicBezTo>
                    <a:pt x="144" y="195"/>
                    <a:pt x="175" y="206"/>
                    <a:pt x="206" y="206"/>
                  </a:cubicBezTo>
                  <a:cubicBezTo>
                    <a:pt x="236" y="206"/>
                    <a:pt x="267" y="195"/>
                    <a:pt x="277" y="175"/>
                  </a:cubicBezTo>
                  <a:cubicBezTo>
                    <a:pt x="298" y="134"/>
                    <a:pt x="257" y="62"/>
                    <a:pt x="185" y="32"/>
                  </a:cubicBezTo>
                  <a:cubicBezTo>
                    <a:pt x="155" y="11"/>
                    <a:pt x="114" y="1"/>
                    <a:pt x="83" y="1"/>
                  </a:cubicBezTo>
                  <a:close/>
                </a:path>
              </a:pathLst>
            </a:custGeom>
            <a:solidFill>
              <a:srgbClr val="7F61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7" name="Google Shape;2577;p85"/>
            <p:cNvSpPr/>
            <p:nvPr/>
          </p:nvSpPr>
          <p:spPr>
            <a:xfrm>
              <a:off x="7741310" y="2189083"/>
              <a:ext cx="12303" cy="10739"/>
            </a:xfrm>
            <a:custGeom>
              <a:rect b="b" l="l" r="r" t="t"/>
              <a:pathLst>
                <a:path extrusionOk="0" h="206" w="236">
                  <a:moveTo>
                    <a:pt x="52" y="1"/>
                  </a:moveTo>
                  <a:cubicBezTo>
                    <a:pt x="11" y="21"/>
                    <a:pt x="1" y="52"/>
                    <a:pt x="31" y="103"/>
                  </a:cubicBezTo>
                  <a:cubicBezTo>
                    <a:pt x="62" y="154"/>
                    <a:pt x="144" y="206"/>
                    <a:pt x="215" y="206"/>
                  </a:cubicBezTo>
                  <a:lnTo>
                    <a:pt x="236" y="195"/>
                  </a:lnTo>
                  <a:cubicBezTo>
                    <a:pt x="175" y="134"/>
                    <a:pt x="123" y="62"/>
                    <a:pt x="52" y="1"/>
                  </a:cubicBezTo>
                  <a:close/>
                </a:path>
              </a:pathLst>
            </a:custGeom>
            <a:solidFill>
              <a:srgbClr val="7F61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8" name="Google Shape;2578;p85"/>
            <p:cNvSpPr/>
            <p:nvPr/>
          </p:nvSpPr>
          <p:spPr>
            <a:xfrm>
              <a:off x="7654879" y="2190177"/>
              <a:ext cx="15535" cy="10739"/>
            </a:xfrm>
            <a:custGeom>
              <a:rect b="b" l="l" r="r" t="t"/>
              <a:pathLst>
                <a:path extrusionOk="0" h="206" w="298">
                  <a:moveTo>
                    <a:pt x="82" y="0"/>
                  </a:moveTo>
                  <a:cubicBezTo>
                    <a:pt x="21" y="0"/>
                    <a:pt x="1" y="41"/>
                    <a:pt x="31" y="103"/>
                  </a:cubicBezTo>
                  <a:cubicBezTo>
                    <a:pt x="62" y="154"/>
                    <a:pt x="144" y="205"/>
                    <a:pt x="205" y="205"/>
                  </a:cubicBezTo>
                  <a:cubicBezTo>
                    <a:pt x="277" y="195"/>
                    <a:pt x="297" y="154"/>
                    <a:pt x="267" y="93"/>
                  </a:cubicBezTo>
                  <a:cubicBezTo>
                    <a:pt x="236" y="41"/>
                    <a:pt x="154" y="0"/>
                    <a:pt x="93" y="0"/>
                  </a:cubicBezTo>
                  <a:close/>
                </a:path>
              </a:pathLst>
            </a:custGeom>
            <a:solidFill>
              <a:srgbClr val="7F61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9" name="Google Shape;2579;p85"/>
            <p:cNvSpPr/>
            <p:nvPr/>
          </p:nvSpPr>
          <p:spPr>
            <a:xfrm>
              <a:off x="7743969" y="2215252"/>
              <a:ext cx="16056" cy="10739"/>
            </a:xfrm>
            <a:custGeom>
              <a:rect b="b" l="l" r="r" t="t"/>
              <a:pathLst>
                <a:path extrusionOk="0" h="206" w="308">
                  <a:moveTo>
                    <a:pt x="93" y="0"/>
                  </a:moveTo>
                  <a:cubicBezTo>
                    <a:pt x="62" y="0"/>
                    <a:pt x="42" y="11"/>
                    <a:pt x="31" y="31"/>
                  </a:cubicBezTo>
                  <a:cubicBezTo>
                    <a:pt x="1" y="72"/>
                    <a:pt x="42" y="144"/>
                    <a:pt x="113" y="174"/>
                  </a:cubicBezTo>
                  <a:cubicBezTo>
                    <a:pt x="144" y="195"/>
                    <a:pt x="185" y="205"/>
                    <a:pt x="216" y="205"/>
                  </a:cubicBezTo>
                  <a:cubicBezTo>
                    <a:pt x="246" y="205"/>
                    <a:pt x="267" y="195"/>
                    <a:pt x="287" y="174"/>
                  </a:cubicBezTo>
                  <a:cubicBezTo>
                    <a:pt x="308" y="133"/>
                    <a:pt x="267" y="72"/>
                    <a:pt x="195" y="31"/>
                  </a:cubicBezTo>
                  <a:cubicBezTo>
                    <a:pt x="164" y="11"/>
                    <a:pt x="124" y="0"/>
                    <a:pt x="93" y="0"/>
                  </a:cubicBezTo>
                  <a:close/>
                </a:path>
              </a:pathLst>
            </a:custGeom>
            <a:solidFill>
              <a:srgbClr val="7F61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0" name="Google Shape;2580;p85"/>
            <p:cNvSpPr/>
            <p:nvPr/>
          </p:nvSpPr>
          <p:spPr>
            <a:xfrm>
              <a:off x="7651699" y="2163487"/>
              <a:ext cx="16056" cy="10739"/>
            </a:xfrm>
            <a:custGeom>
              <a:rect b="b" l="l" r="r" t="t"/>
              <a:pathLst>
                <a:path extrusionOk="0" h="206" w="308">
                  <a:moveTo>
                    <a:pt x="92" y="1"/>
                  </a:moveTo>
                  <a:cubicBezTo>
                    <a:pt x="62" y="1"/>
                    <a:pt x="41" y="11"/>
                    <a:pt x="21" y="31"/>
                  </a:cubicBezTo>
                  <a:cubicBezTo>
                    <a:pt x="0" y="72"/>
                    <a:pt x="41" y="134"/>
                    <a:pt x="113" y="175"/>
                  </a:cubicBezTo>
                  <a:cubicBezTo>
                    <a:pt x="143" y="195"/>
                    <a:pt x="184" y="205"/>
                    <a:pt x="215" y="205"/>
                  </a:cubicBezTo>
                  <a:cubicBezTo>
                    <a:pt x="246" y="205"/>
                    <a:pt x="266" y="195"/>
                    <a:pt x="276" y="175"/>
                  </a:cubicBezTo>
                  <a:cubicBezTo>
                    <a:pt x="307" y="134"/>
                    <a:pt x="266" y="72"/>
                    <a:pt x="195" y="31"/>
                  </a:cubicBezTo>
                  <a:cubicBezTo>
                    <a:pt x="154" y="11"/>
                    <a:pt x="123" y="1"/>
                    <a:pt x="92" y="1"/>
                  </a:cubicBezTo>
                  <a:close/>
                </a:path>
              </a:pathLst>
            </a:custGeom>
            <a:solidFill>
              <a:srgbClr val="7F61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1" name="Google Shape;2581;p85"/>
            <p:cNvSpPr/>
            <p:nvPr/>
          </p:nvSpPr>
          <p:spPr>
            <a:xfrm>
              <a:off x="7542330" y="1954342"/>
              <a:ext cx="50722" cy="106762"/>
            </a:xfrm>
            <a:custGeom>
              <a:rect b="b" l="l" r="r" t="t"/>
              <a:pathLst>
                <a:path extrusionOk="0" h="2048" w="973">
                  <a:moveTo>
                    <a:pt x="471" y="1"/>
                  </a:moveTo>
                  <a:cubicBezTo>
                    <a:pt x="174" y="410"/>
                    <a:pt x="0" y="1004"/>
                    <a:pt x="82" y="1475"/>
                  </a:cubicBezTo>
                  <a:cubicBezTo>
                    <a:pt x="143" y="1843"/>
                    <a:pt x="348" y="2048"/>
                    <a:pt x="604" y="2048"/>
                  </a:cubicBezTo>
                  <a:cubicBezTo>
                    <a:pt x="727" y="2048"/>
                    <a:pt x="850" y="2007"/>
                    <a:pt x="972" y="1925"/>
                  </a:cubicBezTo>
                  <a:cubicBezTo>
                    <a:pt x="737" y="1280"/>
                    <a:pt x="573" y="635"/>
                    <a:pt x="471" y="1"/>
                  </a:cubicBezTo>
                  <a:close/>
                </a:path>
              </a:pathLst>
            </a:custGeom>
            <a:solidFill>
              <a:srgbClr val="ABC4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2" name="Google Shape;2582;p85"/>
            <p:cNvSpPr/>
            <p:nvPr/>
          </p:nvSpPr>
          <p:spPr>
            <a:xfrm>
              <a:off x="7566831" y="1934116"/>
              <a:ext cx="38472" cy="120577"/>
            </a:xfrm>
            <a:custGeom>
              <a:rect b="b" l="l" r="r" t="t"/>
              <a:pathLst>
                <a:path extrusionOk="0" h="2313" w="738">
                  <a:moveTo>
                    <a:pt x="431" y="0"/>
                  </a:moveTo>
                  <a:cubicBezTo>
                    <a:pt x="369" y="31"/>
                    <a:pt x="308" y="72"/>
                    <a:pt x="247" y="123"/>
                  </a:cubicBezTo>
                  <a:cubicBezTo>
                    <a:pt x="165" y="205"/>
                    <a:pt x="83" y="287"/>
                    <a:pt x="1" y="389"/>
                  </a:cubicBezTo>
                  <a:cubicBezTo>
                    <a:pt x="103" y="1023"/>
                    <a:pt x="267" y="1668"/>
                    <a:pt x="502" y="2313"/>
                  </a:cubicBezTo>
                  <a:cubicBezTo>
                    <a:pt x="543" y="2292"/>
                    <a:pt x="574" y="2262"/>
                    <a:pt x="615" y="2231"/>
                  </a:cubicBezTo>
                  <a:cubicBezTo>
                    <a:pt x="656" y="2200"/>
                    <a:pt x="697" y="2159"/>
                    <a:pt x="738" y="2118"/>
                  </a:cubicBezTo>
                  <a:cubicBezTo>
                    <a:pt x="543" y="1464"/>
                    <a:pt x="431" y="809"/>
                    <a:pt x="431" y="184"/>
                  </a:cubicBezTo>
                  <a:cubicBezTo>
                    <a:pt x="431" y="123"/>
                    <a:pt x="431" y="61"/>
                    <a:pt x="431" y="0"/>
                  </a:cubicBezTo>
                  <a:close/>
                </a:path>
              </a:pathLst>
            </a:custGeom>
            <a:solidFill>
              <a:srgbClr val="ABC4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3" name="Google Shape;2583;p85"/>
            <p:cNvSpPr/>
            <p:nvPr/>
          </p:nvSpPr>
          <p:spPr>
            <a:xfrm>
              <a:off x="7589247" y="1930362"/>
              <a:ext cx="23563" cy="114217"/>
            </a:xfrm>
            <a:custGeom>
              <a:rect b="b" l="l" r="r" t="t"/>
              <a:pathLst>
                <a:path extrusionOk="0" h="2191" w="452">
                  <a:moveTo>
                    <a:pt x="257" y="0"/>
                  </a:moveTo>
                  <a:cubicBezTo>
                    <a:pt x="175" y="0"/>
                    <a:pt x="93" y="31"/>
                    <a:pt x="1" y="72"/>
                  </a:cubicBezTo>
                  <a:cubicBezTo>
                    <a:pt x="1" y="133"/>
                    <a:pt x="1" y="195"/>
                    <a:pt x="1" y="256"/>
                  </a:cubicBezTo>
                  <a:cubicBezTo>
                    <a:pt x="1" y="881"/>
                    <a:pt x="113" y="1536"/>
                    <a:pt x="308" y="2190"/>
                  </a:cubicBezTo>
                  <a:cubicBezTo>
                    <a:pt x="359" y="2139"/>
                    <a:pt x="400" y="2078"/>
                    <a:pt x="451" y="2017"/>
                  </a:cubicBezTo>
                  <a:cubicBezTo>
                    <a:pt x="420" y="1904"/>
                    <a:pt x="410" y="1791"/>
                    <a:pt x="390" y="1679"/>
                  </a:cubicBezTo>
                  <a:cubicBezTo>
                    <a:pt x="298" y="1239"/>
                    <a:pt x="246" y="799"/>
                    <a:pt x="246" y="379"/>
                  </a:cubicBezTo>
                  <a:cubicBezTo>
                    <a:pt x="246" y="246"/>
                    <a:pt x="246" y="123"/>
                    <a:pt x="257" y="0"/>
                  </a:cubicBezTo>
                  <a:close/>
                </a:path>
              </a:pathLst>
            </a:custGeom>
            <a:solidFill>
              <a:srgbClr val="869E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4" name="Google Shape;2584;p85"/>
            <p:cNvSpPr/>
            <p:nvPr/>
          </p:nvSpPr>
          <p:spPr>
            <a:xfrm>
              <a:off x="7602071" y="1930362"/>
              <a:ext cx="7507" cy="87526"/>
            </a:xfrm>
            <a:custGeom>
              <a:rect b="b" l="l" r="r" t="t"/>
              <a:pathLst>
                <a:path extrusionOk="0" h="1679" w="144">
                  <a:moveTo>
                    <a:pt x="11" y="0"/>
                  </a:moveTo>
                  <a:cubicBezTo>
                    <a:pt x="0" y="123"/>
                    <a:pt x="0" y="246"/>
                    <a:pt x="0" y="379"/>
                  </a:cubicBezTo>
                  <a:cubicBezTo>
                    <a:pt x="0" y="799"/>
                    <a:pt x="52" y="1239"/>
                    <a:pt x="144" y="1679"/>
                  </a:cubicBezTo>
                  <a:cubicBezTo>
                    <a:pt x="123" y="1484"/>
                    <a:pt x="113" y="1290"/>
                    <a:pt x="113" y="1095"/>
                  </a:cubicBezTo>
                  <a:cubicBezTo>
                    <a:pt x="113" y="1014"/>
                    <a:pt x="113" y="921"/>
                    <a:pt x="113" y="840"/>
                  </a:cubicBezTo>
                  <a:cubicBezTo>
                    <a:pt x="113" y="717"/>
                    <a:pt x="103" y="594"/>
                    <a:pt x="103" y="471"/>
                  </a:cubicBezTo>
                  <a:cubicBezTo>
                    <a:pt x="103" y="307"/>
                    <a:pt x="113" y="154"/>
                    <a:pt x="133" y="0"/>
                  </a:cubicBezTo>
                  <a:close/>
                </a:path>
              </a:pathLst>
            </a:custGeom>
            <a:solidFill>
              <a:srgbClr val="7198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5" name="Google Shape;2585;p85"/>
            <p:cNvSpPr/>
            <p:nvPr/>
          </p:nvSpPr>
          <p:spPr>
            <a:xfrm>
              <a:off x="7607389" y="1930362"/>
              <a:ext cx="9123" cy="43789"/>
            </a:xfrm>
            <a:custGeom>
              <a:rect b="b" l="l" r="r" t="t"/>
              <a:pathLst>
                <a:path extrusionOk="0" h="840" w="175">
                  <a:moveTo>
                    <a:pt x="31" y="0"/>
                  </a:moveTo>
                  <a:cubicBezTo>
                    <a:pt x="11" y="154"/>
                    <a:pt x="1" y="307"/>
                    <a:pt x="1" y="471"/>
                  </a:cubicBezTo>
                  <a:cubicBezTo>
                    <a:pt x="1" y="594"/>
                    <a:pt x="11" y="717"/>
                    <a:pt x="11" y="840"/>
                  </a:cubicBezTo>
                  <a:cubicBezTo>
                    <a:pt x="31" y="553"/>
                    <a:pt x="93" y="287"/>
                    <a:pt x="175" y="52"/>
                  </a:cubicBezTo>
                  <a:cubicBezTo>
                    <a:pt x="124" y="31"/>
                    <a:pt x="83" y="11"/>
                    <a:pt x="31" y="0"/>
                  </a:cubicBezTo>
                  <a:close/>
                </a:path>
              </a:pathLst>
            </a:custGeom>
            <a:solidFill>
              <a:srgbClr val="728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6" name="Google Shape;2586;p85"/>
            <p:cNvSpPr/>
            <p:nvPr/>
          </p:nvSpPr>
          <p:spPr>
            <a:xfrm>
              <a:off x="7607910" y="1933021"/>
              <a:ext cx="28359" cy="102488"/>
            </a:xfrm>
            <a:custGeom>
              <a:rect b="b" l="l" r="r" t="t"/>
              <a:pathLst>
                <a:path extrusionOk="0" h="1966" w="544">
                  <a:moveTo>
                    <a:pt x="165" y="1"/>
                  </a:moveTo>
                  <a:cubicBezTo>
                    <a:pt x="83" y="236"/>
                    <a:pt x="21" y="502"/>
                    <a:pt x="1" y="789"/>
                  </a:cubicBezTo>
                  <a:cubicBezTo>
                    <a:pt x="1" y="870"/>
                    <a:pt x="1" y="963"/>
                    <a:pt x="1" y="1044"/>
                  </a:cubicBezTo>
                  <a:cubicBezTo>
                    <a:pt x="1" y="1239"/>
                    <a:pt x="11" y="1433"/>
                    <a:pt x="32" y="1628"/>
                  </a:cubicBezTo>
                  <a:cubicBezTo>
                    <a:pt x="52" y="1740"/>
                    <a:pt x="62" y="1853"/>
                    <a:pt x="93" y="1966"/>
                  </a:cubicBezTo>
                  <a:cubicBezTo>
                    <a:pt x="380" y="1556"/>
                    <a:pt x="543" y="973"/>
                    <a:pt x="462" y="512"/>
                  </a:cubicBezTo>
                  <a:cubicBezTo>
                    <a:pt x="421" y="267"/>
                    <a:pt x="308" y="82"/>
                    <a:pt x="165" y="1"/>
                  </a:cubicBezTo>
                  <a:close/>
                </a:path>
              </a:pathLst>
            </a:custGeom>
            <a:solidFill>
              <a:srgbClr val="869E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2587" name="Google Shape;2587;p85"/>
          <p:cNvCxnSpPr/>
          <p:nvPr/>
        </p:nvCxnSpPr>
        <p:spPr>
          <a:xfrm>
            <a:off x="6728650" y="2201087"/>
            <a:ext cx="22992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1" name="Shape 2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92" name="Google Shape;2592;p86"/>
          <p:cNvCxnSpPr/>
          <p:nvPr/>
        </p:nvCxnSpPr>
        <p:spPr>
          <a:xfrm rot="10800000">
            <a:off x="6957804" y="4091425"/>
            <a:ext cx="20589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2593" name="Google Shape;2593;p86"/>
          <p:cNvCxnSpPr/>
          <p:nvPr/>
        </p:nvCxnSpPr>
        <p:spPr>
          <a:xfrm rot="10800000">
            <a:off x="7579404" y="4215975"/>
            <a:ext cx="14373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2594" name="Google Shape;2594;p86"/>
          <p:cNvSpPr txBox="1"/>
          <p:nvPr>
            <p:ph type="title"/>
          </p:nvPr>
        </p:nvSpPr>
        <p:spPr>
          <a:xfrm>
            <a:off x="720000" y="368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/>
              <a:t>RTSP a HLS</a:t>
            </a:r>
            <a:endParaRPr sz="3200"/>
          </a:p>
        </p:txBody>
      </p:sp>
      <p:cxnSp>
        <p:nvCxnSpPr>
          <p:cNvPr id="2595" name="Google Shape;2595;p86"/>
          <p:cNvCxnSpPr/>
          <p:nvPr/>
        </p:nvCxnSpPr>
        <p:spPr>
          <a:xfrm>
            <a:off x="1714500" y="946700"/>
            <a:ext cx="55185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oval"/>
            <a:tailEnd len="med" w="med" type="oval"/>
          </a:ln>
        </p:spPr>
      </p:cxnSp>
      <p:pic>
        <p:nvPicPr>
          <p:cNvPr id="2596" name="Google Shape;2596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79400" y="1976363"/>
            <a:ext cx="1209925" cy="1209949"/>
          </a:xfrm>
          <a:prstGeom prst="rect">
            <a:avLst/>
          </a:prstGeom>
          <a:noFill/>
          <a:ln>
            <a:noFill/>
          </a:ln>
        </p:spPr>
      </p:pic>
      <p:sp>
        <p:nvSpPr>
          <p:cNvPr id="2597" name="Google Shape;2597;p86"/>
          <p:cNvSpPr/>
          <p:nvPr/>
        </p:nvSpPr>
        <p:spPr>
          <a:xfrm>
            <a:off x="358350" y="2183250"/>
            <a:ext cx="1861800" cy="777000"/>
          </a:xfrm>
          <a:prstGeom prst="roundRect">
            <a:avLst>
              <a:gd fmla="val 16667" name="adj"/>
            </a:avLst>
          </a:prstGeom>
          <a:solidFill>
            <a:srgbClr val="FF00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Inter"/>
                <a:ea typeface="Inter"/>
                <a:cs typeface="Inter"/>
                <a:sym typeface="Inter"/>
              </a:rPr>
              <a:t>Cámara</a:t>
            </a:r>
            <a:endParaRPr b="1"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2598" name="Google Shape;2598;p86"/>
          <p:cNvCxnSpPr/>
          <p:nvPr/>
        </p:nvCxnSpPr>
        <p:spPr>
          <a:xfrm rot="10800000">
            <a:off x="2319125" y="2585450"/>
            <a:ext cx="14208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2599" name="Google Shape;2599;p86"/>
          <p:cNvSpPr txBox="1"/>
          <p:nvPr/>
        </p:nvSpPr>
        <p:spPr>
          <a:xfrm>
            <a:off x="2002475" y="2817450"/>
            <a:ext cx="2058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Stream en formato</a:t>
            </a:r>
            <a:endParaRPr b="1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RTSP</a:t>
            </a:r>
            <a:endParaRPr b="1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600" name="Google Shape;2600;p86"/>
          <p:cNvSpPr/>
          <p:nvPr/>
        </p:nvSpPr>
        <p:spPr>
          <a:xfrm>
            <a:off x="3838900" y="2192850"/>
            <a:ext cx="1861800" cy="777000"/>
          </a:xfrm>
          <a:prstGeom prst="roundRect">
            <a:avLst>
              <a:gd fmla="val 16667" name="adj"/>
            </a:avLst>
          </a:prstGeom>
          <a:solidFill>
            <a:srgbClr val="DBE130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Inter"/>
                <a:ea typeface="Inter"/>
                <a:cs typeface="Inter"/>
                <a:sym typeface="Inter"/>
              </a:rPr>
              <a:t>Convertor</a:t>
            </a:r>
            <a:endParaRPr b="1"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2601" name="Google Shape;2601;p86"/>
          <p:cNvCxnSpPr/>
          <p:nvPr/>
        </p:nvCxnSpPr>
        <p:spPr>
          <a:xfrm>
            <a:off x="4769800" y="3046050"/>
            <a:ext cx="0" cy="4251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602" name="Google Shape;2602;p86"/>
          <p:cNvSpPr txBox="1"/>
          <p:nvPr/>
        </p:nvSpPr>
        <p:spPr>
          <a:xfrm>
            <a:off x="3896800" y="3485200"/>
            <a:ext cx="1746000" cy="7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Divide el stream en fragmentos de video</a:t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2603" name="Google Shape;2603;p86"/>
          <p:cNvCxnSpPr/>
          <p:nvPr/>
        </p:nvCxnSpPr>
        <p:spPr>
          <a:xfrm rot="10800000">
            <a:off x="5837150" y="2598825"/>
            <a:ext cx="14208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2604" name="Google Shape;2604;p86"/>
          <p:cNvSpPr txBox="1"/>
          <p:nvPr/>
        </p:nvSpPr>
        <p:spPr>
          <a:xfrm>
            <a:off x="5585075" y="2817450"/>
            <a:ext cx="2058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Fragmentos de video</a:t>
            </a:r>
            <a:endParaRPr b="1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extension .ts</a:t>
            </a:r>
            <a:endParaRPr b="1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8" name="Shape 2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09" name="Google Shape;2609;p87"/>
          <p:cNvCxnSpPr/>
          <p:nvPr/>
        </p:nvCxnSpPr>
        <p:spPr>
          <a:xfrm rot="10800000">
            <a:off x="6957804" y="4091425"/>
            <a:ext cx="20589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2610" name="Google Shape;2610;p87"/>
          <p:cNvCxnSpPr/>
          <p:nvPr/>
        </p:nvCxnSpPr>
        <p:spPr>
          <a:xfrm rot="10800000">
            <a:off x="7579404" y="4215975"/>
            <a:ext cx="14373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2611" name="Google Shape;2611;p87"/>
          <p:cNvSpPr txBox="1"/>
          <p:nvPr>
            <p:ph type="title"/>
          </p:nvPr>
        </p:nvSpPr>
        <p:spPr>
          <a:xfrm>
            <a:off x="720000" y="368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/>
              <a:t>RTSP a HLS</a:t>
            </a:r>
            <a:endParaRPr sz="3200"/>
          </a:p>
        </p:txBody>
      </p:sp>
      <p:cxnSp>
        <p:nvCxnSpPr>
          <p:cNvPr id="2612" name="Google Shape;2612;p87"/>
          <p:cNvCxnSpPr/>
          <p:nvPr/>
        </p:nvCxnSpPr>
        <p:spPr>
          <a:xfrm>
            <a:off x="1714500" y="946700"/>
            <a:ext cx="55185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oval"/>
            <a:tailEnd len="med" w="med" type="oval"/>
          </a:ln>
        </p:spPr>
      </p:cxnSp>
      <p:pic>
        <p:nvPicPr>
          <p:cNvPr id="2613" name="Google Shape;2613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0550" y="1993838"/>
            <a:ext cx="1209925" cy="12099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14" name="Google Shape;2614;p87"/>
          <p:cNvCxnSpPr/>
          <p:nvPr/>
        </p:nvCxnSpPr>
        <p:spPr>
          <a:xfrm rot="10800000">
            <a:off x="3272200" y="2598825"/>
            <a:ext cx="26214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2615" name="Google Shape;2615;p87"/>
          <p:cNvSpPr txBox="1"/>
          <p:nvPr/>
        </p:nvSpPr>
        <p:spPr>
          <a:xfrm>
            <a:off x="3553450" y="2741225"/>
            <a:ext cx="2058900" cy="7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Envía</a:t>
            </a:r>
            <a:r>
              <a:rPr b="1" lang="es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los fragmentos en conjunto </a:t>
            </a:r>
            <a:endParaRPr b="1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extension .m3u8</a:t>
            </a:r>
            <a:endParaRPr b="1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616" name="Google Shape;2616;p87"/>
          <p:cNvSpPr/>
          <p:nvPr/>
        </p:nvSpPr>
        <p:spPr>
          <a:xfrm>
            <a:off x="6219575" y="2192825"/>
            <a:ext cx="1861800" cy="777000"/>
          </a:xfrm>
          <a:prstGeom prst="roundRect">
            <a:avLst>
              <a:gd fmla="val 16667" name="adj"/>
            </a:avLst>
          </a:prstGeom>
          <a:solidFill>
            <a:srgbClr val="44D220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Inter"/>
                <a:ea typeface="Inter"/>
                <a:cs typeface="Inter"/>
                <a:sym typeface="Inter"/>
              </a:rPr>
              <a:t>Front-End</a:t>
            </a:r>
            <a:endParaRPr b="1"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2617" name="Google Shape;2617;p87"/>
          <p:cNvCxnSpPr>
            <a:stCxn id="2618" idx="2"/>
          </p:cNvCxnSpPr>
          <p:nvPr/>
        </p:nvCxnSpPr>
        <p:spPr>
          <a:xfrm>
            <a:off x="7150475" y="1767725"/>
            <a:ext cx="0" cy="4251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2618" name="Google Shape;2618;p87"/>
          <p:cNvSpPr txBox="1"/>
          <p:nvPr/>
        </p:nvSpPr>
        <p:spPr>
          <a:xfrm>
            <a:off x="6277475" y="1121225"/>
            <a:ext cx="1746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Reproduce el stream</a:t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23" name="Google Shape;2623;p88"/>
          <p:cNvCxnSpPr/>
          <p:nvPr/>
        </p:nvCxnSpPr>
        <p:spPr>
          <a:xfrm rot="10800000">
            <a:off x="7579404" y="4215975"/>
            <a:ext cx="14373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2624" name="Google Shape;2624;p88"/>
          <p:cNvSpPr txBox="1"/>
          <p:nvPr>
            <p:ph type="title"/>
          </p:nvPr>
        </p:nvSpPr>
        <p:spPr>
          <a:xfrm>
            <a:off x="720000" y="368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/>
              <a:t>Almacenaje de videos</a:t>
            </a:r>
            <a:endParaRPr sz="3200"/>
          </a:p>
        </p:txBody>
      </p:sp>
      <p:cxnSp>
        <p:nvCxnSpPr>
          <p:cNvPr id="2625" name="Google Shape;2625;p88"/>
          <p:cNvCxnSpPr/>
          <p:nvPr/>
        </p:nvCxnSpPr>
        <p:spPr>
          <a:xfrm>
            <a:off x="1714500" y="946700"/>
            <a:ext cx="55185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oval"/>
            <a:tailEnd len="med" w="med" type="oval"/>
          </a:ln>
        </p:spPr>
      </p:cxnSp>
      <p:pic>
        <p:nvPicPr>
          <p:cNvPr id="2626" name="Google Shape;2626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9625" y="3105588"/>
            <a:ext cx="1209925" cy="1209949"/>
          </a:xfrm>
          <a:prstGeom prst="rect">
            <a:avLst/>
          </a:prstGeom>
          <a:noFill/>
          <a:ln>
            <a:noFill/>
          </a:ln>
        </p:spPr>
      </p:pic>
      <p:sp>
        <p:nvSpPr>
          <p:cNvPr id="2627" name="Google Shape;2627;p88"/>
          <p:cNvSpPr/>
          <p:nvPr/>
        </p:nvSpPr>
        <p:spPr>
          <a:xfrm>
            <a:off x="7056350" y="1668538"/>
            <a:ext cx="1861800" cy="777000"/>
          </a:xfrm>
          <a:prstGeom prst="roundRect">
            <a:avLst>
              <a:gd fmla="val 16667" name="adj"/>
            </a:avLst>
          </a:prstGeom>
          <a:solidFill>
            <a:srgbClr val="44D220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Inter"/>
                <a:ea typeface="Inter"/>
                <a:cs typeface="Inter"/>
                <a:sym typeface="Inter"/>
              </a:rPr>
              <a:t>Front-End</a:t>
            </a:r>
            <a:endParaRPr b="1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628" name="Google Shape;2628;p88"/>
          <p:cNvSpPr/>
          <p:nvPr/>
        </p:nvSpPr>
        <p:spPr>
          <a:xfrm>
            <a:off x="3542838" y="2384063"/>
            <a:ext cx="1861800" cy="777000"/>
          </a:xfrm>
          <a:prstGeom prst="roundRect">
            <a:avLst>
              <a:gd fmla="val 16667" name="adj"/>
            </a:avLst>
          </a:prstGeom>
          <a:solidFill>
            <a:srgbClr val="FF9900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Inter"/>
                <a:ea typeface="Inter"/>
                <a:cs typeface="Inter"/>
                <a:sym typeface="Inter"/>
              </a:rPr>
              <a:t>Back-End</a:t>
            </a:r>
            <a:endParaRPr b="1"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2629" name="Google Shape;2629;p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9625" y="1463561"/>
            <a:ext cx="1187000" cy="11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30" name="Google Shape;2630;p88"/>
          <p:cNvSpPr/>
          <p:nvPr/>
        </p:nvSpPr>
        <p:spPr>
          <a:xfrm>
            <a:off x="7056350" y="3322063"/>
            <a:ext cx="1861800" cy="777000"/>
          </a:xfrm>
          <a:prstGeom prst="roundRect">
            <a:avLst>
              <a:gd fmla="val 16667" name="adj"/>
            </a:avLst>
          </a:prstGeom>
          <a:solidFill>
            <a:srgbClr val="28ADA0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Inter"/>
                <a:ea typeface="Inter"/>
                <a:cs typeface="Inter"/>
                <a:sym typeface="Inter"/>
              </a:rPr>
              <a:t>Arduino</a:t>
            </a:r>
            <a:endParaRPr b="1"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2631" name="Google Shape;2631;p88"/>
          <p:cNvGrpSpPr/>
          <p:nvPr/>
        </p:nvGrpSpPr>
        <p:grpSpPr>
          <a:xfrm>
            <a:off x="5237200" y="3375350"/>
            <a:ext cx="1759800" cy="563700"/>
            <a:chOff x="5237200" y="3375350"/>
            <a:chExt cx="1759800" cy="563700"/>
          </a:xfrm>
        </p:grpSpPr>
        <p:cxnSp>
          <p:nvCxnSpPr>
            <p:cNvPr id="2632" name="Google Shape;2632;p88"/>
            <p:cNvCxnSpPr/>
            <p:nvPr/>
          </p:nvCxnSpPr>
          <p:spPr>
            <a:xfrm rot="10800000">
              <a:off x="5237200" y="3939050"/>
              <a:ext cx="1759800" cy="0"/>
            </a:xfrm>
            <a:prstGeom prst="straightConnector1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633" name="Google Shape;2633;p88"/>
            <p:cNvCxnSpPr/>
            <p:nvPr/>
          </p:nvCxnSpPr>
          <p:spPr>
            <a:xfrm rot="10800000">
              <a:off x="5254050" y="3375350"/>
              <a:ext cx="0" cy="563700"/>
            </a:xfrm>
            <a:prstGeom prst="straightConnector1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2634" name="Google Shape;2634;p88"/>
          <p:cNvGrpSpPr/>
          <p:nvPr/>
        </p:nvGrpSpPr>
        <p:grpSpPr>
          <a:xfrm>
            <a:off x="1767950" y="3375350"/>
            <a:ext cx="2051400" cy="563700"/>
            <a:chOff x="1767950" y="3375350"/>
            <a:chExt cx="2051400" cy="563700"/>
          </a:xfrm>
        </p:grpSpPr>
        <p:cxnSp>
          <p:nvCxnSpPr>
            <p:cNvPr id="2635" name="Google Shape;2635;p88"/>
            <p:cNvCxnSpPr/>
            <p:nvPr/>
          </p:nvCxnSpPr>
          <p:spPr>
            <a:xfrm rot="10800000">
              <a:off x="1767950" y="3939050"/>
              <a:ext cx="2051400" cy="0"/>
            </a:xfrm>
            <a:prstGeom prst="straightConnector1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636" name="Google Shape;2636;p88"/>
            <p:cNvCxnSpPr/>
            <p:nvPr/>
          </p:nvCxnSpPr>
          <p:spPr>
            <a:xfrm rot="10800000">
              <a:off x="3810775" y="3375350"/>
              <a:ext cx="0" cy="563700"/>
            </a:xfrm>
            <a:prstGeom prst="straightConnector1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2637" name="Google Shape;2637;p88"/>
          <p:cNvGrpSpPr/>
          <p:nvPr/>
        </p:nvGrpSpPr>
        <p:grpSpPr>
          <a:xfrm>
            <a:off x="1767950" y="1606100"/>
            <a:ext cx="2051400" cy="563700"/>
            <a:chOff x="1767950" y="1606100"/>
            <a:chExt cx="2051400" cy="563700"/>
          </a:xfrm>
        </p:grpSpPr>
        <p:cxnSp>
          <p:nvCxnSpPr>
            <p:cNvPr id="2638" name="Google Shape;2638;p88"/>
            <p:cNvCxnSpPr/>
            <p:nvPr/>
          </p:nvCxnSpPr>
          <p:spPr>
            <a:xfrm rot="10800000">
              <a:off x="1767950" y="1606100"/>
              <a:ext cx="2051400" cy="0"/>
            </a:xfrm>
            <a:prstGeom prst="straightConnector1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639" name="Google Shape;2639;p88"/>
            <p:cNvCxnSpPr/>
            <p:nvPr/>
          </p:nvCxnSpPr>
          <p:spPr>
            <a:xfrm rot="10800000">
              <a:off x="3810775" y="1606100"/>
              <a:ext cx="0" cy="563700"/>
            </a:xfrm>
            <a:prstGeom prst="straightConnector1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2640" name="Google Shape;2640;p88"/>
          <p:cNvGrpSpPr/>
          <p:nvPr/>
        </p:nvGrpSpPr>
        <p:grpSpPr>
          <a:xfrm>
            <a:off x="5237200" y="1606100"/>
            <a:ext cx="1759800" cy="563700"/>
            <a:chOff x="5237200" y="1606100"/>
            <a:chExt cx="1759800" cy="563700"/>
          </a:xfrm>
        </p:grpSpPr>
        <p:cxnSp>
          <p:nvCxnSpPr>
            <p:cNvPr id="2641" name="Google Shape;2641;p88"/>
            <p:cNvCxnSpPr/>
            <p:nvPr/>
          </p:nvCxnSpPr>
          <p:spPr>
            <a:xfrm rot="10800000">
              <a:off x="5237200" y="1606100"/>
              <a:ext cx="1759800" cy="0"/>
            </a:xfrm>
            <a:prstGeom prst="straightConnector1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med" w="med" type="triangle"/>
              <a:tailEnd len="med" w="med" type="none"/>
            </a:ln>
          </p:spPr>
        </p:cxnSp>
        <p:cxnSp>
          <p:nvCxnSpPr>
            <p:cNvPr id="2642" name="Google Shape;2642;p88"/>
            <p:cNvCxnSpPr/>
            <p:nvPr/>
          </p:nvCxnSpPr>
          <p:spPr>
            <a:xfrm rot="10800000">
              <a:off x="5254050" y="1606100"/>
              <a:ext cx="0" cy="563700"/>
            </a:xfrm>
            <a:prstGeom prst="straightConnector1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643" name="Google Shape;2643;p88"/>
          <p:cNvSpPr txBox="1"/>
          <p:nvPr/>
        </p:nvSpPr>
        <p:spPr>
          <a:xfrm>
            <a:off x="5242450" y="3536150"/>
            <a:ext cx="1749300" cy="4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Crear registro</a:t>
            </a:r>
            <a:endParaRPr b="1"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644" name="Google Shape;2644;p88"/>
          <p:cNvSpPr txBox="1"/>
          <p:nvPr/>
        </p:nvSpPr>
        <p:spPr>
          <a:xfrm>
            <a:off x="2070050" y="3027650"/>
            <a:ext cx="1749300" cy="9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Mover el ultimo archivo a otra carpeta y cambiarle el formato .ts a .mp4</a:t>
            </a:r>
            <a:endParaRPr b="1"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645" name="Google Shape;2645;p88"/>
          <p:cNvSpPr txBox="1"/>
          <p:nvPr/>
        </p:nvSpPr>
        <p:spPr>
          <a:xfrm>
            <a:off x="1919000" y="1686950"/>
            <a:ext cx="1749300" cy="5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Crear registro y añadir el nombre del video</a:t>
            </a:r>
            <a:endParaRPr b="1"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646" name="Google Shape;2646;p88"/>
          <p:cNvSpPr txBox="1"/>
          <p:nvPr/>
        </p:nvSpPr>
        <p:spPr>
          <a:xfrm>
            <a:off x="5307050" y="1686950"/>
            <a:ext cx="1749300" cy="4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Enviar el video cuando es solicitado</a:t>
            </a:r>
            <a:endParaRPr b="1"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2647" name="Google Shape;2647;p88"/>
          <p:cNvCxnSpPr>
            <a:stCxn id="2648" idx="2"/>
          </p:cNvCxnSpPr>
          <p:nvPr/>
        </p:nvCxnSpPr>
        <p:spPr>
          <a:xfrm>
            <a:off x="7987250" y="1246450"/>
            <a:ext cx="0" cy="4251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2648" name="Google Shape;2648;p88"/>
          <p:cNvSpPr txBox="1"/>
          <p:nvPr/>
        </p:nvSpPr>
        <p:spPr>
          <a:xfrm>
            <a:off x="7114250" y="901750"/>
            <a:ext cx="1746000" cy="3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Reproduce el video</a:t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2" name="Shape 2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3" name="Google Shape;2653;p89"/>
          <p:cNvSpPr txBox="1"/>
          <p:nvPr>
            <p:ph type="ctrTitle"/>
          </p:nvPr>
        </p:nvSpPr>
        <p:spPr>
          <a:xfrm>
            <a:off x="706600" y="276075"/>
            <a:ext cx="4789500" cy="99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5800"/>
              <a:t>¡GRACIAS</a:t>
            </a:r>
            <a:r>
              <a:rPr lang="es" sz="5800"/>
              <a:t>!</a:t>
            </a:r>
            <a:endParaRPr sz="5800"/>
          </a:p>
        </p:txBody>
      </p:sp>
      <p:cxnSp>
        <p:nvCxnSpPr>
          <p:cNvPr id="2654" name="Google Shape;2654;p89"/>
          <p:cNvCxnSpPr/>
          <p:nvPr/>
        </p:nvCxnSpPr>
        <p:spPr>
          <a:xfrm>
            <a:off x="579210" y="140275"/>
            <a:ext cx="0" cy="18462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2655" name="Google Shape;2655;p89"/>
          <p:cNvCxnSpPr/>
          <p:nvPr/>
        </p:nvCxnSpPr>
        <p:spPr>
          <a:xfrm>
            <a:off x="439060" y="140275"/>
            <a:ext cx="0" cy="11013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2656" name="Google Shape;2656;p89"/>
          <p:cNvCxnSpPr/>
          <p:nvPr/>
        </p:nvCxnSpPr>
        <p:spPr>
          <a:xfrm rot="10800000">
            <a:off x="6976104" y="774975"/>
            <a:ext cx="20406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2657" name="Google Shape;2657;p89"/>
          <p:cNvCxnSpPr/>
          <p:nvPr/>
        </p:nvCxnSpPr>
        <p:spPr>
          <a:xfrm rot="10800000">
            <a:off x="7814704" y="884400"/>
            <a:ext cx="12186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2658" name="Google Shape;2658;p89"/>
          <p:cNvSpPr/>
          <p:nvPr/>
        </p:nvSpPr>
        <p:spPr>
          <a:xfrm>
            <a:off x="596350" y="3366875"/>
            <a:ext cx="3888600" cy="7950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2659" name="Google Shape;2659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23500" y="1265400"/>
            <a:ext cx="2459080" cy="306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0" name="Google Shape;2660;p89"/>
          <p:cNvPicPr preferRelativeResize="0"/>
          <p:nvPr/>
        </p:nvPicPr>
        <p:blipFill rotWithShape="1">
          <a:blip r:embed="rId4">
            <a:alphaModFix/>
          </a:blip>
          <a:srcRect b="0" l="9019" r="21065" t="20095"/>
          <a:stretch/>
        </p:blipFill>
        <p:spPr>
          <a:xfrm>
            <a:off x="978125" y="1545768"/>
            <a:ext cx="3888600" cy="2499932"/>
          </a:xfrm>
          <a:prstGeom prst="rect">
            <a:avLst/>
          </a:prstGeom>
          <a:noFill/>
          <a:ln cap="flat" cmpd="sng" w="76200">
            <a:solidFill>
              <a:srgbClr val="0EA0CE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49"/>
          <p:cNvSpPr txBox="1"/>
          <p:nvPr>
            <p:ph idx="1" type="subTitle"/>
          </p:nvPr>
        </p:nvSpPr>
        <p:spPr>
          <a:xfrm>
            <a:off x="570900" y="1384725"/>
            <a:ext cx="3703200" cy="237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Inter SemiBold"/>
              <a:buChar char="●"/>
            </a:pPr>
            <a:r>
              <a:rPr lang="es" sz="1900">
                <a:latin typeface="Inter SemiBold"/>
                <a:ea typeface="Inter SemiBold"/>
                <a:cs typeface="Inter SemiBold"/>
                <a:sym typeface="Inter SemiBold"/>
              </a:rPr>
              <a:t>LENGUAJES</a:t>
            </a:r>
            <a:endParaRPr sz="1900">
              <a:latin typeface="Inter SemiBold"/>
              <a:ea typeface="Inter SemiBold"/>
              <a:cs typeface="Inter SemiBold"/>
              <a:sym typeface="Inter SemiBol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latin typeface="Inter SemiBold"/>
              <a:ea typeface="Inter SemiBold"/>
              <a:cs typeface="Inter SemiBold"/>
              <a:sym typeface="Inter SemiBold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Inter SemiBold"/>
              <a:buChar char="●"/>
            </a:pPr>
            <a:r>
              <a:rPr lang="es" sz="1900">
                <a:latin typeface="Inter SemiBold"/>
                <a:ea typeface="Inter SemiBold"/>
                <a:cs typeface="Inter SemiBold"/>
                <a:sym typeface="Inter SemiBold"/>
              </a:rPr>
              <a:t>DISTINTAS PESTAÑAS</a:t>
            </a:r>
            <a:endParaRPr sz="1900">
              <a:latin typeface="Inter SemiBold"/>
              <a:ea typeface="Inter SemiBold"/>
              <a:cs typeface="Inter SemiBold"/>
              <a:sym typeface="Inter SemiBol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latin typeface="Inter SemiBold"/>
              <a:ea typeface="Inter SemiBold"/>
              <a:cs typeface="Inter SemiBold"/>
              <a:sym typeface="Inter SemiBold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Inter SemiBold"/>
              <a:buChar char="●"/>
            </a:pPr>
            <a:r>
              <a:rPr lang="es" sz="1900">
                <a:latin typeface="Inter SemiBold"/>
                <a:ea typeface="Inter SemiBold"/>
                <a:cs typeface="Inter SemiBold"/>
                <a:sym typeface="Inter SemiBold"/>
              </a:rPr>
              <a:t>FUNCIONAMIENTO</a:t>
            </a:r>
            <a:endParaRPr sz="1900">
              <a:latin typeface="Inter SemiBold"/>
              <a:ea typeface="Inter SemiBold"/>
              <a:cs typeface="Inter SemiBold"/>
              <a:sym typeface="Inter SemiBol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latin typeface="Inter SemiBold"/>
              <a:ea typeface="Inter SemiBold"/>
              <a:cs typeface="Inter SemiBold"/>
              <a:sym typeface="Inter SemiBold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Inter SemiBold"/>
              <a:buChar char="●"/>
            </a:pPr>
            <a:r>
              <a:rPr lang="es" sz="1900">
                <a:latin typeface="Inter SemiBold"/>
                <a:ea typeface="Inter SemiBold"/>
                <a:cs typeface="Inter SemiBold"/>
                <a:sym typeface="Inter SemiBold"/>
              </a:rPr>
              <a:t>COMUNICACIÓN BACK-FRONT</a:t>
            </a:r>
            <a:endParaRPr sz="1900"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1108" name="Google Shape;1108;p49"/>
          <p:cNvSpPr txBox="1"/>
          <p:nvPr>
            <p:ph type="title"/>
          </p:nvPr>
        </p:nvSpPr>
        <p:spPr>
          <a:xfrm>
            <a:off x="570900" y="441475"/>
            <a:ext cx="5479500" cy="8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4500"/>
              <a:t>PROGRAMACIÓN</a:t>
            </a:r>
            <a:endParaRPr sz="4500"/>
          </a:p>
        </p:txBody>
      </p:sp>
      <p:cxnSp>
        <p:nvCxnSpPr>
          <p:cNvPr id="1109" name="Google Shape;1109;p49"/>
          <p:cNvCxnSpPr/>
          <p:nvPr/>
        </p:nvCxnSpPr>
        <p:spPr>
          <a:xfrm>
            <a:off x="8483304" y="140275"/>
            <a:ext cx="0" cy="9357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1110" name="Google Shape;1110;p49"/>
          <p:cNvCxnSpPr/>
          <p:nvPr/>
        </p:nvCxnSpPr>
        <p:spPr>
          <a:xfrm>
            <a:off x="8331379" y="140275"/>
            <a:ext cx="0" cy="5574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1111" name="Google Shape;1111;p49"/>
          <p:cNvCxnSpPr/>
          <p:nvPr/>
        </p:nvCxnSpPr>
        <p:spPr>
          <a:xfrm>
            <a:off x="115954" y="4091425"/>
            <a:ext cx="18705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1112" name="Google Shape;1112;p49"/>
          <p:cNvCxnSpPr/>
          <p:nvPr/>
        </p:nvCxnSpPr>
        <p:spPr>
          <a:xfrm>
            <a:off x="115954" y="4215975"/>
            <a:ext cx="11907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oval"/>
          </a:ln>
        </p:spPr>
      </p:cxnSp>
      <p:pic>
        <p:nvPicPr>
          <p:cNvPr id="1113" name="Google Shape;1113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7400" y="1566513"/>
            <a:ext cx="3555200" cy="271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4" name="Google Shape;1114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84100" y="381025"/>
            <a:ext cx="935700" cy="93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5" name="Google Shape;1115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55186" y="381024"/>
            <a:ext cx="663213" cy="93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6" name="Google Shape;1116;p49"/>
          <p:cNvPicPr preferRelativeResize="0"/>
          <p:nvPr/>
        </p:nvPicPr>
        <p:blipFill rotWithShape="1">
          <a:blip r:embed="rId6">
            <a:alphaModFix/>
          </a:blip>
          <a:srcRect b="0" l="26109" r="25297" t="0"/>
          <a:stretch/>
        </p:blipFill>
        <p:spPr>
          <a:xfrm>
            <a:off x="7451925" y="381025"/>
            <a:ext cx="727521" cy="935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7" name="Google Shape;1117;p4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439324" y="3468650"/>
            <a:ext cx="2417884" cy="81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p50"/>
          <p:cNvSpPr txBox="1"/>
          <p:nvPr>
            <p:ph type="title"/>
          </p:nvPr>
        </p:nvSpPr>
        <p:spPr>
          <a:xfrm>
            <a:off x="602700" y="371775"/>
            <a:ext cx="7938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700"/>
              <a:t>COSAS RELACIONADAS CON EL BACK</a:t>
            </a:r>
            <a:endParaRPr sz="2700"/>
          </a:p>
        </p:txBody>
      </p:sp>
      <p:sp>
        <p:nvSpPr>
          <p:cNvPr id="1123" name="Google Shape;1123;p50"/>
          <p:cNvSpPr txBox="1"/>
          <p:nvPr>
            <p:ph idx="1" type="subTitle"/>
          </p:nvPr>
        </p:nvSpPr>
        <p:spPr>
          <a:xfrm>
            <a:off x="720000" y="3990513"/>
            <a:ext cx="2336400" cy="37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REGISTRARSE</a:t>
            </a:r>
            <a:endParaRPr/>
          </a:p>
        </p:txBody>
      </p:sp>
      <p:sp>
        <p:nvSpPr>
          <p:cNvPr id="1124" name="Google Shape;1124;p50"/>
          <p:cNvSpPr txBox="1"/>
          <p:nvPr>
            <p:ph idx="5" type="subTitle"/>
          </p:nvPr>
        </p:nvSpPr>
        <p:spPr>
          <a:xfrm>
            <a:off x="3403800" y="3990513"/>
            <a:ext cx="2336400" cy="37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INICIAR SESIÓN</a:t>
            </a:r>
            <a:endParaRPr/>
          </a:p>
        </p:txBody>
      </p:sp>
      <p:sp>
        <p:nvSpPr>
          <p:cNvPr id="1125" name="Google Shape;1125;p50"/>
          <p:cNvSpPr txBox="1"/>
          <p:nvPr>
            <p:ph idx="6" type="subTitle"/>
          </p:nvPr>
        </p:nvSpPr>
        <p:spPr>
          <a:xfrm>
            <a:off x="6087600" y="3990513"/>
            <a:ext cx="2336400" cy="37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CERRAR SESIÓN</a:t>
            </a:r>
            <a:endParaRPr/>
          </a:p>
        </p:txBody>
      </p:sp>
      <p:sp>
        <p:nvSpPr>
          <p:cNvPr id="1126" name="Google Shape;1126;p50">
            <a:hlinkClick action="ppaction://hlinkshowjump?jump=nextslide"/>
          </p:cNvPr>
          <p:cNvSpPr/>
          <p:nvPr/>
        </p:nvSpPr>
        <p:spPr>
          <a:xfrm>
            <a:off x="1585900" y="4550850"/>
            <a:ext cx="210300" cy="105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4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7" name="Google Shape;1127;p50">
            <a:hlinkClick action="ppaction://hlinkshowjump?jump=previousslide"/>
          </p:cNvPr>
          <p:cNvSpPr/>
          <p:nvPr/>
        </p:nvSpPr>
        <p:spPr>
          <a:xfrm rot="10800000">
            <a:off x="807750" y="4550850"/>
            <a:ext cx="210300" cy="105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4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8" name="Google Shape;1128;p50">
            <a:hlinkClick action="ppaction://hlinkshowjump?jump=firstslide"/>
          </p:cNvPr>
          <p:cNvSpPr/>
          <p:nvPr/>
        </p:nvSpPr>
        <p:spPr>
          <a:xfrm rot="-5400000">
            <a:off x="1246925" y="4549500"/>
            <a:ext cx="110100" cy="108000"/>
          </a:xfrm>
          <a:prstGeom prst="rightArrow">
            <a:avLst>
              <a:gd fmla="val 67236" name="adj1"/>
              <a:gd fmla="val 63110" name="adj2"/>
            </a:avLst>
          </a:prstGeom>
          <a:solidFill>
            <a:schemeClr val="accent4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29" name="Google Shape;1129;p50"/>
          <p:cNvCxnSpPr/>
          <p:nvPr/>
        </p:nvCxnSpPr>
        <p:spPr>
          <a:xfrm>
            <a:off x="8658654" y="140275"/>
            <a:ext cx="0" cy="19350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1130" name="Google Shape;1130;p50"/>
          <p:cNvCxnSpPr/>
          <p:nvPr/>
        </p:nvCxnSpPr>
        <p:spPr>
          <a:xfrm>
            <a:off x="8506729" y="140275"/>
            <a:ext cx="0" cy="13554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1131" name="Google Shape;1131;p50"/>
          <p:cNvCxnSpPr/>
          <p:nvPr/>
        </p:nvCxnSpPr>
        <p:spPr>
          <a:xfrm>
            <a:off x="115954" y="4091425"/>
            <a:ext cx="7221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1132" name="Google Shape;1132;p50"/>
          <p:cNvCxnSpPr/>
          <p:nvPr/>
        </p:nvCxnSpPr>
        <p:spPr>
          <a:xfrm>
            <a:off x="115954" y="4215975"/>
            <a:ext cx="4692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oval"/>
          </a:ln>
        </p:spPr>
      </p:cxnSp>
      <p:grpSp>
        <p:nvGrpSpPr>
          <p:cNvPr id="1133" name="Google Shape;1133;p50"/>
          <p:cNvGrpSpPr/>
          <p:nvPr/>
        </p:nvGrpSpPr>
        <p:grpSpPr>
          <a:xfrm flipH="1">
            <a:off x="425477" y="580362"/>
            <a:ext cx="930507" cy="726008"/>
            <a:chOff x="3458975" y="1001825"/>
            <a:chExt cx="578350" cy="473000"/>
          </a:xfrm>
        </p:grpSpPr>
        <p:sp>
          <p:nvSpPr>
            <p:cNvPr id="1134" name="Google Shape;1134;p50"/>
            <p:cNvSpPr/>
            <p:nvPr/>
          </p:nvSpPr>
          <p:spPr>
            <a:xfrm>
              <a:off x="3970650" y="1224750"/>
              <a:ext cx="66675" cy="99100"/>
            </a:xfrm>
            <a:custGeom>
              <a:rect b="b" l="l" r="r" t="t"/>
              <a:pathLst>
                <a:path extrusionOk="0" h="3964" w="2667">
                  <a:moveTo>
                    <a:pt x="921" y="1"/>
                  </a:moveTo>
                  <a:cubicBezTo>
                    <a:pt x="806" y="1"/>
                    <a:pt x="699" y="30"/>
                    <a:pt x="602" y="84"/>
                  </a:cubicBezTo>
                  <a:lnTo>
                    <a:pt x="593" y="74"/>
                  </a:lnTo>
                  <a:lnTo>
                    <a:pt x="1" y="428"/>
                  </a:lnTo>
                  <a:lnTo>
                    <a:pt x="173" y="820"/>
                  </a:lnTo>
                  <a:cubicBezTo>
                    <a:pt x="153" y="906"/>
                    <a:pt x="144" y="1001"/>
                    <a:pt x="144" y="1106"/>
                  </a:cubicBezTo>
                  <a:cubicBezTo>
                    <a:pt x="144" y="2005"/>
                    <a:pt x="679" y="3037"/>
                    <a:pt x="1338" y="3467"/>
                  </a:cubicBezTo>
                  <a:lnTo>
                    <a:pt x="1558" y="3963"/>
                  </a:lnTo>
                  <a:lnTo>
                    <a:pt x="2236" y="3572"/>
                  </a:lnTo>
                  <a:cubicBezTo>
                    <a:pt x="2504" y="3409"/>
                    <a:pt x="2666" y="3065"/>
                    <a:pt x="2666" y="2559"/>
                  </a:cubicBezTo>
                  <a:cubicBezTo>
                    <a:pt x="2666" y="1632"/>
                    <a:pt x="2103" y="552"/>
                    <a:pt x="1405" y="151"/>
                  </a:cubicBezTo>
                  <a:cubicBezTo>
                    <a:pt x="1233" y="49"/>
                    <a:pt x="1070" y="1"/>
                    <a:pt x="9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" name="Google Shape;1135;p50"/>
            <p:cNvSpPr/>
            <p:nvPr/>
          </p:nvSpPr>
          <p:spPr>
            <a:xfrm>
              <a:off x="3959425" y="1233350"/>
              <a:ext cx="63075" cy="91625"/>
            </a:xfrm>
            <a:custGeom>
              <a:rect b="b" l="l" r="r" t="t"/>
              <a:pathLst>
                <a:path extrusionOk="0" h="3665" w="2523">
                  <a:moveTo>
                    <a:pt x="762" y="0"/>
                  </a:moveTo>
                  <a:cubicBezTo>
                    <a:pt x="314" y="0"/>
                    <a:pt x="0" y="415"/>
                    <a:pt x="0" y="1106"/>
                  </a:cubicBezTo>
                  <a:cubicBezTo>
                    <a:pt x="0" y="2033"/>
                    <a:pt x="564" y="3113"/>
                    <a:pt x="1262" y="3514"/>
                  </a:cubicBezTo>
                  <a:cubicBezTo>
                    <a:pt x="1439" y="3616"/>
                    <a:pt x="1608" y="3665"/>
                    <a:pt x="1761" y="3665"/>
                  </a:cubicBezTo>
                  <a:cubicBezTo>
                    <a:pt x="2210" y="3665"/>
                    <a:pt x="2523" y="3250"/>
                    <a:pt x="2523" y="2559"/>
                  </a:cubicBezTo>
                  <a:cubicBezTo>
                    <a:pt x="2523" y="1632"/>
                    <a:pt x="1959" y="552"/>
                    <a:pt x="1262" y="151"/>
                  </a:cubicBezTo>
                  <a:cubicBezTo>
                    <a:pt x="1084" y="49"/>
                    <a:pt x="915" y="0"/>
                    <a:pt x="7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6" name="Google Shape;1136;p50"/>
            <p:cNvSpPr/>
            <p:nvPr/>
          </p:nvSpPr>
          <p:spPr>
            <a:xfrm>
              <a:off x="3706925" y="1266525"/>
              <a:ext cx="291450" cy="208300"/>
            </a:xfrm>
            <a:custGeom>
              <a:rect b="b" l="l" r="r" t="t"/>
              <a:pathLst>
                <a:path extrusionOk="0" h="8332" w="11658">
                  <a:moveTo>
                    <a:pt x="11111" y="0"/>
                  </a:moveTo>
                  <a:cubicBezTo>
                    <a:pt x="11059" y="0"/>
                    <a:pt x="11014" y="17"/>
                    <a:pt x="10979" y="47"/>
                  </a:cubicBezTo>
                  <a:cubicBezTo>
                    <a:pt x="10636" y="248"/>
                    <a:pt x="6947" y="2407"/>
                    <a:pt x="5428" y="3248"/>
                  </a:cubicBezTo>
                  <a:cubicBezTo>
                    <a:pt x="5208" y="3372"/>
                    <a:pt x="4998" y="3487"/>
                    <a:pt x="4807" y="3582"/>
                  </a:cubicBezTo>
                  <a:cubicBezTo>
                    <a:pt x="3546" y="4261"/>
                    <a:pt x="2714" y="4710"/>
                    <a:pt x="2322" y="6258"/>
                  </a:cubicBezTo>
                  <a:cubicBezTo>
                    <a:pt x="2170" y="6842"/>
                    <a:pt x="1695" y="7131"/>
                    <a:pt x="1385" y="7131"/>
                  </a:cubicBezTo>
                  <a:cubicBezTo>
                    <a:pt x="1365" y="7131"/>
                    <a:pt x="1347" y="7130"/>
                    <a:pt x="1329" y="7127"/>
                  </a:cubicBezTo>
                  <a:cubicBezTo>
                    <a:pt x="1252" y="7118"/>
                    <a:pt x="1204" y="7108"/>
                    <a:pt x="1204" y="6927"/>
                  </a:cubicBezTo>
                  <a:lnTo>
                    <a:pt x="1204" y="3019"/>
                  </a:lnTo>
                  <a:lnTo>
                    <a:pt x="1" y="3019"/>
                  </a:lnTo>
                  <a:lnTo>
                    <a:pt x="1" y="6927"/>
                  </a:lnTo>
                  <a:cubicBezTo>
                    <a:pt x="1" y="7682"/>
                    <a:pt x="459" y="8226"/>
                    <a:pt x="1176" y="8322"/>
                  </a:cubicBezTo>
                  <a:cubicBezTo>
                    <a:pt x="1243" y="8331"/>
                    <a:pt x="1310" y="8331"/>
                    <a:pt x="1386" y="8331"/>
                  </a:cubicBezTo>
                  <a:cubicBezTo>
                    <a:pt x="2227" y="8331"/>
                    <a:pt x="3192" y="7710"/>
                    <a:pt x="3479" y="6554"/>
                  </a:cubicBezTo>
                  <a:cubicBezTo>
                    <a:pt x="3746" y="5522"/>
                    <a:pt x="4224" y="5264"/>
                    <a:pt x="5380" y="4643"/>
                  </a:cubicBezTo>
                  <a:cubicBezTo>
                    <a:pt x="5571" y="4538"/>
                    <a:pt x="5781" y="4423"/>
                    <a:pt x="6011" y="4299"/>
                  </a:cubicBezTo>
                  <a:cubicBezTo>
                    <a:pt x="7606" y="3410"/>
                    <a:pt x="11476" y="1155"/>
                    <a:pt x="11515" y="1127"/>
                  </a:cubicBezTo>
                  <a:cubicBezTo>
                    <a:pt x="11601" y="1079"/>
                    <a:pt x="11658" y="974"/>
                    <a:pt x="11658" y="811"/>
                  </a:cubicBezTo>
                  <a:cubicBezTo>
                    <a:pt x="11658" y="515"/>
                    <a:pt x="11486" y="171"/>
                    <a:pt x="11266" y="47"/>
                  </a:cubicBezTo>
                  <a:cubicBezTo>
                    <a:pt x="11211" y="15"/>
                    <a:pt x="11158" y="0"/>
                    <a:pt x="11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7" name="Google Shape;1137;p50"/>
            <p:cNvSpPr/>
            <p:nvPr/>
          </p:nvSpPr>
          <p:spPr>
            <a:xfrm>
              <a:off x="3494325" y="1001825"/>
              <a:ext cx="455325" cy="449100"/>
            </a:xfrm>
            <a:custGeom>
              <a:rect b="b" l="l" r="r" t="t"/>
              <a:pathLst>
                <a:path extrusionOk="0" h="17964" w="18213">
                  <a:moveTo>
                    <a:pt x="12527" y="0"/>
                  </a:moveTo>
                  <a:cubicBezTo>
                    <a:pt x="12374" y="0"/>
                    <a:pt x="12222" y="48"/>
                    <a:pt x="12078" y="134"/>
                  </a:cubicBezTo>
                  <a:lnTo>
                    <a:pt x="0" y="7033"/>
                  </a:lnTo>
                  <a:lnTo>
                    <a:pt x="5514" y="17964"/>
                  </a:lnTo>
                  <a:lnTo>
                    <a:pt x="17668" y="11036"/>
                  </a:lnTo>
                  <a:lnTo>
                    <a:pt x="17668" y="11017"/>
                  </a:lnTo>
                  <a:cubicBezTo>
                    <a:pt x="17792" y="10960"/>
                    <a:pt x="17907" y="10864"/>
                    <a:pt x="17993" y="10740"/>
                  </a:cubicBezTo>
                  <a:cubicBezTo>
                    <a:pt x="18136" y="10539"/>
                    <a:pt x="18213" y="10262"/>
                    <a:pt x="18213" y="9957"/>
                  </a:cubicBezTo>
                  <a:lnTo>
                    <a:pt x="18213" y="4520"/>
                  </a:lnTo>
                  <a:cubicBezTo>
                    <a:pt x="18213" y="3736"/>
                    <a:pt x="17744" y="2857"/>
                    <a:pt x="17142" y="2513"/>
                  </a:cubicBezTo>
                  <a:lnTo>
                    <a:pt x="13072" y="153"/>
                  </a:lnTo>
                  <a:cubicBezTo>
                    <a:pt x="12890" y="48"/>
                    <a:pt x="12709" y="0"/>
                    <a:pt x="125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8" name="Google Shape;1138;p50"/>
            <p:cNvSpPr/>
            <p:nvPr/>
          </p:nvSpPr>
          <p:spPr>
            <a:xfrm>
              <a:off x="3949400" y="1109550"/>
              <a:ext cx="250" cy="139050"/>
            </a:xfrm>
            <a:custGeom>
              <a:rect b="b" l="l" r="r" t="t"/>
              <a:pathLst>
                <a:path extrusionOk="0" h="5562" w="10">
                  <a:moveTo>
                    <a:pt x="0" y="0"/>
                  </a:moveTo>
                  <a:lnTo>
                    <a:pt x="0" y="5562"/>
                  </a:lnTo>
                  <a:lnTo>
                    <a:pt x="10" y="5562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D0E3F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9" name="Google Shape;1139;p50"/>
            <p:cNvSpPr/>
            <p:nvPr/>
          </p:nvSpPr>
          <p:spPr>
            <a:xfrm>
              <a:off x="3660825" y="1109775"/>
              <a:ext cx="288825" cy="305575"/>
            </a:xfrm>
            <a:custGeom>
              <a:rect b="b" l="l" r="r" t="t"/>
              <a:pathLst>
                <a:path extrusionOk="0" h="12223" w="11553">
                  <a:moveTo>
                    <a:pt x="11543" y="1"/>
                  </a:moveTo>
                  <a:lnTo>
                    <a:pt x="0" y="6661"/>
                  </a:lnTo>
                  <a:lnTo>
                    <a:pt x="0" y="12222"/>
                  </a:lnTo>
                  <a:lnTo>
                    <a:pt x="11553" y="5553"/>
                  </a:lnTo>
                  <a:lnTo>
                    <a:pt x="11553" y="202"/>
                  </a:lnTo>
                  <a:cubicBezTo>
                    <a:pt x="11553" y="135"/>
                    <a:pt x="11553" y="68"/>
                    <a:pt x="11543" y="1"/>
                  </a:cubicBezTo>
                  <a:close/>
                </a:path>
              </a:pathLst>
            </a:custGeom>
            <a:solidFill>
              <a:srgbClr val="CFE3F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0" name="Google Shape;1140;p50"/>
            <p:cNvSpPr/>
            <p:nvPr/>
          </p:nvSpPr>
          <p:spPr>
            <a:xfrm>
              <a:off x="3634550" y="1244025"/>
              <a:ext cx="43975" cy="205700"/>
            </a:xfrm>
            <a:custGeom>
              <a:rect b="b" l="l" r="r" t="t"/>
              <a:pathLst>
                <a:path extrusionOk="0" h="8228" w="1759">
                  <a:moveTo>
                    <a:pt x="1758" y="1"/>
                  </a:moveTo>
                  <a:lnTo>
                    <a:pt x="0" y="441"/>
                  </a:lnTo>
                  <a:lnTo>
                    <a:pt x="0" y="8228"/>
                  </a:lnTo>
                  <a:lnTo>
                    <a:pt x="1758" y="7225"/>
                  </a:lnTo>
                  <a:lnTo>
                    <a:pt x="175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1" name="Google Shape;1141;p50"/>
            <p:cNvSpPr/>
            <p:nvPr/>
          </p:nvSpPr>
          <p:spPr>
            <a:xfrm>
              <a:off x="3481175" y="1175250"/>
              <a:ext cx="165100" cy="277825"/>
            </a:xfrm>
            <a:custGeom>
              <a:rect b="b" l="l" r="r" t="t"/>
              <a:pathLst>
                <a:path extrusionOk="0" h="11113" w="6604">
                  <a:moveTo>
                    <a:pt x="918" y="0"/>
                  </a:moveTo>
                  <a:cubicBezTo>
                    <a:pt x="479" y="0"/>
                    <a:pt x="1" y="363"/>
                    <a:pt x="1" y="1156"/>
                  </a:cubicBezTo>
                  <a:lnTo>
                    <a:pt x="1" y="6593"/>
                  </a:lnTo>
                  <a:cubicBezTo>
                    <a:pt x="1" y="7367"/>
                    <a:pt x="469" y="8256"/>
                    <a:pt x="1071" y="8600"/>
                  </a:cubicBezTo>
                  <a:lnTo>
                    <a:pt x="5142" y="10950"/>
                  </a:lnTo>
                  <a:cubicBezTo>
                    <a:pt x="5323" y="11055"/>
                    <a:pt x="5505" y="11113"/>
                    <a:pt x="5686" y="11113"/>
                  </a:cubicBezTo>
                  <a:cubicBezTo>
                    <a:pt x="5963" y="11113"/>
                    <a:pt x="6212" y="10979"/>
                    <a:pt x="6384" y="10740"/>
                  </a:cubicBezTo>
                  <a:cubicBezTo>
                    <a:pt x="6527" y="10539"/>
                    <a:pt x="6603" y="10272"/>
                    <a:pt x="6603" y="9957"/>
                  </a:cubicBezTo>
                  <a:lnTo>
                    <a:pt x="6603" y="4520"/>
                  </a:lnTo>
                  <a:cubicBezTo>
                    <a:pt x="6603" y="3736"/>
                    <a:pt x="6135" y="2857"/>
                    <a:pt x="5533" y="2513"/>
                  </a:cubicBezTo>
                  <a:lnTo>
                    <a:pt x="1453" y="153"/>
                  </a:lnTo>
                  <a:cubicBezTo>
                    <a:pt x="1272" y="57"/>
                    <a:pt x="1090" y="0"/>
                    <a:pt x="9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2" name="Google Shape;1142;p50"/>
            <p:cNvSpPr/>
            <p:nvPr/>
          </p:nvSpPr>
          <p:spPr>
            <a:xfrm>
              <a:off x="3490725" y="1184825"/>
              <a:ext cx="145750" cy="258425"/>
            </a:xfrm>
            <a:custGeom>
              <a:rect b="b" l="l" r="r" t="t"/>
              <a:pathLst>
                <a:path extrusionOk="0" h="10337" w="5830">
                  <a:moveTo>
                    <a:pt x="536" y="1"/>
                  </a:moveTo>
                  <a:cubicBezTo>
                    <a:pt x="224" y="1"/>
                    <a:pt x="1" y="289"/>
                    <a:pt x="1" y="773"/>
                  </a:cubicBezTo>
                  <a:lnTo>
                    <a:pt x="1" y="6210"/>
                  </a:lnTo>
                  <a:cubicBezTo>
                    <a:pt x="1" y="6850"/>
                    <a:pt x="402" y="7605"/>
                    <a:pt x="880" y="7882"/>
                  </a:cubicBezTo>
                  <a:lnTo>
                    <a:pt x="4960" y="10233"/>
                  </a:lnTo>
                  <a:cubicBezTo>
                    <a:pt x="5082" y="10303"/>
                    <a:pt x="5198" y="10337"/>
                    <a:pt x="5303" y="10337"/>
                  </a:cubicBezTo>
                  <a:cubicBezTo>
                    <a:pt x="5612" y="10337"/>
                    <a:pt x="5830" y="10051"/>
                    <a:pt x="5830" y="9574"/>
                  </a:cubicBezTo>
                  <a:lnTo>
                    <a:pt x="5830" y="4137"/>
                  </a:lnTo>
                  <a:cubicBezTo>
                    <a:pt x="5830" y="3496"/>
                    <a:pt x="5438" y="2742"/>
                    <a:pt x="4960" y="2465"/>
                  </a:cubicBezTo>
                  <a:lnTo>
                    <a:pt x="880" y="104"/>
                  </a:lnTo>
                  <a:cubicBezTo>
                    <a:pt x="759" y="34"/>
                    <a:pt x="642" y="1"/>
                    <a:pt x="5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3" name="Google Shape;1143;p50"/>
            <p:cNvSpPr/>
            <p:nvPr/>
          </p:nvSpPr>
          <p:spPr>
            <a:xfrm>
              <a:off x="3514875" y="1227425"/>
              <a:ext cx="97725" cy="173350"/>
            </a:xfrm>
            <a:custGeom>
              <a:rect b="b" l="l" r="r" t="t"/>
              <a:pathLst>
                <a:path extrusionOk="0" h="6934" w="3909">
                  <a:moveTo>
                    <a:pt x="348" y="0"/>
                  </a:moveTo>
                  <a:cubicBezTo>
                    <a:pt x="142" y="0"/>
                    <a:pt x="0" y="193"/>
                    <a:pt x="0" y="512"/>
                  </a:cubicBezTo>
                  <a:lnTo>
                    <a:pt x="0" y="4162"/>
                  </a:lnTo>
                  <a:cubicBezTo>
                    <a:pt x="0" y="4592"/>
                    <a:pt x="258" y="5099"/>
                    <a:pt x="583" y="5290"/>
                  </a:cubicBezTo>
                  <a:lnTo>
                    <a:pt x="3316" y="6866"/>
                  </a:lnTo>
                  <a:cubicBezTo>
                    <a:pt x="3397" y="6912"/>
                    <a:pt x="3475" y="6933"/>
                    <a:pt x="3545" y="6933"/>
                  </a:cubicBezTo>
                  <a:cubicBezTo>
                    <a:pt x="3758" y="6933"/>
                    <a:pt x="3908" y="6740"/>
                    <a:pt x="3908" y="6417"/>
                  </a:cubicBezTo>
                  <a:lnTo>
                    <a:pt x="3908" y="2777"/>
                  </a:lnTo>
                  <a:cubicBezTo>
                    <a:pt x="3908" y="2337"/>
                    <a:pt x="3641" y="1840"/>
                    <a:pt x="3316" y="1649"/>
                  </a:cubicBezTo>
                  <a:lnTo>
                    <a:pt x="583" y="73"/>
                  </a:lnTo>
                  <a:cubicBezTo>
                    <a:pt x="499" y="23"/>
                    <a:pt x="420" y="0"/>
                    <a:pt x="3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4" name="Google Shape;1144;p50"/>
            <p:cNvSpPr/>
            <p:nvPr/>
          </p:nvSpPr>
          <p:spPr>
            <a:xfrm>
              <a:off x="3526575" y="1260200"/>
              <a:ext cx="69050" cy="100300"/>
            </a:xfrm>
            <a:custGeom>
              <a:rect b="b" l="l" r="r" t="t"/>
              <a:pathLst>
                <a:path extrusionOk="0" h="4012" w="2762">
                  <a:moveTo>
                    <a:pt x="833" y="1"/>
                  </a:moveTo>
                  <a:cubicBezTo>
                    <a:pt x="345" y="1"/>
                    <a:pt x="0" y="453"/>
                    <a:pt x="0" y="1208"/>
                  </a:cubicBezTo>
                  <a:cubicBezTo>
                    <a:pt x="0" y="2230"/>
                    <a:pt x="621" y="3405"/>
                    <a:pt x="1376" y="3845"/>
                  </a:cubicBezTo>
                  <a:cubicBezTo>
                    <a:pt x="1573" y="3958"/>
                    <a:pt x="1760" y="4012"/>
                    <a:pt x="1929" y="4012"/>
                  </a:cubicBezTo>
                  <a:cubicBezTo>
                    <a:pt x="2419" y="4012"/>
                    <a:pt x="2762" y="3563"/>
                    <a:pt x="2762" y="2803"/>
                  </a:cubicBezTo>
                  <a:cubicBezTo>
                    <a:pt x="2762" y="1791"/>
                    <a:pt x="2141" y="606"/>
                    <a:pt x="1376" y="166"/>
                  </a:cubicBezTo>
                  <a:cubicBezTo>
                    <a:pt x="1184" y="54"/>
                    <a:pt x="1000" y="1"/>
                    <a:pt x="8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5" name="Google Shape;1145;p50"/>
            <p:cNvSpPr/>
            <p:nvPr/>
          </p:nvSpPr>
          <p:spPr>
            <a:xfrm>
              <a:off x="3536850" y="1275325"/>
              <a:ext cx="48500" cy="70275"/>
            </a:xfrm>
            <a:custGeom>
              <a:rect b="b" l="l" r="r" t="t"/>
              <a:pathLst>
                <a:path extrusionOk="0" h="2811" w="1940">
                  <a:moveTo>
                    <a:pt x="581" y="0"/>
                  </a:moveTo>
                  <a:cubicBezTo>
                    <a:pt x="239" y="0"/>
                    <a:pt x="0" y="315"/>
                    <a:pt x="0" y="842"/>
                  </a:cubicBezTo>
                  <a:cubicBezTo>
                    <a:pt x="0" y="1558"/>
                    <a:pt x="430" y="2380"/>
                    <a:pt x="965" y="2695"/>
                  </a:cubicBezTo>
                  <a:cubicBezTo>
                    <a:pt x="1102" y="2773"/>
                    <a:pt x="1232" y="2810"/>
                    <a:pt x="1350" y="2810"/>
                  </a:cubicBezTo>
                  <a:cubicBezTo>
                    <a:pt x="1696" y="2810"/>
                    <a:pt x="1940" y="2494"/>
                    <a:pt x="1940" y="1960"/>
                  </a:cubicBezTo>
                  <a:cubicBezTo>
                    <a:pt x="1940" y="1252"/>
                    <a:pt x="1500" y="421"/>
                    <a:pt x="965" y="115"/>
                  </a:cubicBezTo>
                  <a:cubicBezTo>
                    <a:pt x="829" y="37"/>
                    <a:pt x="699" y="0"/>
                    <a:pt x="5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6" name="Google Shape;1146;p50"/>
            <p:cNvSpPr/>
            <p:nvPr/>
          </p:nvSpPr>
          <p:spPr>
            <a:xfrm>
              <a:off x="3551425" y="1296350"/>
              <a:ext cx="19375" cy="28175"/>
            </a:xfrm>
            <a:custGeom>
              <a:rect b="b" l="l" r="r" t="t"/>
              <a:pathLst>
                <a:path extrusionOk="0" h="1127" w="775">
                  <a:moveTo>
                    <a:pt x="227" y="0"/>
                  </a:moveTo>
                  <a:cubicBezTo>
                    <a:pt x="94" y="0"/>
                    <a:pt x="0" y="123"/>
                    <a:pt x="0" y="335"/>
                  </a:cubicBezTo>
                  <a:cubicBezTo>
                    <a:pt x="0" y="622"/>
                    <a:pt x="172" y="956"/>
                    <a:pt x="382" y="1080"/>
                  </a:cubicBezTo>
                  <a:cubicBezTo>
                    <a:pt x="438" y="1112"/>
                    <a:pt x="491" y="1127"/>
                    <a:pt x="538" y="1127"/>
                  </a:cubicBezTo>
                  <a:cubicBezTo>
                    <a:pt x="678" y="1127"/>
                    <a:pt x="774" y="998"/>
                    <a:pt x="774" y="784"/>
                  </a:cubicBezTo>
                  <a:cubicBezTo>
                    <a:pt x="774" y="497"/>
                    <a:pt x="602" y="173"/>
                    <a:pt x="382" y="48"/>
                  </a:cubicBezTo>
                  <a:cubicBezTo>
                    <a:pt x="327" y="16"/>
                    <a:pt x="275" y="0"/>
                    <a:pt x="2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7" name="Google Shape;1147;p50"/>
            <p:cNvSpPr/>
            <p:nvPr/>
          </p:nvSpPr>
          <p:spPr>
            <a:xfrm>
              <a:off x="3521325" y="1331975"/>
              <a:ext cx="12925" cy="18750"/>
            </a:xfrm>
            <a:custGeom>
              <a:rect b="b" l="l" r="r" t="t"/>
              <a:pathLst>
                <a:path extrusionOk="0" h="750" w="517">
                  <a:moveTo>
                    <a:pt x="159" y="0"/>
                  </a:moveTo>
                  <a:cubicBezTo>
                    <a:pt x="65" y="0"/>
                    <a:pt x="0" y="85"/>
                    <a:pt x="0" y="229"/>
                  </a:cubicBezTo>
                  <a:cubicBezTo>
                    <a:pt x="0" y="420"/>
                    <a:pt x="115" y="639"/>
                    <a:pt x="258" y="716"/>
                  </a:cubicBezTo>
                  <a:cubicBezTo>
                    <a:pt x="296" y="739"/>
                    <a:pt x="332" y="749"/>
                    <a:pt x="364" y="749"/>
                  </a:cubicBezTo>
                  <a:cubicBezTo>
                    <a:pt x="454" y="749"/>
                    <a:pt x="516" y="666"/>
                    <a:pt x="516" y="525"/>
                  </a:cubicBezTo>
                  <a:cubicBezTo>
                    <a:pt x="516" y="334"/>
                    <a:pt x="401" y="114"/>
                    <a:pt x="258" y="28"/>
                  </a:cubicBezTo>
                  <a:cubicBezTo>
                    <a:pt x="223" y="9"/>
                    <a:pt x="189" y="0"/>
                    <a:pt x="1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8" name="Google Shape;1148;p50"/>
            <p:cNvSpPr/>
            <p:nvPr/>
          </p:nvSpPr>
          <p:spPr>
            <a:xfrm>
              <a:off x="3592500" y="1373875"/>
              <a:ext cx="12925" cy="18900"/>
            </a:xfrm>
            <a:custGeom>
              <a:rect b="b" l="l" r="r" t="t"/>
              <a:pathLst>
                <a:path extrusionOk="0" h="756" w="517">
                  <a:moveTo>
                    <a:pt x="153" y="0"/>
                  </a:moveTo>
                  <a:cubicBezTo>
                    <a:pt x="63" y="0"/>
                    <a:pt x="1" y="84"/>
                    <a:pt x="1" y="225"/>
                  </a:cubicBezTo>
                  <a:cubicBezTo>
                    <a:pt x="1" y="416"/>
                    <a:pt x="115" y="636"/>
                    <a:pt x="259" y="722"/>
                  </a:cubicBezTo>
                  <a:cubicBezTo>
                    <a:pt x="296" y="744"/>
                    <a:pt x="332" y="755"/>
                    <a:pt x="364" y="755"/>
                  </a:cubicBezTo>
                  <a:cubicBezTo>
                    <a:pt x="454" y="755"/>
                    <a:pt x="517" y="671"/>
                    <a:pt x="517" y="531"/>
                  </a:cubicBezTo>
                  <a:cubicBezTo>
                    <a:pt x="517" y="339"/>
                    <a:pt x="402" y="120"/>
                    <a:pt x="259" y="34"/>
                  </a:cubicBezTo>
                  <a:cubicBezTo>
                    <a:pt x="221" y="11"/>
                    <a:pt x="185" y="0"/>
                    <a:pt x="1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9" name="Google Shape;1149;p50"/>
            <p:cNvSpPr/>
            <p:nvPr/>
          </p:nvSpPr>
          <p:spPr>
            <a:xfrm>
              <a:off x="3521325" y="1236075"/>
              <a:ext cx="12925" cy="18850"/>
            </a:xfrm>
            <a:custGeom>
              <a:rect b="b" l="l" r="r" t="t"/>
              <a:pathLst>
                <a:path extrusionOk="0" h="754" w="517">
                  <a:moveTo>
                    <a:pt x="157" y="1"/>
                  </a:moveTo>
                  <a:cubicBezTo>
                    <a:pt x="64" y="1"/>
                    <a:pt x="0" y="90"/>
                    <a:pt x="0" y="233"/>
                  </a:cubicBezTo>
                  <a:cubicBezTo>
                    <a:pt x="0" y="415"/>
                    <a:pt x="115" y="644"/>
                    <a:pt x="258" y="720"/>
                  </a:cubicBezTo>
                  <a:cubicBezTo>
                    <a:pt x="296" y="743"/>
                    <a:pt x="332" y="754"/>
                    <a:pt x="364" y="754"/>
                  </a:cubicBezTo>
                  <a:cubicBezTo>
                    <a:pt x="454" y="754"/>
                    <a:pt x="516" y="670"/>
                    <a:pt x="516" y="529"/>
                  </a:cubicBezTo>
                  <a:cubicBezTo>
                    <a:pt x="516" y="338"/>
                    <a:pt x="401" y="118"/>
                    <a:pt x="258" y="32"/>
                  </a:cubicBezTo>
                  <a:cubicBezTo>
                    <a:pt x="222" y="11"/>
                    <a:pt x="188" y="1"/>
                    <a:pt x="1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0" name="Google Shape;1150;p50"/>
            <p:cNvSpPr/>
            <p:nvPr/>
          </p:nvSpPr>
          <p:spPr>
            <a:xfrm>
              <a:off x="3592500" y="1278075"/>
              <a:ext cx="12925" cy="18850"/>
            </a:xfrm>
            <a:custGeom>
              <a:rect b="b" l="l" r="r" t="t"/>
              <a:pathLst>
                <a:path extrusionOk="0" h="754" w="517">
                  <a:moveTo>
                    <a:pt x="153" y="1"/>
                  </a:moveTo>
                  <a:cubicBezTo>
                    <a:pt x="63" y="1"/>
                    <a:pt x="1" y="84"/>
                    <a:pt x="1" y="225"/>
                  </a:cubicBezTo>
                  <a:cubicBezTo>
                    <a:pt x="1" y="416"/>
                    <a:pt x="115" y="636"/>
                    <a:pt x="259" y="722"/>
                  </a:cubicBezTo>
                  <a:cubicBezTo>
                    <a:pt x="295" y="744"/>
                    <a:pt x="329" y="754"/>
                    <a:pt x="360" y="754"/>
                  </a:cubicBezTo>
                  <a:cubicBezTo>
                    <a:pt x="452" y="754"/>
                    <a:pt x="517" y="664"/>
                    <a:pt x="517" y="521"/>
                  </a:cubicBezTo>
                  <a:cubicBezTo>
                    <a:pt x="517" y="340"/>
                    <a:pt x="402" y="110"/>
                    <a:pt x="259" y="34"/>
                  </a:cubicBezTo>
                  <a:cubicBezTo>
                    <a:pt x="221" y="11"/>
                    <a:pt x="185" y="1"/>
                    <a:pt x="1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1" name="Google Shape;1151;p50"/>
            <p:cNvSpPr/>
            <p:nvPr/>
          </p:nvSpPr>
          <p:spPr>
            <a:xfrm>
              <a:off x="3458975" y="1150875"/>
              <a:ext cx="216925" cy="134750"/>
            </a:xfrm>
            <a:custGeom>
              <a:rect b="b" l="l" r="r" t="t"/>
              <a:pathLst>
                <a:path extrusionOk="0" h="5390" w="8677">
                  <a:moveTo>
                    <a:pt x="2756" y="0"/>
                  </a:moveTo>
                  <a:cubicBezTo>
                    <a:pt x="2578" y="0"/>
                    <a:pt x="2399" y="48"/>
                    <a:pt x="2236" y="144"/>
                  </a:cubicBezTo>
                  <a:lnTo>
                    <a:pt x="459" y="1166"/>
                  </a:lnTo>
                  <a:cubicBezTo>
                    <a:pt x="0" y="1434"/>
                    <a:pt x="325" y="2055"/>
                    <a:pt x="1510" y="2733"/>
                  </a:cubicBezTo>
                  <a:cubicBezTo>
                    <a:pt x="1644" y="2810"/>
                    <a:pt x="1787" y="2896"/>
                    <a:pt x="1921" y="2972"/>
                  </a:cubicBezTo>
                  <a:cubicBezTo>
                    <a:pt x="2991" y="3584"/>
                    <a:pt x="4052" y="4205"/>
                    <a:pt x="4052" y="4205"/>
                  </a:cubicBezTo>
                  <a:cubicBezTo>
                    <a:pt x="4195" y="4281"/>
                    <a:pt x="4329" y="4358"/>
                    <a:pt x="4462" y="4444"/>
                  </a:cubicBezTo>
                  <a:cubicBezTo>
                    <a:pt x="5305" y="4926"/>
                    <a:pt x="6089" y="5162"/>
                    <a:pt x="6637" y="5162"/>
                  </a:cubicBezTo>
                  <a:cubicBezTo>
                    <a:pt x="6860" y="5162"/>
                    <a:pt x="7044" y="5123"/>
                    <a:pt x="7176" y="5046"/>
                  </a:cubicBezTo>
                  <a:cubicBezTo>
                    <a:pt x="7310" y="4979"/>
                    <a:pt x="7482" y="4864"/>
                    <a:pt x="7683" y="4759"/>
                  </a:cubicBezTo>
                  <a:cubicBezTo>
                    <a:pt x="7773" y="4712"/>
                    <a:pt x="7852" y="4692"/>
                    <a:pt x="7922" y="4692"/>
                  </a:cubicBezTo>
                  <a:cubicBezTo>
                    <a:pt x="8332" y="4692"/>
                    <a:pt x="8409" y="5390"/>
                    <a:pt x="8409" y="5390"/>
                  </a:cubicBezTo>
                  <a:cubicBezTo>
                    <a:pt x="8409" y="5390"/>
                    <a:pt x="8571" y="5342"/>
                    <a:pt x="8600" y="5275"/>
                  </a:cubicBezTo>
                  <a:cubicBezTo>
                    <a:pt x="8600" y="4549"/>
                    <a:pt x="8676" y="3240"/>
                    <a:pt x="8285" y="3039"/>
                  </a:cubicBezTo>
                  <a:cubicBezTo>
                    <a:pt x="7969" y="2886"/>
                    <a:pt x="7176" y="2399"/>
                    <a:pt x="7176" y="2399"/>
                  </a:cubicBezTo>
                  <a:lnTo>
                    <a:pt x="5045" y="1166"/>
                  </a:lnTo>
                  <a:lnTo>
                    <a:pt x="3268" y="144"/>
                  </a:lnTo>
                  <a:cubicBezTo>
                    <a:pt x="3110" y="48"/>
                    <a:pt x="2934" y="0"/>
                    <a:pt x="27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2" name="Google Shape;1152;p50"/>
            <p:cNvSpPr/>
            <p:nvPr/>
          </p:nvSpPr>
          <p:spPr>
            <a:xfrm>
              <a:off x="3458975" y="1145800"/>
              <a:ext cx="222900" cy="129125"/>
            </a:xfrm>
            <a:custGeom>
              <a:rect b="b" l="l" r="r" t="t"/>
              <a:pathLst>
                <a:path extrusionOk="0" h="5165" w="8916">
                  <a:moveTo>
                    <a:pt x="2756" y="0"/>
                  </a:moveTo>
                  <a:cubicBezTo>
                    <a:pt x="2578" y="0"/>
                    <a:pt x="2399" y="46"/>
                    <a:pt x="2236" y="137"/>
                  </a:cubicBezTo>
                  <a:lnTo>
                    <a:pt x="459" y="1169"/>
                  </a:lnTo>
                  <a:cubicBezTo>
                    <a:pt x="0" y="1436"/>
                    <a:pt x="325" y="2048"/>
                    <a:pt x="1510" y="2736"/>
                  </a:cubicBezTo>
                  <a:cubicBezTo>
                    <a:pt x="1644" y="2812"/>
                    <a:pt x="1787" y="2888"/>
                    <a:pt x="1921" y="2974"/>
                  </a:cubicBezTo>
                  <a:cubicBezTo>
                    <a:pt x="2991" y="3586"/>
                    <a:pt x="4052" y="4198"/>
                    <a:pt x="4052" y="4198"/>
                  </a:cubicBezTo>
                  <a:cubicBezTo>
                    <a:pt x="4195" y="4284"/>
                    <a:pt x="4329" y="4360"/>
                    <a:pt x="4462" y="4436"/>
                  </a:cubicBezTo>
                  <a:cubicBezTo>
                    <a:pt x="5306" y="4926"/>
                    <a:pt x="6091" y="5164"/>
                    <a:pt x="6639" y="5164"/>
                  </a:cubicBezTo>
                  <a:cubicBezTo>
                    <a:pt x="6861" y="5164"/>
                    <a:pt x="7044" y="5125"/>
                    <a:pt x="7176" y="5048"/>
                  </a:cubicBezTo>
                  <a:cubicBezTo>
                    <a:pt x="7644" y="4780"/>
                    <a:pt x="8781" y="4121"/>
                    <a:pt x="8781" y="4121"/>
                  </a:cubicBezTo>
                  <a:cubicBezTo>
                    <a:pt x="8781" y="4121"/>
                    <a:pt x="8915" y="3357"/>
                    <a:pt x="8390" y="3099"/>
                  </a:cubicBezTo>
                  <a:cubicBezTo>
                    <a:pt x="8074" y="2936"/>
                    <a:pt x="7176" y="2392"/>
                    <a:pt x="7176" y="2392"/>
                  </a:cubicBezTo>
                  <a:lnTo>
                    <a:pt x="5045" y="1169"/>
                  </a:lnTo>
                  <a:lnTo>
                    <a:pt x="3268" y="137"/>
                  </a:lnTo>
                  <a:cubicBezTo>
                    <a:pt x="3110" y="46"/>
                    <a:pt x="2934" y="0"/>
                    <a:pt x="2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3" name="Google Shape;1153;p50"/>
            <p:cNvSpPr/>
            <p:nvPr/>
          </p:nvSpPr>
          <p:spPr>
            <a:xfrm>
              <a:off x="3670239" y="1169500"/>
              <a:ext cx="280225" cy="183500"/>
            </a:xfrm>
            <a:custGeom>
              <a:rect b="b" l="l" r="r" t="t"/>
              <a:pathLst>
                <a:path extrusionOk="0" h="7340" w="11209">
                  <a:moveTo>
                    <a:pt x="11209" y="1"/>
                  </a:moveTo>
                  <a:lnTo>
                    <a:pt x="0" y="6470"/>
                  </a:lnTo>
                  <a:lnTo>
                    <a:pt x="0" y="7339"/>
                  </a:lnTo>
                  <a:lnTo>
                    <a:pt x="11209" y="861"/>
                  </a:lnTo>
                  <a:lnTo>
                    <a:pt x="1120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154" name="Google Shape;1154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3410" y="1613500"/>
            <a:ext cx="1229575" cy="2069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5" name="Google Shape;1155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34750" y="1732599"/>
            <a:ext cx="1674500" cy="183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6" name="Google Shape;1156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77641" y="1670039"/>
            <a:ext cx="2156325" cy="15949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51"/>
          <p:cNvSpPr txBox="1"/>
          <p:nvPr>
            <p:ph type="title"/>
          </p:nvPr>
        </p:nvSpPr>
        <p:spPr>
          <a:xfrm>
            <a:off x="602700" y="371775"/>
            <a:ext cx="7938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700"/>
              <a:t>COSAS RELACIONADAS CON EL BACK</a:t>
            </a:r>
            <a:endParaRPr sz="2700"/>
          </a:p>
        </p:txBody>
      </p:sp>
      <p:sp>
        <p:nvSpPr>
          <p:cNvPr id="1162" name="Google Shape;1162;p51"/>
          <p:cNvSpPr txBox="1"/>
          <p:nvPr>
            <p:ph idx="1" type="subTitle"/>
          </p:nvPr>
        </p:nvSpPr>
        <p:spPr>
          <a:xfrm>
            <a:off x="720000" y="4169250"/>
            <a:ext cx="2422500" cy="37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ELIMINAR CUENTA</a:t>
            </a:r>
            <a:endParaRPr/>
          </a:p>
        </p:txBody>
      </p:sp>
      <p:sp>
        <p:nvSpPr>
          <p:cNvPr id="1163" name="Google Shape;1163;p51"/>
          <p:cNvSpPr txBox="1"/>
          <p:nvPr>
            <p:ph idx="5" type="subTitle"/>
          </p:nvPr>
        </p:nvSpPr>
        <p:spPr>
          <a:xfrm>
            <a:off x="3403800" y="3990513"/>
            <a:ext cx="2336400" cy="37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REGISTROS</a:t>
            </a:r>
            <a:endParaRPr/>
          </a:p>
        </p:txBody>
      </p:sp>
      <p:sp>
        <p:nvSpPr>
          <p:cNvPr id="1164" name="Google Shape;1164;p51"/>
          <p:cNvSpPr txBox="1"/>
          <p:nvPr>
            <p:ph idx="6" type="subTitle"/>
          </p:nvPr>
        </p:nvSpPr>
        <p:spPr>
          <a:xfrm>
            <a:off x="6087600" y="3990513"/>
            <a:ext cx="2336400" cy="37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FOTO DE PERFIL</a:t>
            </a:r>
            <a:endParaRPr/>
          </a:p>
        </p:txBody>
      </p:sp>
      <p:sp>
        <p:nvSpPr>
          <p:cNvPr id="1165" name="Google Shape;1165;p51">
            <a:hlinkClick action="ppaction://hlinkshowjump?jump=nextslide"/>
          </p:cNvPr>
          <p:cNvSpPr/>
          <p:nvPr/>
        </p:nvSpPr>
        <p:spPr>
          <a:xfrm>
            <a:off x="1585900" y="4550850"/>
            <a:ext cx="210300" cy="105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4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6" name="Google Shape;1166;p51">
            <a:hlinkClick action="ppaction://hlinkshowjump?jump=previousslide"/>
          </p:cNvPr>
          <p:cNvSpPr/>
          <p:nvPr/>
        </p:nvSpPr>
        <p:spPr>
          <a:xfrm rot="10800000">
            <a:off x="807750" y="4550850"/>
            <a:ext cx="210300" cy="105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4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7" name="Google Shape;1167;p51">
            <a:hlinkClick action="ppaction://hlinkshowjump?jump=firstslide"/>
          </p:cNvPr>
          <p:cNvSpPr/>
          <p:nvPr/>
        </p:nvSpPr>
        <p:spPr>
          <a:xfrm rot="-5400000">
            <a:off x="1246925" y="4549500"/>
            <a:ext cx="110100" cy="108000"/>
          </a:xfrm>
          <a:prstGeom prst="rightArrow">
            <a:avLst>
              <a:gd fmla="val 67236" name="adj1"/>
              <a:gd fmla="val 63110" name="adj2"/>
            </a:avLst>
          </a:prstGeom>
          <a:solidFill>
            <a:schemeClr val="accent4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68" name="Google Shape;1168;p51"/>
          <p:cNvCxnSpPr/>
          <p:nvPr/>
        </p:nvCxnSpPr>
        <p:spPr>
          <a:xfrm>
            <a:off x="8658654" y="140275"/>
            <a:ext cx="0" cy="19350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1169" name="Google Shape;1169;p51"/>
          <p:cNvCxnSpPr/>
          <p:nvPr/>
        </p:nvCxnSpPr>
        <p:spPr>
          <a:xfrm>
            <a:off x="8506729" y="140275"/>
            <a:ext cx="0" cy="13554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1170" name="Google Shape;1170;p51"/>
          <p:cNvCxnSpPr/>
          <p:nvPr/>
        </p:nvCxnSpPr>
        <p:spPr>
          <a:xfrm>
            <a:off x="115954" y="4091425"/>
            <a:ext cx="7221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1171" name="Google Shape;1171;p51"/>
          <p:cNvCxnSpPr/>
          <p:nvPr/>
        </p:nvCxnSpPr>
        <p:spPr>
          <a:xfrm>
            <a:off x="115954" y="4215975"/>
            <a:ext cx="4692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oval"/>
          </a:ln>
        </p:spPr>
      </p:cxnSp>
      <p:grpSp>
        <p:nvGrpSpPr>
          <p:cNvPr id="1172" name="Google Shape;1172;p51"/>
          <p:cNvGrpSpPr/>
          <p:nvPr/>
        </p:nvGrpSpPr>
        <p:grpSpPr>
          <a:xfrm flipH="1">
            <a:off x="425477" y="580362"/>
            <a:ext cx="930507" cy="726008"/>
            <a:chOff x="3458975" y="1001825"/>
            <a:chExt cx="578350" cy="473000"/>
          </a:xfrm>
        </p:grpSpPr>
        <p:sp>
          <p:nvSpPr>
            <p:cNvPr id="1173" name="Google Shape;1173;p51"/>
            <p:cNvSpPr/>
            <p:nvPr/>
          </p:nvSpPr>
          <p:spPr>
            <a:xfrm>
              <a:off x="3970650" y="1224750"/>
              <a:ext cx="66675" cy="99100"/>
            </a:xfrm>
            <a:custGeom>
              <a:rect b="b" l="l" r="r" t="t"/>
              <a:pathLst>
                <a:path extrusionOk="0" h="3964" w="2667">
                  <a:moveTo>
                    <a:pt x="921" y="1"/>
                  </a:moveTo>
                  <a:cubicBezTo>
                    <a:pt x="806" y="1"/>
                    <a:pt x="699" y="30"/>
                    <a:pt x="602" y="84"/>
                  </a:cubicBezTo>
                  <a:lnTo>
                    <a:pt x="593" y="74"/>
                  </a:lnTo>
                  <a:lnTo>
                    <a:pt x="1" y="428"/>
                  </a:lnTo>
                  <a:lnTo>
                    <a:pt x="173" y="820"/>
                  </a:lnTo>
                  <a:cubicBezTo>
                    <a:pt x="153" y="906"/>
                    <a:pt x="144" y="1001"/>
                    <a:pt x="144" y="1106"/>
                  </a:cubicBezTo>
                  <a:cubicBezTo>
                    <a:pt x="144" y="2005"/>
                    <a:pt x="679" y="3037"/>
                    <a:pt x="1338" y="3467"/>
                  </a:cubicBezTo>
                  <a:lnTo>
                    <a:pt x="1558" y="3963"/>
                  </a:lnTo>
                  <a:lnTo>
                    <a:pt x="2236" y="3572"/>
                  </a:lnTo>
                  <a:cubicBezTo>
                    <a:pt x="2504" y="3409"/>
                    <a:pt x="2666" y="3065"/>
                    <a:pt x="2666" y="2559"/>
                  </a:cubicBezTo>
                  <a:cubicBezTo>
                    <a:pt x="2666" y="1632"/>
                    <a:pt x="2103" y="552"/>
                    <a:pt x="1405" y="151"/>
                  </a:cubicBezTo>
                  <a:cubicBezTo>
                    <a:pt x="1233" y="49"/>
                    <a:pt x="1070" y="1"/>
                    <a:pt x="9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4" name="Google Shape;1174;p51"/>
            <p:cNvSpPr/>
            <p:nvPr/>
          </p:nvSpPr>
          <p:spPr>
            <a:xfrm>
              <a:off x="3959425" y="1233350"/>
              <a:ext cx="63075" cy="91625"/>
            </a:xfrm>
            <a:custGeom>
              <a:rect b="b" l="l" r="r" t="t"/>
              <a:pathLst>
                <a:path extrusionOk="0" h="3665" w="2523">
                  <a:moveTo>
                    <a:pt x="762" y="0"/>
                  </a:moveTo>
                  <a:cubicBezTo>
                    <a:pt x="314" y="0"/>
                    <a:pt x="0" y="415"/>
                    <a:pt x="0" y="1106"/>
                  </a:cubicBezTo>
                  <a:cubicBezTo>
                    <a:pt x="0" y="2033"/>
                    <a:pt x="564" y="3113"/>
                    <a:pt x="1262" y="3514"/>
                  </a:cubicBezTo>
                  <a:cubicBezTo>
                    <a:pt x="1439" y="3616"/>
                    <a:pt x="1608" y="3665"/>
                    <a:pt x="1761" y="3665"/>
                  </a:cubicBezTo>
                  <a:cubicBezTo>
                    <a:pt x="2210" y="3665"/>
                    <a:pt x="2523" y="3250"/>
                    <a:pt x="2523" y="2559"/>
                  </a:cubicBezTo>
                  <a:cubicBezTo>
                    <a:pt x="2523" y="1632"/>
                    <a:pt x="1959" y="552"/>
                    <a:pt x="1262" y="151"/>
                  </a:cubicBezTo>
                  <a:cubicBezTo>
                    <a:pt x="1084" y="49"/>
                    <a:pt x="915" y="0"/>
                    <a:pt x="7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5" name="Google Shape;1175;p51"/>
            <p:cNvSpPr/>
            <p:nvPr/>
          </p:nvSpPr>
          <p:spPr>
            <a:xfrm>
              <a:off x="3706925" y="1266525"/>
              <a:ext cx="291450" cy="208300"/>
            </a:xfrm>
            <a:custGeom>
              <a:rect b="b" l="l" r="r" t="t"/>
              <a:pathLst>
                <a:path extrusionOk="0" h="8332" w="11658">
                  <a:moveTo>
                    <a:pt x="11111" y="0"/>
                  </a:moveTo>
                  <a:cubicBezTo>
                    <a:pt x="11059" y="0"/>
                    <a:pt x="11014" y="17"/>
                    <a:pt x="10979" y="47"/>
                  </a:cubicBezTo>
                  <a:cubicBezTo>
                    <a:pt x="10636" y="248"/>
                    <a:pt x="6947" y="2407"/>
                    <a:pt x="5428" y="3248"/>
                  </a:cubicBezTo>
                  <a:cubicBezTo>
                    <a:pt x="5208" y="3372"/>
                    <a:pt x="4998" y="3487"/>
                    <a:pt x="4807" y="3582"/>
                  </a:cubicBezTo>
                  <a:cubicBezTo>
                    <a:pt x="3546" y="4261"/>
                    <a:pt x="2714" y="4710"/>
                    <a:pt x="2322" y="6258"/>
                  </a:cubicBezTo>
                  <a:cubicBezTo>
                    <a:pt x="2170" y="6842"/>
                    <a:pt x="1695" y="7131"/>
                    <a:pt x="1385" y="7131"/>
                  </a:cubicBezTo>
                  <a:cubicBezTo>
                    <a:pt x="1365" y="7131"/>
                    <a:pt x="1347" y="7130"/>
                    <a:pt x="1329" y="7127"/>
                  </a:cubicBezTo>
                  <a:cubicBezTo>
                    <a:pt x="1252" y="7118"/>
                    <a:pt x="1204" y="7108"/>
                    <a:pt x="1204" y="6927"/>
                  </a:cubicBezTo>
                  <a:lnTo>
                    <a:pt x="1204" y="3019"/>
                  </a:lnTo>
                  <a:lnTo>
                    <a:pt x="1" y="3019"/>
                  </a:lnTo>
                  <a:lnTo>
                    <a:pt x="1" y="6927"/>
                  </a:lnTo>
                  <a:cubicBezTo>
                    <a:pt x="1" y="7682"/>
                    <a:pt x="459" y="8226"/>
                    <a:pt x="1176" y="8322"/>
                  </a:cubicBezTo>
                  <a:cubicBezTo>
                    <a:pt x="1243" y="8331"/>
                    <a:pt x="1310" y="8331"/>
                    <a:pt x="1386" y="8331"/>
                  </a:cubicBezTo>
                  <a:cubicBezTo>
                    <a:pt x="2227" y="8331"/>
                    <a:pt x="3192" y="7710"/>
                    <a:pt x="3479" y="6554"/>
                  </a:cubicBezTo>
                  <a:cubicBezTo>
                    <a:pt x="3746" y="5522"/>
                    <a:pt x="4224" y="5264"/>
                    <a:pt x="5380" y="4643"/>
                  </a:cubicBezTo>
                  <a:cubicBezTo>
                    <a:pt x="5571" y="4538"/>
                    <a:pt x="5781" y="4423"/>
                    <a:pt x="6011" y="4299"/>
                  </a:cubicBezTo>
                  <a:cubicBezTo>
                    <a:pt x="7606" y="3410"/>
                    <a:pt x="11476" y="1155"/>
                    <a:pt x="11515" y="1127"/>
                  </a:cubicBezTo>
                  <a:cubicBezTo>
                    <a:pt x="11601" y="1079"/>
                    <a:pt x="11658" y="974"/>
                    <a:pt x="11658" y="811"/>
                  </a:cubicBezTo>
                  <a:cubicBezTo>
                    <a:pt x="11658" y="515"/>
                    <a:pt x="11486" y="171"/>
                    <a:pt x="11266" y="47"/>
                  </a:cubicBezTo>
                  <a:cubicBezTo>
                    <a:pt x="11211" y="15"/>
                    <a:pt x="11158" y="0"/>
                    <a:pt x="11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6" name="Google Shape;1176;p51"/>
            <p:cNvSpPr/>
            <p:nvPr/>
          </p:nvSpPr>
          <p:spPr>
            <a:xfrm>
              <a:off x="3494325" y="1001825"/>
              <a:ext cx="455325" cy="449100"/>
            </a:xfrm>
            <a:custGeom>
              <a:rect b="b" l="l" r="r" t="t"/>
              <a:pathLst>
                <a:path extrusionOk="0" h="17964" w="18213">
                  <a:moveTo>
                    <a:pt x="12527" y="0"/>
                  </a:moveTo>
                  <a:cubicBezTo>
                    <a:pt x="12374" y="0"/>
                    <a:pt x="12222" y="48"/>
                    <a:pt x="12078" y="134"/>
                  </a:cubicBezTo>
                  <a:lnTo>
                    <a:pt x="0" y="7033"/>
                  </a:lnTo>
                  <a:lnTo>
                    <a:pt x="5514" y="17964"/>
                  </a:lnTo>
                  <a:lnTo>
                    <a:pt x="17668" y="11036"/>
                  </a:lnTo>
                  <a:lnTo>
                    <a:pt x="17668" y="11017"/>
                  </a:lnTo>
                  <a:cubicBezTo>
                    <a:pt x="17792" y="10960"/>
                    <a:pt x="17907" y="10864"/>
                    <a:pt x="17993" y="10740"/>
                  </a:cubicBezTo>
                  <a:cubicBezTo>
                    <a:pt x="18136" y="10539"/>
                    <a:pt x="18213" y="10262"/>
                    <a:pt x="18213" y="9957"/>
                  </a:cubicBezTo>
                  <a:lnTo>
                    <a:pt x="18213" y="4520"/>
                  </a:lnTo>
                  <a:cubicBezTo>
                    <a:pt x="18213" y="3736"/>
                    <a:pt x="17744" y="2857"/>
                    <a:pt x="17142" y="2513"/>
                  </a:cubicBezTo>
                  <a:lnTo>
                    <a:pt x="13072" y="153"/>
                  </a:lnTo>
                  <a:cubicBezTo>
                    <a:pt x="12890" y="48"/>
                    <a:pt x="12709" y="0"/>
                    <a:pt x="125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7" name="Google Shape;1177;p51"/>
            <p:cNvSpPr/>
            <p:nvPr/>
          </p:nvSpPr>
          <p:spPr>
            <a:xfrm>
              <a:off x="3949400" y="1109550"/>
              <a:ext cx="250" cy="139050"/>
            </a:xfrm>
            <a:custGeom>
              <a:rect b="b" l="l" r="r" t="t"/>
              <a:pathLst>
                <a:path extrusionOk="0" h="5562" w="10">
                  <a:moveTo>
                    <a:pt x="0" y="0"/>
                  </a:moveTo>
                  <a:lnTo>
                    <a:pt x="0" y="5562"/>
                  </a:lnTo>
                  <a:lnTo>
                    <a:pt x="10" y="5562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D0E3F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8" name="Google Shape;1178;p51"/>
            <p:cNvSpPr/>
            <p:nvPr/>
          </p:nvSpPr>
          <p:spPr>
            <a:xfrm>
              <a:off x="3660825" y="1109775"/>
              <a:ext cx="288825" cy="305575"/>
            </a:xfrm>
            <a:custGeom>
              <a:rect b="b" l="l" r="r" t="t"/>
              <a:pathLst>
                <a:path extrusionOk="0" h="12223" w="11553">
                  <a:moveTo>
                    <a:pt x="11543" y="1"/>
                  </a:moveTo>
                  <a:lnTo>
                    <a:pt x="0" y="6661"/>
                  </a:lnTo>
                  <a:lnTo>
                    <a:pt x="0" y="12222"/>
                  </a:lnTo>
                  <a:lnTo>
                    <a:pt x="11553" y="5553"/>
                  </a:lnTo>
                  <a:lnTo>
                    <a:pt x="11553" y="202"/>
                  </a:lnTo>
                  <a:cubicBezTo>
                    <a:pt x="11553" y="135"/>
                    <a:pt x="11553" y="68"/>
                    <a:pt x="11543" y="1"/>
                  </a:cubicBezTo>
                  <a:close/>
                </a:path>
              </a:pathLst>
            </a:custGeom>
            <a:solidFill>
              <a:srgbClr val="CFE3F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9" name="Google Shape;1179;p51"/>
            <p:cNvSpPr/>
            <p:nvPr/>
          </p:nvSpPr>
          <p:spPr>
            <a:xfrm>
              <a:off x="3634550" y="1244025"/>
              <a:ext cx="43975" cy="205700"/>
            </a:xfrm>
            <a:custGeom>
              <a:rect b="b" l="l" r="r" t="t"/>
              <a:pathLst>
                <a:path extrusionOk="0" h="8228" w="1759">
                  <a:moveTo>
                    <a:pt x="1758" y="1"/>
                  </a:moveTo>
                  <a:lnTo>
                    <a:pt x="0" y="441"/>
                  </a:lnTo>
                  <a:lnTo>
                    <a:pt x="0" y="8228"/>
                  </a:lnTo>
                  <a:lnTo>
                    <a:pt x="1758" y="7225"/>
                  </a:lnTo>
                  <a:lnTo>
                    <a:pt x="175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0" name="Google Shape;1180;p51"/>
            <p:cNvSpPr/>
            <p:nvPr/>
          </p:nvSpPr>
          <p:spPr>
            <a:xfrm>
              <a:off x="3481175" y="1175250"/>
              <a:ext cx="165100" cy="277825"/>
            </a:xfrm>
            <a:custGeom>
              <a:rect b="b" l="l" r="r" t="t"/>
              <a:pathLst>
                <a:path extrusionOk="0" h="11113" w="6604">
                  <a:moveTo>
                    <a:pt x="918" y="0"/>
                  </a:moveTo>
                  <a:cubicBezTo>
                    <a:pt x="479" y="0"/>
                    <a:pt x="1" y="363"/>
                    <a:pt x="1" y="1156"/>
                  </a:cubicBezTo>
                  <a:lnTo>
                    <a:pt x="1" y="6593"/>
                  </a:lnTo>
                  <a:cubicBezTo>
                    <a:pt x="1" y="7367"/>
                    <a:pt x="469" y="8256"/>
                    <a:pt x="1071" y="8600"/>
                  </a:cubicBezTo>
                  <a:lnTo>
                    <a:pt x="5142" y="10950"/>
                  </a:lnTo>
                  <a:cubicBezTo>
                    <a:pt x="5323" y="11055"/>
                    <a:pt x="5505" y="11113"/>
                    <a:pt x="5686" y="11113"/>
                  </a:cubicBezTo>
                  <a:cubicBezTo>
                    <a:pt x="5963" y="11113"/>
                    <a:pt x="6212" y="10979"/>
                    <a:pt x="6384" y="10740"/>
                  </a:cubicBezTo>
                  <a:cubicBezTo>
                    <a:pt x="6527" y="10539"/>
                    <a:pt x="6603" y="10272"/>
                    <a:pt x="6603" y="9957"/>
                  </a:cubicBezTo>
                  <a:lnTo>
                    <a:pt x="6603" y="4520"/>
                  </a:lnTo>
                  <a:cubicBezTo>
                    <a:pt x="6603" y="3736"/>
                    <a:pt x="6135" y="2857"/>
                    <a:pt x="5533" y="2513"/>
                  </a:cubicBezTo>
                  <a:lnTo>
                    <a:pt x="1453" y="153"/>
                  </a:lnTo>
                  <a:cubicBezTo>
                    <a:pt x="1272" y="57"/>
                    <a:pt x="1090" y="0"/>
                    <a:pt x="9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1" name="Google Shape;1181;p51"/>
            <p:cNvSpPr/>
            <p:nvPr/>
          </p:nvSpPr>
          <p:spPr>
            <a:xfrm>
              <a:off x="3490725" y="1184825"/>
              <a:ext cx="145750" cy="258425"/>
            </a:xfrm>
            <a:custGeom>
              <a:rect b="b" l="l" r="r" t="t"/>
              <a:pathLst>
                <a:path extrusionOk="0" h="10337" w="5830">
                  <a:moveTo>
                    <a:pt x="536" y="1"/>
                  </a:moveTo>
                  <a:cubicBezTo>
                    <a:pt x="224" y="1"/>
                    <a:pt x="1" y="289"/>
                    <a:pt x="1" y="773"/>
                  </a:cubicBezTo>
                  <a:lnTo>
                    <a:pt x="1" y="6210"/>
                  </a:lnTo>
                  <a:cubicBezTo>
                    <a:pt x="1" y="6850"/>
                    <a:pt x="402" y="7605"/>
                    <a:pt x="880" y="7882"/>
                  </a:cubicBezTo>
                  <a:lnTo>
                    <a:pt x="4960" y="10233"/>
                  </a:lnTo>
                  <a:cubicBezTo>
                    <a:pt x="5082" y="10303"/>
                    <a:pt x="5198" y="10337"/>
                    <a:pt x="5303" y="10337"/>
                  </a:cubicBezTo>
                  <a:cubicBezTo>
                    <a:pt x="5612" y="10337"/>
                    <a:pt x="5830" y="10051"/>
                    <a:pt x="5830" y="9574"/>
                  </a:cubicBezTo>
                  <a:lnTo>
                    <a:pt x="5830" y="4137"/>
                  </a:lnTo>
                  <a:cubicBezTo>
                    <a:pt x="5830" y="3496"/>
                    <a:pt x="5438" y="2742"/>
                    <a:pt x="4960" y="2465"/>
                  </a:cubicBezTo>
                  <a:lnTo>
                    <a:pt x="880" y="104"/>
                  </a:lnTo>
                  <a:cubicBezTo>
                    <a:pt x="759" y="34"/>
                    <a:pt x="642" y="1"/>
                    <a:pt x="5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2" name="Google Shape;1182;p51"/>
            <p:cNvSpPr/>
            <p:nvPr/>
          </p:nvSpPr>
          <p:spPr>
            <a:xfrm>
              <a:off x="3514875" y="1227425"/>
              <a:ext cx="97725" cy="173350"/>
            </a:xfrm>
            <a:custGeom>
              <a:rect b="b" l="l" r="r" t="t"/>
              <a:pathLst>
                <a:path extrusionOk="0" h="6934" w="3909">
                  <a:moveTo>
                    <a:pt x="348" y="0"/>
                  </a:moveTo>
                  <a:cubicBezTo>
                    <a:pt x="142" y="0"/>
                    <a:pt x="0" y="193"/>
                    <a:pt x="0" y="512"/>
                  </a:cubicBezTo>
                  <a:lnTo>
                    <a:pt x="0" y="4162"/>
                  </a:lnTo>
                  <a:cubicBezTo>
                    <a:pt x="0" y="4592"/>
                    <a:pt x="258" y="5099"/>
                    <a:pt x="583" y="5290"/>
                  </a:cubicBezTo>
                  <a:lnTo>
                    <a:pt x="3316" y="6866"/>
                  </a:lnTo>
                  <a:cubicBezTo>
                    <a:pt x="3397" y="6912"/>
                    <a:pt x="3475" y="6933"/>
                    <a:pt x="3545" y="6933"/>
                  </a:cubicBezTo>
                  <a:cubicBezTo>
                    <a:pt x="3758" y="6933"/>
                    <a:pt x="3908" y="6740"/>
                    <a:pt x="3908" y="6417"/>
                  </a:cubicBezTo>
                  <a:lnTo>
                    <a:pt x="3908" y="2777"/>
                  </a:lnTo>
                  <a:cubicBezTo>
                    <a:pt x="3908" y="2337"/>
                    <a:pt x="3641" y="1840"/>
                    <a:pt x="3316" y="1649"/>
                  </a:cubicBezTo>
                  <a:lnTo>
                    <a:pt x="583" y="73"/>
                  </a:lnTo>
                  <a:cubicBezTo>
                    <a:pt x="499" y="23"/>
                    <a:pt x="420" y="0"/>
                    <a:pt x="3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3" name="Google Shape;1183;p51"/>
            <p:cNvSpPr/>
            <p:nvPr/>
          </p:nvSpPr>
          <p:spPr>
            <a:xfrm>
              <a:off x="3526575" y="1260200"/>
              <a:ext cx="69050" cy="100300"/>
            </a:xfrm>
            <a:custGeom>
              <a:rect b="b" l="l" r="r" t="t"/>
              <a:pathLst>
                <a:path extrusionOk="0" h="4012" w="2762">
                  <a:moveTo>
                    <a:pt x="833" y="1"/>
                  </a:moveTo>
                  <a:cubicBezTo>
                    <a:pt x="345" y="1"/>
                    <a:pt x="0" y="453"/>
                    <a:pt x="0" y="1208"/>
                  </a:cubicBezTo>
                  <a:cubicBezTo>
                    <a:pt x="0" y="2230"/>
                    <a:pt x="621" y="3405"/>
                    <a:pt x="1376" y="3845"/>
                  </a:cubicBezTo>
                  <a:cubicBezTo>
                    <a:pt x="1573" y="3958"/>
                    <a:pt x="1760" y="4012"/>
                    <a:pt x="1929" y="4012"/>
                  </a:cubicBezTo>
                  <a:cubicBezTo>
                    <a:pt x="2419" y="4012"/>
                    <a:pt x="2762" y="3563"/>
                    <a:pt x="2762" y="2803"/>
                  </a:cubicBezTo>
                  <a:cubicBezTo>
                    <a:pt x="2762" y="1791"/>
                    <a:pt x="2141" y="606"/>
                    <a:pt x="1376" y="166"/>
                  </a:cubicBezTo>
                  <a:cubicBezTo>
                    <a:pt x="1184" y="54"/>
                    <a:pt x="1000" y="1"/>
                    <a:pt x="8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4" name="Google Shape;1184;p51"/>
            <p:cNvSpPr/>
            <p:nvPr/>
          </p:nvSpPr>
          <p:spPr>
            <a:xfrm>
              <a:off x="3536850" y="1275325"/>
              <a:ext cx="48500" cy="70275"/>
            </a:xfrm>
            <a:custGeom>
              <a:rect b="b" l="l" r="r" t="t"/>
              <a:pathLst>
                <a:path extrusionOk="0" h="2811" w="1940">
                  <a:moveTo>
                    <a:pt x="581" y="0"/>
                  </a:moveTo>
                  <a:cubicBezTo>
                    <a:pt x="239" y="0"/>
                    <a:pt x="0" y="315"/>
                    <a:pt x="0" y="842"/>
                  </a:cubicBezTo>
                  <a:cubicBezTo>
                    <a:pt x="0" y="1558"/>
                    <a:pt x="430" y="2380"/>
                    <a:pt x="965" y="2695"/>
                  </a:cubicBezTo>
                  <a:cubicBezTo>
                    <a:pt x="1102" y="2773"/>
                    <a:pt x="1232" y="2810"/>
                    <a:pt x="1350" y="2810"/>
                  </a:cubicBezTo>
                  <a:cubicBezTo>
                    <a:pt x="1696" y="2810"/>
                    <a:pt x="1940" y="2494"/>
                    <a:pt x="1940" y="1960"/>
                  </a:cubicBezTo>
                  <a:cubicBezTo>
                    <a:pt x="1940" y="1252"/>
                    <a:pt x="1500" y="421"/>
                    <a:pt x="965" y="115"/>
                  </a:cubicBezTo>
                  <a:cubicBezTo>
                    <a:pt x="829" y="37"/>
                    <a:pt x="699" y="0"/>
                    <a:pt x="5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5" name="Google Shape;1185;p51"/>
            <p:cNvSpPr/>
            <p:nvPr/>
          </p:nvSpPr>
          <p:spPr>
            <a:xfrm>
              <a:off x="3551425" y="1296350"/>
              <a:ext cx="19375" cy="28175"/>
            </a:xfrm>
            <a:custGeom>
              <a:rect b="b" l="l" r="r" t="t"/>
              <a:pathLst>
                <a:path extrusionOk="0" h="1127" w="775">
                  <a:moveTo>
                    <a:pt x="227" y="0"/>
                  </a:moveTo>
                  <a:cubicBezTo>
                    <a:pt x="94" y="0"/>
                    <a:pt x="0" y="123"/>
                    <a:pt x="0" y="335"/>
                  </a:cubicBezTo>
                  <a:cubicBezTo>
                    <a:pt x="0" y="622"/>
                    <a:pt x="172" y="956"/>
                    <a:pt x="382" y="1080"/>
                  </a:cubicBezTo>
                  <a:cubicBezTo>
                    <a:pt x="438" y="1112"/>
                    <a:pt x="491" y="1127"/>
                    <a:pt x="538" y="1127"/>
                  </a:cubicBezTo>
                  <a:cubicBezTo>
                    <a:pt x="678" y="1127"/>
                    <a:pt x="774" y="998"/>
                    <a:pt x="774" y="784"/>
                  </a:cubicBezTo>
                  <a:cubicBezTo>
                    <a:pt x="774" y="497"/>
                    <a:pt x="602" y="173"/>
                    <a:pt x="382" y="48"/>
                  </a:cubicBezTo>
                  <a:cubicBezTo>
                    <a:pt x="327" y="16"/>
                    <a:pt x="275" y="0"/>
                    <a:pt x="2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6" name="Google Shape;1186;p51"/>
            <p:cNvSpPr/>
            <p:nvPr/>
          </p:nvSpPr>
          <p:spPr>
            <a:xfrm>
              <a:off x="3521325" y="1331975"/>
              <a:ext cx="12925" cy="18750"/>
            </a:xfrm>
            <a:custGeom>
              <a:rect b="b" l="l" r="r" t="t"/>
              <a:pathLst>
                <a:path extrusionOk="0" h="750" w="517">
                  <a:moveTo>
                    <a:pt x="159" y="0"/>
                  </a:moveTo>
                  <a:cubicBezTo>
                    <a:pt x="65" y="0"/>
                    <a:pt x="0" y="85"/>
                    <a:pt x="0" y="229"/>
                  </a:cubicBezTo>
                  <a:cubicBezTo>
                    <a:pt x="0" y="420"/>
                    <a:pt x="115" y="639"/>
                    <a:pt x="258" y="716"/>
                  </a:cubicBezTo>
                  <a:cubicBezTo>
                    <a:pt x="296" y="739"/>
                    <a:pt x="332" y="749"/>
                    <a:pt x="364" y="749"/>
                  </a:cubicBezTo>
                  <a:cubicBezTo>
                    <a:pt x="454" y="749"/>
                    <a:pt x="516" y="666"/>
                    <a:pt x="516" y="525"/>
                  </a:cubicBezTo>
                  <a:cubicBezTo>
                    <a:pt x="516" y="334"/>
                    <a:pt x="401" y="114"/>
                    <a:pt x="258" y="28"/>
                  </a:cubicBezTo>
                  <a:cubicBezTo>
                    <a:pt x="223" y="9"/>
                    <a:pt x="189" y="0"/>
                    <a:pt x="1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7" name="Google Shape;1187;p51"/>
            <p:cNvSpPr/>
            <p:nvPr/>
          </p:nvSpPr>
          <p:spPr>
            <a:xfrm>
              <a:off x="3592500" y="1373875"/>
              <a:ext cx="12925" cy="18900"/>
            </a:xfrm>
            <a:custGeom>
              <a:rect b="b" l="l" r="r" t="t"/>
              <a:pathLst>
                <a:path extrusionOk="0" h="756" w="517">
                  <a:moveTo>
                    <a:pt x="153" y="0"/>
                  </a:moveTo>
                  <a:cubicBezTo>
                    <a:pt x="63" y="0"/>
                    <a:pt x="1" y="84"/>
                    <a:pt x="1" y="225"/>
                  </a:cubicBezTo>
                  <a:cubicBezTo>
                    <a:pt x="1" y="416"/>
                    <a:pt x="115" y="636"/>
                    <a:pt x="259" y="722"/>
                  </a:cubicBezTo>
                  <a:cubicBezTo>
                    <a:pt x="296" y="744"/>
                    <a:pt x="332" y="755"/>
                    <a:pt x="364" y="755"/>
                  </a:cubicBezTo>
                  <a:cubicBezTo>
                    <a:pt x="454" y="755"/>
                    <a:pt x="517" y="671"/>
                    <a:pt x="517" y="531"/>
                  </a:cubicBezTo>
                  <a:cubicBezTo>
                    <a:pt x="517" y="339"/>
                    <a:pt x="402" y="120"/>
                    <a:pt x="259" y="34"/>
                  </a:cubicBezTo>
                  <a:cubicBezTo>
                    <a:pt x="221" y="11"/>
                    <a:pt x="185" y="0"/>
                    <a:pt x="1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8" name="Google Shape;1188;p51"/>
            <p:cNvSpPr/>
            <p:nvPr/>
          </p:nvSpPr>
          <p:spPr>
            <a:xfrm>
              <a:off x="3521325" y="1236075"/>
              <a:ext cx="12925" cy="18850"/>
            </a:xfrm>
            <a:custGeom>
              <a:rect b="b" l="l" r="r" t="t"/>
              <a:pathLst>
                <a:path extrusionOk="0" h="754" w="517">
                  <a:moveTo>
                    <a:pt x="157" y="1"/>
                  </a:moveTo>
                  <a:cubicBezTo>
                    <a:pt x="64" y="1"/>
                    <a:pt x="0" y="90"/>
                    <a:pt x="0" y="233"/>
                  </a:cubicBezTo>
                  <a:cubicBezTo>
                    <a:pt x="0" y="415"/>
                    <a:pt x="115" y="644"/>
                    <a:pt x="258" y="720"/>
                  </a:cubicBezTo>
                  <a:cubicBezTo>
                    <a:pt x="296" y="743"/>
                    <a:pt x="332" y="754"/>
                    <a:pt x="364" y="754"/>
                  </a:cubicBezTo>
                  <a:cubicBezTo>
                    <a:pt x="454" y="754"/>
                    <a:pt x="516" y="670"/>
                    <a:pt x="516" y="529"/>
                  </a:cubicBezTo>
                  <a:cubicBezTo>
                    <a:pt x="516" y="338"/>
                    <a:pt x="401" y="118"/>
                    <a:pt x="258" y="32"/>
                  </a:cubicBezTo>
                  <a:cubicBezTo>
                    <a:pt x="222" y="11"/>
                    <a:pt x="188" y="1"/>
                    <a:pt x="1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9" name="Google Shape;1189;p51"/>
            <p:cNvSpPr/>
            <p:nvPr/>
          </p:nvSpPr>
          <p:spPr>
            <a:xfrm>
              <a:off x="3592500" y="1278075"/>
              <a:ext cx="12925" cy="18850"/>
            </a:xfrm>
            <a:custGeom>
              <a:rect b="b" l="l" r="r" t="t"/>
              <a:pathLst>
                <a:path extrusionOk="0" h="754" w="517">
                  <a:moveTo>
                    <a:pt x="153" y="1"/>
                  </a:moveTo>
                  <a:cubicBezTo>
                    <a:pt x="63" y="1"/>
                    <a:pt x="1" y="84"/>
                    <a:pt x="1" y="225"/>
                  </a:cubicBezTo>
                  <a:cubicBezTo>
                    <a:pt x="1" y="416"/>
                    <a:pt x="115" y="636"/>
                    <a:pt x="259" y="722"/>
                  </a:cubicBezTo>
                  <a:cubicBezTo>
                    <a:pt x="295" y="744"/>
                    <a:pt x="329" y="754"/>
                    <a:pt x="360" y="754"/>
                  </a:cubicBezTo>
                  <a:cubicBezTo>
                    <a:pt x="452" y="754"/>
                    <a:pt x="517" y="664"/>
                    <a:pt x="517" y="521"/>
                  </a:cubicBezTo>
                  <a:cubicBezTo>
                    <a:pt x="517" y="340"/>
                    <a:pt x="402" y="110"/>
                    <a:pt x="259" y="34"/>
                  </a:cubicBezTo>
                  <a:cubicBezTo>
                    <a:pt x="221" y="11"/>
                    <a:pt x="185" y="1"/>
                    <a:pt x="1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0" name="Google Shape;1190;p51"/>
            <p:cNvSpPr/>
            <p:nvPr/>
          </p:nvSpPr>
          <p:spPr>
            <a:xfrm>
              <a:off x="3458975" y="1150875"/>
              <a:ext cx="216925" cy="134750"/>
            </a:xfrm>
            <a:custGeom>
              <a:rect b="b" l="l" r="r" t="t"/>
              <a:pathLst>
                <a:path extrusionOk="0" h="5390" w="8677">
                  <a:moveTo>
                    <a:pt x="2756" y="0"/>
                  </a:moveTo>
                  <a:cubicBezTo>
                    <a:pt x="2578" y="0"/>
                    <a:pt x="2399" y="48"/>
                    <a:pt x="2236" y="144"/>
                  </a:cubicBezTo>
                  <a:lnTo>
                    <a:pt x="459" y="1166"/>
                  </a:lnTo>
                  <a:cubicBezTo>
                    <a:pt x="0" y="1434"/>
                    <a:pt x="325" y="2055"/>
                    <a:pt x="1510" y="2733"/>
                  </a:cubicBezTo>
                  <a:cubicBezTo>
                    <a:pt x="1644" y="2810"/>
                    <a:pt x="1787" y="2896"/>
                    <a:pt x="1921" y="2972"/>
                  </a:cubicBezTo>
                  <a:cubicBezTo>
                    <a:pt x="2991" y="3584"/>
                    <a:pt x="4052" y="4205"/>
                    <a:pt x="4052" y="4205"/>
                  </a:cubicBezTo>
                  <a:cubicBezTo>
                    <a:pt x="4195" y="4281"/>
                    <a:pt x="4329" y="4358"/>
                    <a:pt x="4462" y="4444"/>
                  </a:cubicBezTo>
                  <a:cubicBezTo>
                    <a:pt x="5305" y="4926"/>
                    <a:pt x="6089" y="5162"/>
                    <a:pt x="6637" y="5162"/>
                  </a:cubicBezTo>
                  <a:cubicBezTo>
                    <a:pt x="6860" y="5162"/>
                    <a:pt x="7044" y="5123"/>
                    <a:pt x="7176" y="5046"/>
                  </a:cubicBezTo>
                  <a:cubicBezTo>
                    <a:pt x="7310" y="4979"/>
                    <a:pt x="7482" y="4864"/>
                    <a:pt x="7683" y="4759"/>
                  </a:cubicBezTo>
                  <a:cubicBezTo>
                    <a:pt x="7773" y="4712"/>
                    <a:pt x="7852" y="4692"/>
                    <a:pt x="7922" y="4692"/>
                  </a:cubicBezTo>
                  <a:cubicBezTo>
                    <a:pt x="8332" y="4692"/>
                    <a:pt x="8409" y="5390"/>
                    <a:pt x="8409" y="5390"/>
                  </a:cubicBezTo>
                  <a:cubicBezTo>
                    <a:pt x="8409" y="5390"/>
                    <a:pt x="8571" y="5342"/>
                    <a:pt x="8600" y="5275"/>
                  </a:cubicBezTo>
                  <a:cubicBezTo>
                    <a:pt x="8600" y="4549"/>
                    <a:pt x="8676" y="3240"/>
                    <a:pt x="8285" y="3039"/>
                  </a:cubicBezTo>
                  <a:cubicBezTo>
                    <a:pt x="7969" y="2886"/>
                    <a:pt x="7176" y="2399"/>
                    <a:pt x="7176" y="2399"/>
                  </a:cubicBezTo>
                  <a:lnTo>
                    <a:pt x="5045" y="1166"/>
                  </a:lnTo>
                  <a:lnTo>
                    <a:pt x="3268" y="144"/>
                  </a:lnTo>
                  <a:cubicBezTo>
                    <a:pt x="3110" y="48"/>
                    <a:pt x="2934" y="0"/>
                    <a:pt x="27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1" name="Google Shape;1191;p51"/>
            <p:cNvSpPr/>
            <p:nvPr/>
          </p:nvSpPr>
          <p:spPr>
            <a:xfrm>
              <a:off x="3458975" y="1145800"/>
              <a:ext cx="222900" cy="129125"/>
            </a:xfrm>
            <a:custGeom>
              <a:rect b="b" l="l" r="r" t="t"/>
              <a:pathLst>
                <a:path extrusionOk="0" h="5165" w="8916">
                  <a:moveTo>
                    <a:pt x="2756" y="0"/>
                  </a:moveTo>
                  <a:cubicBezTo>
                    <a:pt x="2578" y="0"/>
                    <a:pt x="2399" y="46"/>
                    <a:pt x="2236" y="137"/>
                  </a:cubicBezTo>
                  <a:lnTo>
                    <a:pt x="459" y="1169"/>
                  </a:lnTo>
                  <a:cubicBezTo>
                    <a:pt x="0" y="1436"/>
                    <a:pt x="325" y="2048"/>
                    <a:pt x="1510" y="2736"/>
                  </a:cubicBezTo>
                  <a:cubicBezTo>
                    <a:pt x="1644" y="2812"/>
                    <a:pt x="1787" y="2888"/>
                    <a:pt x="1921" y="2974"/>
                  </a:cubicBezTo>
                  <a:cubicBezTo>
                    <a:pt x="2991" y="3586"/>
                    <a:pt x="4052" y="4198"/>
                    <a:pt x="4052" y="4198"/>
                  </a:cubicBezTo>
                  <a:cubicBezTo>
                    <a:pt x="4195" y="4284"/>
                    <a:pt x="4329" y="4360"/>
                    <a:pt x="4462" y="4436"/>
                  </a:cubicBezTo>
                  <a:cubicBezTo>
                    <a:pt x="5306" y="4926"/>
                    <a:pt x="6091" y="5164"/>
                    <a:pt x="6639" y="5164"/>
                  </a:cubicBezTo>
                  <a:cubicBezTo>
                    <a:pt x="6861" y="5164"/>
                    <a:pt x="7044" y="5125"/>
                    <a:pt x="7176" y="5048"/>
                  </a:cubicBezTo>
                  <a:cubicBezTo>
                    <a:pt x="7644" y="4780"/>
                    <a:pt x="8781" y="4121"/>
                    <a:pt x="8781" y="4121"/>
                  </a:cubicBezTo>
                  <a:cubicBezTo>
                    <a:pt x="8781" y="4121"/>
                    <a:pt x="8915" y="3357"/>
                    <a:pt x="8390" y="3099"/>
                  </a:cubicBezTo>
                  <a:cubicBezTo>
                    <a:pt x="8074" y="2936"/>
                    <a:pt x="7176" y="2392"/>
                    <a:pt x="7176" y="2392"/>
                  </a:cubicBezTo>
                  <a:lnTo>
                    <a:pt x="5045" y="1169"/>
                  </a:lnTo>
                  <a:lnTo>
                    <a:pt x="3268" y="137"/>
                  </a:lnTo>
                  <a:cubicBezTo>
                    <a:pt x="3110" y="46"/>
                    <a:pt x="2934" y="0"/>
                    <a:pt x="2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2" name="Google Shape;1192;p51"/>
            <p:cNvSpPr/>
            <p:nvPr/>
          </p:nvSpPr>
          <p:spPr>
            <a:xfrm>
              <a:off x="3670239" y="1169500"/>
              <a:ext cx="280225" cy="183500"/>
            </a:xfrm>
            <a:custGeom>
              <a:rect b="b" l="l" r="r" t="t"/>
              <a:pathLst>
                <a:path extrusionOk="0" h="7340" w="11209">
                  <a:moveTo>
                    <a:pt x="11209" y="1"/>
                  </a:moveTo>
                  <a:lnTo>
                    <a:pt x="0" y="6470"/>
                  </a:lnTo>
                  <a:lnTo>
                    <a:pt x="0" y="7339"/>
                  </a:lnTo>
                  <a:lnTo>
                    <a:pt x="11209" y="861"/>
                  </a:lnTo>
                  <a:lnTo>
                    <a:pt x="1120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193" name="Google Shape;1193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14225" y="1830175"/>
            <a:ext cx="1483150" cy="148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4" name="Google Shape;1194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8773" y="1653976"/>
            <a:ext cx="1905966" cy="193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5" name="Google Shape;1195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17175" y="1771957"/>
            <a:ext cx="2770424" cy="15697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9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Google Shape;1200;p52"/>
          <p:cNvSpPr txBox="1"/>
          <p:nvPr>
            <p:ph idx="1" type="subTitle"/>
          </p:nvPr>
        </p:nvSpPr>
        <p:spPr>
          <a:xfrm>
            <a:off x="2186525" y="3589875"/>
            <a:ext cx="44328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/>
              <a:t>Simón Escolar</a:t>
            </a:r>
            <a:endParaRPr sz="2000"/>
          </a:p>
        </p:txBody>
      </p:sp>
      <p:sp>
        <p:nvSpPr>
          <p:cNvPr id="1201" name="Google Shape;1201;p52"/>
          <p:cNvSpPr txBox="1"/>
          <p:nvPr>
            <p:ph type="title"/>
          </p:nvPr>
        </p:nvSpPr>
        <p:spPr>
          <a:xfrm>
            <a:off x="1301875" y="316750"/>
            <a:ext cx="6695100" cy="148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Hardware</a:t>
            </a:r>
            <a:endParaRPr/>
          </a:p>
        </p:txBody>
      </p:sp>
      <p:cxnSp>
        <p:nvCxnSpPr>
          <p:cNvPr id="1202" name="Google Shape;1202;p52"/>
          <p:cNvCxnSpPr/>
          <p:nvPr/>
        </p:nvCxnSpPr>
        <p:spPr>
          <a:xfrm>
            <a:off x="8426900" y="140275"/>
            <a:ext cx="0" cy="18906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1203" name="Google Shape;1203;p52"/>
          <p:cNvCxnSpPr/>
          <p:nvPr/>
        </p:nvCxnSpPr>
        <p:spPr>
          <a:xfrm>
            <a:off x="8274975" y="140275"/>
            <a:ext cx="0" cy="13446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1204" name="Google Shape;1204;p52"/>
          <p:cNvCxnSpPr/>
          <p:nvPr/>
        </p:nvCxnSpPr>
        <p:spPr>
          <a:xfrm rot="10800000">
            <a:off x="7135800" y="4091425"/>
            <a:ext cx="18756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1205" name="Google Shape;1205;p52"/>
          <p:cNvCxnSpPr/>
          <p:nvPr/>
        </p:nvCxnSpPr>
        <p:spPr>
          <a:xfrm rot="10800000">
            <a:off x="7690500" y="4215975"/>
            <a:ext cx="13209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oval"/>
          </a:ln>
        </p:spPr>
      </p:cxnSp>
      <p:grpSp>
        <p:nvGrpSpPr>
          <p:cNvPr id="1206" name="Google Shape;1206;p52"/>
          <p:cNvGrpSpPr/>
          <p:nvPr/>
        </p:nvGrpSpPr>
        <p:grpSpPr>
          <a:xfrm flipH="1">
            <a:off x="397564" y="782100"/>
            <a:ext cx="1120192" cy="799937"/>
            <a:chOff x="1952075" y="1771825"/>
            <a:chExt cx="533450" cy="414475"/>
          </a:xfrm>
        </p:grpSpPr>
        <p:sp>
          <p:nvSpPr>
            <p:cNvPr id="1207" name="Google Shape;1207;p52"/>
            <p:cNvSpPr/>
            <p:nvPr/>
          </p:nvSpPr>
          <p:spPr>
            <a:xfrm>
              <a:off x="2366075" y="1775950"/>
              <a:ext cx="101075" cy="181100"/>
            </a:xfrm>
            <a:custGeom>
              <a:rect b="b" l="l" r="r" t="t"/>
              <a:pathLst>
                <a:path extrusionOk="0" h="7244" w="4043">
                  <a:moveTo>
                    <a:pt x="669" y="0"/>
                  </a:moveTo>
                  <a:lnTo>
                    <a:pt x="0" y="440"/>
                  </a:lnTo>
                  <a:lnTo>
                    <a:pt x="3411" y="7243"/>
                  </a:lnTo>
                  <a:lnTo>
                    <a:pt x="4042" y="6823"/>
                  </a:lnTo>
                  <a:lnTo>
                    <a:pt x="669" y="0"/>
                  </a:lnTo>
                  <a:close/>
                </a:path>
              </a:pathLst>
            </a:custGeom>
            <a:solidFill>
              <a:srgbClr val="BDD7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8" name="Google Shape;1208;p52"/>
            <p:cNvSpPr/>
            <p:nvPr/>
          </p:nvSpPr>
          <p:spPr>
            <a:xfrm>
              <a:off x="2361050" y="1771825"/>
              <a:ext cx="124475" cy="180975"/>
            </a:xfrm>
            <a:custGeom>
              <a:rect b="b" l="l" r="r" t="t"/>
              <a:pathLst>
                <a:path extrusionOk="0" h="7239" w="4979">
                  <a:moveTo>
                    <a:pt x="1497" y="1"/>
                  </a:moveTo>
                  <a:cubicBezTo>
                    <a:pt x="615" y="1"/>
                    <a:pt x="1" y="816"/>
                    <a:pt x="1" y="2182"/>
                  </a:cubicBezTo>
                  <a:cubicBezTo>
                    <a:pt x="1" y="4016"/>
                    <a:pt x="1109" y="6147"/>
                    <a:pt x="2485" y="6940"/>
                  </a:cubicBezTo>
                  <a:cubicBezTo>
                    <a:pt x="2836" y="7143"/>
                    <a:pt x="3171" y="7239"/>
                    <a:pt x="3475" y="7239"/>
                  </a:cubicBezTo>
                  <a:cubicBezTo>
                    <a:pt x="4359" y="7239"/>
                    <a:pt x="4979" y="6424"/>
                    <a:pt x="4979" y="5058"/>
                  </a:cubicBezTo>
                  <a:cubicBezTo>
                    <a:pt x="4979" y="3223"/>
                    <a:pt x="3861" y="1092"/>
                    <a:pt x="2485" y="299"/>
                  </a:cubicBezTo>
                  <a:cubicBezTo>
                    <a:pt x="2133" y="97"/>
                    <a:pt x="1799" y="1"/>
                    <a:pt x="14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9" name="Google Shape;1209;p52"/>
            <p:cNvSpPr/>
            <p:nvPr/>
          </p:nvSpPr>
          <p:spPr>
            <a:xfrm>
              <a:off x="2345525" y="1782225"/>
              <a:ext cx="124475" cy="180850"/>
            </a:xfrm>
            <a:custGeom>
              <a:rect b="b" l="l" r="r" t="t"/>
              <a:pathLst>
                <a:path extrusionOk="0" h="7234" w="4979">
                  <a:moveTo>
                    <a:pt x="1495" y="1"/>
                  </a:moveTo>
                  <a:cubicBezTo>
                    <a:pt x="614" y="1"/>
                    <a:pt x="0" y="821"/>
                    <a:pt x="0" y="2186"/>
                  </a:cubicBezTo>
                  <a:cubicBezTo>
                    <a:pt x="0" y="4011"/>
                    <a:pt x="1109" y="6142"/>
                    <a:pt x="2485" y="6935"/>
                  </a:cubicBezTo>
                  <a:cubicBezTo>
                    <a:pt x="2836" y="7137"/>
                    <a:pt x="3171" y="7233"/>
                    <a:pt x="3475" y="7233"/>
                  </a:cubicBezTo>
                  <a:cubicBezTo>
                    <a:pt x="4359" y="7233"/>
                    <a:pt x="4979" y="6418"/>
                    <a:pt x="4979" y="5052"/>
                  </a:cubicBezTo>
                  <a:cubicBezTo>
                    <a:pt x="4979" y="3227"/>
                    <a:pt x="3861" y="1097"/>
                    <a:pt x="2485" y="304"/>
                  </a:cubicBezTo>
                  <a:cubicBezTo>
                    <a:pt x="2133" y="98"/>
                    <a:pt x="1798" y="1"/>
                    <a:pt x="14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0" name="Google Shape;1210;p52"/>
            <p:cNvSpPr/>
            <p:nvPr/>
          </p:nvSpPr>
          <p:spPr>
            <a:xfrm>
              <a:off x="2293450" y="1839000"/>
              <a:ext cx="124950" cy="127600"/>
            </a:xfrm>
            <a:custGeom>
              <a:rect b="b" l="l" r="r" t="t"/>
              <a:pathLst>
                <a:path extrusionOk="0" h="5104" w="4998">
                  <a:moveTo>
                    <a:pt x="3545" y="1"/>
                  </a:moveTo>
                  <a:lnTo>
                    <a:pt x="0" y="2046"/>
                  </a:lnTo>
                  <a:lnTo>
                    <a:pt x="1510" y="5103"/>
                  </a:lnTo>
                  <a:lnTo>
                    <a:pt x="4998" y="3097"/>
                  </a:lnTo>
                  <a:lnTo>
                    <a:pt x="354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1" name="Google Shape;1211;p52"/>
            <p:cNvSpPr/>
            <p:nvPr/>
          </p:nvSpPr>
          <p:spPr>
            <a:xfrm>
              <a:off x="2372050" y="1837350"/>
              <a:ext cx="55675" cy="81075"/>
            </a:xfrm>
            <a:custGeom>
              <a:rect b="b" l="l" r="r" t="t"/>
              <a:pathLst>
                <a:path extrusionOk="0" h="3243" w="2227">
                  <a:moveTo>
                    <a:pt x="672" y="0"/>
                  </a:moveTo>
                  <a:cubicBezTo>
                    <a:pt x="275" y="0"/>
                    <a:pt x="0" y="363"/>
                    <a:pt x="0" y="975"/>
                  </a:cubicBezTo>
                  <a:cubicBezTo>
                    <a:pt x="0" y="1796"/>
                    <a:pt x="497" y="2752"/>
                    <a:pt x="1118" y="3105"/>
                  </a:cubicBezTo>
                  <a:cubicBezTo>
                    <a:pt x="1275" y="3199"/>
                    <a:pt x="1425" y="3243"/>
                    <a:pt x="1561" y="3243"/>
                  </a:cubicBezTo>
                  <a:cubicBezTo>
                    <a:pt x="1952" y="3243"/>
                    <a:pt x="2227" y="2875"/>
                    <a:pt x="2227" y="2265"/>
                  </a:cubicBezTo>
                  <a:cubicBezTo>
                    <a:pt x="2227" y="1443"/>
                    <a:pt x="1730" y="487"/>
                    <a:pt x="1118" y="134"/>
                  </a:cubicBezTo>
                  <a:cubicBezTo>
                    <a:pt x="959" y="43"/>
                    <a:pt x="808" y="0"/>
                    <a:pt x="6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2" name="Google Shape;1212;p52"/>
            <p:cNvSpPr/>
            <p:nvPr/>
          </p:nvSpPr>
          <p:spPr>
            <a:xfrm>
              <a:off x="2395200" y="1798050"/>
              <a:ext cx="17225" cy="25125"/>
            </a:xfrm>
            <a:custGeom>
              <a:rect b="b" l="l" r="r" t="t"/>
              <a:pathLst>
                <a:path extrusionOk="0" h="1005" w="689">
                  <a:moveTo>
                    <a:pt x="208" y="0"/>
                  </a:moveTo>
                  <a:cubicBezTo>
                    <a:pt x="86" y="0"/>
                    <a:pt x="1" y="116"/>
                    <a:pt x="1" y="301"/>
                  </a:cubicBezTo>
                  <a:cubicBezTo>
                    <a:pt x="1" y="559"/>
                    <a:pt x="154" y="855"/>
                    <a:pt x="345" y="961"/>
                  </a:cubicBezTo>
                  <a:cubicBezTo>
                    <a:pt x="395" y="991"/>
                    <a:pt x="443" y="1005"/>
                    <a:pt x="486" y="1005"/>
                  </a:cubicBezTo>
                  <a:cubicBezTo>
                    <a:pt x="606" y="1005"/>
                    <a:pt x="689" y="893"/>
                    <a:pt x="689" y="703"/>
                  </a:cubicBezTo>
                  <a:cubicBezTo>
                    <a:pt x="689" y="445"/>
                    <a:pt x="536" y="148"/>
                    <a:pt x="345" y="43"/>
                  </a:cubicBezTo>
                  <a:cubicBezTo>
                    <a:pt x="296" y="14"/>
                    <a:pt x="250" y="0"/>
                    <a:pt x="2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3" name="Google Shape;1213;p52"/>
            <p:cNvSpPr/>
            <p:nvPr/>
          </p:nvSpPr>
          <p:spPr>
            <a:xfrm>
              <a:off x="2432250" y="1921875"/>
              <a:ext cx="17225" cy="25250"/>
            </a:xfrm>
            <a:custGeom>
              <a:rect b="b" l="l" r="r" t="t"/>
              <a:pathLst>
                <a:path extrusionOk="0" h="1010" w="689">
                  <a:moveTo>
                    <a:pt x="210" y="1"/>
                  </a:moveTo>
                  <a:cubicBezTo>
                    <a:pt x="86" y="1"/>
                    <a:pt x="0" y="114"/>
                    <a:pt x="0" y="307"/>
                  </a:cubicBezTo>
                  <a:cubicBezTo>
                    <a:pt x="0" y="556"/>
                    <a:pt x="153" y="852"/>
                    <a:pt x="344" y="967"/>
                  </a:cubicBezTo>
                  <a:cubicBezTo>
                    <a:pt x="393" y="996"/>
                    <a:pt x="439" y="1010"/>
                    <a:pt x="481" y="1010"/>
                  </a:cubicBezTo>
                  <a:cubicBezTo>
                    <a:pt x="603" y="1010"/>
                    <a:pt x="688" y="894"/>
                    <a:pt x="688" y="709"/>
                  </a:cubicBezTo>
                  <a:cubicBezTo>
                    <a:pt x="688" y="451"/>
                    <a:pt x="535" y="154"/>
                    <a:pt x="344" y="40"/>
                  </a:cubicBezTo>
                  <a:cubicBezTo>
                    <a:pt x="296" y="14"/>
                    <a:pt x="251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4" name="Google Shape;1214;p52"/>
            <p:cNvSpPr/>
            <p:nvPr/>
          </p:nvSpPr>
          <p:spPr>
            <a:xfrm>
              <a:off x="1956375" y="1967175"/>
              <a:ext cx="58575" cy="50775"/>
            </a:xfrm>
            <a:custGeom>
              <a:rect b="b" l="l" r="r" t="t"/>
              <a:pathLst>
                <a:path extrusionOk="0" h="2031" w="2343">
                  <a:moveTo>
                    <a:pt x="1952" y="1"/>
                  </a:moveTo>
                  <a:cubicBezTo>
                    <a:pt x="1651" y="1"/>
                    <a:pt x="1213" y="84"/>
                    <a:pt x="775" y="464"/>
                  </a:cubicBezTo>
                  <a:cubicBezTo>
                    <a:pt x="1" y="1133"/>
                    <a:pt x="49" y="2031"/>
                    <a:pt x="49" y="2031"/>
                  </a:cubicBezTo>
                  <a:lnTo>
                    <a:pt x="1587" y="1142"/>
                  </a:lnTo>
                  <a:lnTo>
                    <a:pt x="2342" y="53"/>
                  </a:lnTo>
                  <a:cubicBezTo>
                    <a:pt x="2342" y="53"/>
                    <a:pt x="2190" y="1"/>
                    <a:pt x="19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5" name="Google Shape;1215;p52"/>
            <p:cNvSpPr/>
            <p:nvPr/>
          </p:nvSpPr>
          <p:spPr>
            <a:xfrm>
              <a:off x="2003925" y="1836625"/>
              <a:ext cx="335175" cy="342575"/>
            </a:xfrm>
            <a:custGeom>
              <a:rect b="b" l="l" r="r" t="t"/>
              <a:pathLst>
                <a:path extrusionOk="0" h="13703" w="13407">
                  <a:moveTo>
                    <a:pt x="9527" y="0"/>
                  </a:moveTo>
                  <a:lnTo>
                    <a:pt x="0" y="5495"/>
                  </a:lnTo>
                  <a:lnTo>
                    <a:pt x="4052" y="13703"/>
                  </a:lnTo>
                  <a:lnTo>
                    <a:pt x="13407" y="8304"/>
                  </a:lnTo>
                  <a:lnTo>
                    <a:pt x="952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6" name="Google Shape;1216;p52"/>
            <p:cNvSpPr/>
            <p:nvPr/>
          </p:nvSpPr>
          <p:spPr>
            <a:xfrm>
              <a:off x="1978125" y="1969050"/>
              <a:ext cx="149575" cy="217250"/>
            </a:xfrm>
            <a:custGeom>
              <a:rect b="b" l="l" r="r" t="t"/>
              <a:pathLst>
                <a:path extrusionOk="0" h="8690" w="5983">
                  <a:moveTo>
                    <a:pt x="1806" y="0"/>
                  </a:moveTo>
                  <a:cubicBezTo>
                    <a:pt x="747" y="0"/>
                    <a:pt x="1" y="979"/>
                    <a:pt x="1" y="2615"/>
                  </a:cubicBezTo>
                  <a:cubicBezTo>
                    <a:pt x="1" y="4822"/>
                    <a:pt x="1348" y="7374"/>
                    <a:pt x="2991" y="8329"/>
                  </a:cubicBezTo>
                  <a:cubicBezTo>
                    <a:pt x="3414" y="8573"/>
                    <a:pt x="3816" y="8689"/>
                    <a:pt x="4181" y="8689"/>
                  </a:cubicBezTo>
                  <a:cubicBezTo>
                    <a:pt x="5241" y="8689"/>
                    <a:pt x="5982" y="7710"/>
                    <a:pt x="5982" y="6074"/>
                  </a:cubicBezTo>
                  <a:cubicBezTo>
                    <a:pt x="5982" y="3867"/>
                    <a:pt x="4644" y="1306"/>
                    <a:pt x="2991" y="360"/>
                  </a:cubicBezTo>
                  <a:cubicBezTo>
                    <a:pt x="2571" y="116"/>
                    <a:pt x="2170" y="0"/>
                    <a:pt x="18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" name="Google Shape;1217;p52"/>
            <p:cNvSpPr/>
            <p:nvPr/>
          </p:nvSpPr>
          <p:spPr>
            <a:xfrm>
              <a:off x="1995325" y="2001550"/>
              <a:ext cx="107050" cy="155725"/>
            </a:xfrm>
            <a:custGeom>
              <a:rect b="b" l="l" r="r" t="t"/>
              <a:pathLst>
                <a:path extrusionOk="0" h="6229" w="4282">
                  <a:moveTo>
                    <a:pt x="1294" y="0"/>
                  </a:moveTo>
                  <a:cubicBezTo>
                    <a:pt x="532" y="0"/>
                    <a:pt x="0" y="703"/>
                    <a:pt x="0" y="1879"/>
                  </a:cubicBezTo>
                  <a:cubicBezTo>
                    <a:pt x="0" y="3455"/>
                    <a:pt x="956" y="5290"/>
                    <a:pt x="2141" y="5968"/>
                  </a:cubicBezTo>
                  <a:cubicBezTo>
                    <a:pt x="2445" y="6145"/>
                    <a:pt x="2733" y="6228"/>
                    <a:pt x="2995" y="6228"/>
                  </a:cubicBezTo>
                  <a:cubicBezTo>
                    <a:pt x="3753" y="6228"/>
                    <a:pt x="4281" y="5526"/>
                    <a:pt x="4281" y="4354"/>
                  </a:cubicBezTo>
                  <a:cubicBezTo>
                    <a:pt x="4281" y="2777"/>
                    <a:pt x="3326" y="942"/>
                    <a:pt x="2141" y="254"/>
                  </a:cubicBezTo>
                  <a:cubicBezTo>
                    <a:pt x="1840" y="82"/>
                    <a:pt x="1553" y="0"/>
                    <a:pt x="12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8" name="Google Shape;1218;p52"/>
            <p:cNvSpPr/>
            <p:nvPr/>
          </p:nvSpPr>
          <p:spPr>
            <a:xfrm>
              <a:off x="2018500" y="2041425"/>
              <a:ext cx="53300" cy="77475"/>
            </a:xfrm>
            <a:custGeom>
              <a:rect b="b" l="l" r="r" t="t"/>
              <a:pathLst>
                <a:path extrusionOk="0" h="3099" w="2132">
                  <a:moveTo>
                    <a:pt x="643" y="1"/>
                  </a:moveTo>
                  <a:cubicBezTo>
                    <a:pt x="264" y="1"/>
                    <a:pt x="0" y="351"/>
                    <a:pt x="0" y="934"/>
                  </a:cubicBezTo>
                  <a:cubicBezTo>
                    <a:pt x="0" y="1717"/>
                    <a:pt x="478" y="2625"/>
                    <a:pt x="1071" y="2969"/>
                  </a:cubicBezTo>
                  <a:cubicBezTo>
                    <a:pt x="1220" y="3057"/>
                    <a:pt x="1363" y="3099"/>
                    <a:pt x="1492" y="3099"/>
                  </a:cubicBezTo>
                  <a:cubicBezTo>
                    <a:pt x="1867" y="3099"/>
                    <a:pt x="2131" y="2749"/>
                    <a:pt x="2131" y="2166"/>
                  </a:cubicBezTo>
                  <a:cubicBezTo>
                    <a:pt x="2131" y="1383"/>
                    <a:pt x="1653" y="465"/>
                    <a:pt x="1071" y="131"/>
                  </a:cubicBezTo>
                  <a:cubicBezTo>
                    <a:pt x="919" y="43"/>
                    <a:pt x="774" y="1"/>
                    <a:pt x="6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9" name="Google Shape;1219;p52"/>
            <p:cNvSpPr/>
            <p:nvPr/>
          </p:nvSpPr>
          <p:spPr>
            <a:xfrm>
              <a:off x="2031150" y="2059450"/>
              <a:ext cx="27500" cy="39900"/>
            </a:xfrm>
            <a:custGeom>
              <a:rect b="b" l="l" r="r" t="t"/>
              <a:pathLst>
                <a:path extrusionOk="0" h="1596" w="1100">
                  <a:moveTo>
                    <a:pt x="329" y="0"/>
                  </a:moveTo>
                  <a:cubicBezTo>
                    <a:pt x="138" y="0"/>
                    <a:pt x="1" y="182"/>
                    <a:pt x="1" y="480"/>
                  </a:cubicBezTo>
                  <a:cubicBezTo>
                    <a:pt x="1" y="881"/>
                    <a:pt x="249" y="1359"/>
                    <a:pt x="545" y="1531"/>
                  </a:cubicBezTo>
                  <a:cubicBezTo>
                    <a:pt x="623" y="1575"/>
                    <a:pt x="697" y="1596"/>
                    <a:pt x="765" y="1596"/>
                  </a:cubicBezTo>
                  <a:cubicBezTo>
                    <a:pt x="962" y="1596"/>
                    <a:pt x="1100" y="1417"/>
                    <a:pt x="1100" y="1111"/>
                  </a:cubicBezTo>
                  <a:cubicBezTo>
                    <a:pt x="1100" y="709"/>
                    <a:pt x="851" y="241"/>
                    <a:pt x="545" y="69"/>
                  </a:cubicBezTo>
                  <a:cubicBezTo>
                    <a:pt x="469" y="22"/>
                    <a:pt x="396" y="0"/>
                    <a:pt x="3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0" name="Google Shape;1220;p52"/>
            <p:cNvSpPr/>
            <p:nvPr/>
          </p:nvSpPr>
          <p:spPr>
            <a:xfrm>
              <a:off x="2214850" y="1832400"/>
              <a:ext cx="149575" cy="217375"/>
            </a:xfrm>
            <a:custGeom>
              <a:rect b="b" l="l" r="r" t="t"/>
              <a:pathLst>
                <a:path extrusionOk="0" h="8695" w="5983">
                  <a:moveTo>
                    <a:pt x="1803" y="1"/>
                  </a:moveTo>
                  <a:cubicBezTo>
                    <a:pt x="742" y="1"/>
                    <a:pt x="1" y="982"/>
                    <a:pt x="1" y="2625"/>
                  </a:cubicBezTo>
                  <a:cubicBezTo>
                    <a:pt x="1" y="4823"/>
                    <a:pt x="1339" y="7384"/>
                    <a:pt x="2992" y="8339"/>
                  </a:cubicBezTo>
                  <a:cubicBezTo>
                    <a:pt x="3413" y="8580"/>
                    <a:pt x="3814" y="8695"/>
                    <a:pt x="4178" y="8695"/>
                  </a:cubicBezTo>
                  <a:cubicBezTo>
                    <a:pt x="5240" y="8695"/>
                    <a:pt x="5982" y="7719"/>
                    <a:pt x="5982" y="6074"/>
                  </a:cubicBezTo>
                  <a:cubicBezTo>
                    <a:pt x="5982" y="3877"/>
                    <a:pt x="4645" y="1316"/>
                    <a:pt x="2992" y="360"/>
                  </a:cubicBezTo>
                  <a:cubicBezTo>
                    <a:pt x="2569" y="116"/>
                    <a:pt x="2167" y="1"/>
                    <a:pt x="180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1" name="Google Shape;1221;p52"/>
            <p:cNvSpPr/>
            <p:nvPr/>
          </p:nvSpPr>
          <p:spPr>
            <a:xfrm>
              <a:off x="1980750" y="1808650"/>
              <a:ext cx="415200" cy="309150"/>
            </a:xfrm>
            <a:custGeom>
              <a:rect b="b" l="l" r="r" t="t"/>
              <a:pathLst>
                <a:path extrusionOk="0" h="12366" w="16608">
                  <a:moveTo>
                    <a:pt x="11598" y="1"/>
                  </a:moveTo>
                  <a:cubicBezTo>
                    <a:pt x="11244" y="1"/>
                    <a:pt x="10913" y="87"/>
                    <a:pt x="10617" y="259"/>
                  </a:cubicBezTo>
                  <a:lnTo>
                    <a:pt x="1" y="6528"/>
                  </a:lnTo>
                  <a:cubicBezTo>
                    <a:pt x="1" y="6528"/>
                    <a:pt x="266" y="6372"/>
                    <a:pt x="764" y="6372"/>
                  </a:cubicBezTo>
                  <a:cubicBezTo>
                    <a:pt x="1138" y="6372"/>
                    <a:pt x="1643" y="6459"/>
                    <a:pt x="2265" y="6766"/>
                  </a:cubicBezTo>
                  <a:cubicBezTo>
                    <a:pt x="2504" y="6881"/>
                    <a:pt x="2657" y="7034"/>
                    <a:pt x="2934" y="7225"/>
                  </a:cubicBezTo>
                  <a:cubicBezTo>
                    <a:pt x="4941" y="8630"/>
                    <a:pt x="5992" y="12366"/>
                    <a:pt x="5992" y="12366"/>
                  </a:cubicBezTo>
                  <a:lnTo>
                    <a:pt x="16608" y="6098"/>
                  </a:lnTo>
                  <a:cubicBezTo>
                    <a:pt x="16197" y="3776"/>
                    <a:pt x="14773" y="1425"/>
                    <a:pt x="13091" y="451"/>
                  </a:cubicBezTo>
                  <a:cubicBezTo>
                    <a:pt x="12574" y="151"/>
                    <a:pt x="12067" y="1"/>
                    <a:pt x="1159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2" name="Google Shape;1222;p52"/>
            <p:cNvSpPr/>
            <p:nvPr/>
          </p:nvSpPr>
          <p:spPr>
            <a:xfrm>
              <a:off x="1952075" y="1965350"/>
              <a:ext cx="178475" cy="152450"/>
            </a:xfrm>
            <a:custGeom>
              <a:rect b="b" l="l" r="r" t="t"/>
              <a:pathLst>
                <a:path extrusionOk="0" h="6098" w="7139">
                  <a:moveTo>
                    <a:pt x="2129" y="1"/>
                  </a:moveTo>
                  <a:cubicBezTo>
                    <a:pt x="1775" y="1"/>
                    <a:pt x="1444" y="87"/>
                    <a:pt x="1148" y="260"/>
                  </a:cubicBezTo>
                  <a:cubicBezTo>
                    <a:pt x="593" y="575"/>
                    <a:pt x="202" y="1177"/>
                    <a:pt x="1" y="1970"/>
                  </a:cubicBezTo>
                  <a:lnTo>
                    <a:pt x="221" y="2094"/>
                  </a:lnTo>
                  <a:cubicBezTo>
                    <a:pt x="393" y="1339"/>
                    <a:pt x="756" y="766"/>
                    <a:pt x="1272" y="470"/>
                  </a:cubicBezTo>
                  <a:cubicBezTo>
                    <a:pt x="1530" y="317"/>
                    <a:pt x="1816" y="250"/>
                    <a:pt x="2132" y="250"/>
                  </a:cubicBezTo>
                  <a:cubicBezTo>
                    <a:pt x="2562" y="250"/>
                    <a:pt x="3020" y="384"/>
                    <a:pt x="3498" y="661"/>
                  </a:cubicBezTo>
                  <a:cubicBezTo>
                    <a:pt x="5084" y="1578"/>
                    <a:pt x="6422" y="3757"/>
                    <a:pt x="6871" y="5935"/>
                  </a:cubicBezTo>
                  <a:lnTo>
                    <a:pt x="7139" y="6098"/>
                  </a:lnTo>
                  <a:cubicBezTo>
                    <a:pt x="6728" y="3776"/>
                    <a:pt x="5304" y="1425"/>
                    <a:pt x="3622" y="451"/>
                  </a:cubicBezTo>
                  <a:cubicBezTo>
                    <a:pt x="3105" y="151"/>
                    <a:pt x="2598" y="1"/>
                    <a:pt x="2129" y="1"/>
                  </a:cubicBezTo>
                  <a:close/>
                </a:path>
              </a:pathLst>
            </a:custGeom>
            <a:solidFill>
              <a:srgbClr val="1E3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23" name="Google Shape;1223;p52"/>
          <p:cNvGrpSpPr/>
          <p:nvPr/>
        </p:nvGrpSpPr>
        <p:grpSpPr>
          <a:xfrm>
            <a:off x="3597145" y="1899487"/>
            <a:ext cx="1611564" cy="1482316"/>
            <a:chOff x="2384754" y="1060005"/>
            <a:chExt cx="473127" cy="471640"/>
          </a:xfrm>
        </p:grpSpPr>
        <p:sp>
          <p:nvSpPr>
            <p:cNvPr id="1224" name="Google Shape;1224;p52"/>
            <p:cNvSpPr/>
            <p:nvPr/>
          </p:nvSpPr>
          <p:spPr>
            <a:xfrm>
              <a:off x="2501543" y="1176773"/>
              <a:ext cx="63212" cy="63212"/>
            </a:xfrm>
            <a:custGeom>
              <a:rect b="b" l="l" r="r" t="t"/>
              <a:pathLst>
                <a:path extrusionOk="0" h="3018" w="3018">
                  <a:moveTo>
                    <a:pt x="1508" y="660"/>
                  </a:moveTo>
                  <a:cubicBezTo>
                    <a:pt x="1977" y="660"/>
                    <a:pt x="2358" y="1040"/>
                    <a:pt x="2358" y="1509"/>
                  </a:cubicBezTo>
                  <a:cubicBezTo>
                    <a:pt x="2358" y="1977"/>
                    <a:pt x="1977" y="2358"/>
                    <a:pt x="1508" y="2358"/>
                  </a:cubicBezTo>
                  <a:cubicBezTo>
                    <a:pt x="1042" y="2358"/>
                    <a:pt x="660" y="1977"/>
                    <a:pt x="660" y="1509"/>
                  </a:cubicBezTo>
                  <a:cubicBezTo>
                    <a:pt x="660" y="1040"/>
                    <a:pt x="1042" y="660"/>
                    <a:pt x="1508" y="660"/>
                  </a:cubicBezTo>
                  <a:close/>
                  <a:moveTo>
                    <a:pt x="1508" y="1"/>
                  </a:moveTo>
                  <a:cubicBezTo>
                    <a:pt x="677" y="1"/>
                    <a:pt x="1" y="677"/>
                    <a:pt x="1" y="1509"/>
                  </a:cubicBezTo>
                  <a:cubicBezTo>
                    <a:pt x="1" y="2340"/>
                    <a:pt x="677" y="3018"/>
                    <a:pt x="1508" y="3018"/>
                  </a:cubicBezTo>
                  <a:cubicBezTo>
                    <a:pt x="2341" y="3018"/>
                    <a:pt x="3017" y="2340"/>
                    <a:pt x="3017" y="1509"/>
                  </a:cubicBezTo>
                  <a:cubicBezTo>
                    <a:pt x="3017" y="677"/>
                    <a:pt x="2341" y="1"/>
                    <a:pt x="15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5" name="Google Shape;1225;p52"/>
            <p:cNvSpPr/>
            <p:nvPr/>
          </p:nvSpPr>
          <p:spPr>
            <a:xfrm>
              <a:off x="2468555" y="1201467"/>
              <a:ext cx="71506" cy="71506"/>
            </a:xfrm>
            <a:custGeom>
              <a:rect b="b" l="l" r="r" t="t"/>
              <a:pathLst>
                <a:path extrusionOk="0" h="3414" w="3414">
                  <a:moveTo>
                    <a:pt x="330" y="1"/>
                  </a:moveTo>
                  <a:cubicBezTo>
                    <a:pt x="148" y="1"/>
                    <a:pt x="1" y="148"/>
                    <a:pt x="1" y="330"/>
                  </a:cubicBezTo>
                  <a:cubicBezTo>
                    <a:pt x="1" y="2030"/>
                    <a:pt x="1384" y="3414"/>
                    <a:pt x="3083" y="3414"/>
                  </a:cubicBezTo>
                  <a:cubicBezTo>
                    <a:pt x="3267" y="3414"/>
                    <a:pt x="3414" y="3266"/>
                    <a:pt x="3414" y="3083"/>
                  </a:cubicBezTo>
                  <a:cubicBezTo>
                    <a:pt x="3414" y="2901"/>
                    <a:pt x="3267" y="2754"/>
                    <a:pt x="3083" y="2754"/>
                  </a:cubicBezTo>
                  <a:cubicBezTo>
                    <a:pt x="1748" y="2754"/>
                    <a:pt x="660" y="1666"/>
                    <a:pt x="660" y="330"/>
                  </a:cubicBezTo>
                  <a:cubicBezTo>
                    <a:pt x="660" y="148"/>
                    <a:pt x="513" y="1"/>
                    <a:pt x="3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6" name="Google Shape;1226;p52"/>
            <p:cNvSpPr/>
            <p:nvPr/>
          </p:nvSpPr>
          <p:spPr>
            <a:xfrm>
              <a:off x="2526238" y="1143785"/>
              <a:ext cx="71506" cy="71527"/>
            </a:xfrm>
            <a:custGeom>
              <a:rect b="b" l="l" r="r" t="t"/>
              <a:pathLst>
                <a:path extrusionOk="0" h="3415" w="3414">
                  <a:moveTo>
                    <a:pt x="329" y="1"/>
                  </a:moveTo>
                  <a:cubicBezTo>
                    <a:pt x="148" y="1"/>
                    <a:pt x="0" y="148"/>
                    <a:pt x="0" y="330"/>
                  </a:cubicBezTo>
                  <a:cubicBezTo>
                    <a:pt x="0" y="513"/>
                    <a:pt x="148" y="660"/>
                    <a:pt x="329" y="660"/>
                  </a:cubicBezTo>
                  <a:cubicBezTo>
                    <a:pt x="1666" y="660"/>
                    <a:pt x="2754" y="1748"/>
                    <a:pt x="2754" y="3084"/>
                  </a:cubicBezTo>
                  <a:cubicBezTo>
                    <a:pt x="2754" y="3267"/>
                    <a:pt x="2901" y="3414"/>
                    <a:pt x="3084" y="3414"/>
                  </a:cubicBezTo>
                  <a:cubicBezTo>
                    <a:pt x="3266" y="3414"/>
                    <a:pt x="3413" y="3267"/>
                    <a:pt x="3413" y="3084"/>
                  </a:cubicBezTo>
                  <a:cubicBezTo>
                    <a:pt x="3413" y="1383"/>
                    <a:pt x="2030" y="1"/>
                    <a:pt x="3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7" name="Google Shape;1227;p52"/>
            <p:cNvSpPr/>
            <p:nvPr/>
          </p:nvSpPr>
          <p:spPr>
            <a:xfrm>
              <a:off x="2384754" y="1060005"/>
              <a:ext cx="473127" cy="471640"/>
            </a:xfrm>
            <a:custGeom>
              <a:rect b="b" l="l" r="r" t="t"/>
              <a:pathLst>
                <a:path extrusionOk="0" h="22518" w="22589">
                  <a:moveTo>
                    <a:pt x="7084" y="659"/>
                  </a:moveTo>
                  <a:cubicBezTo>
                    <a:pt x="10627" y="659"/>
                    <a:pt x="13509" y="3541"/>
                    <a:pt x="13509" y="7084"/>
                  </a:cubicBezTo>
                  <a:cubicBezTo>
                    <a:pt x="13509" y="7816"/>
                    <a:pt x="13387" y="8531"/>
                    <a:pt x="13148" y="9212"/>
                  </a:cubicBezTo>
                  <a:cubicBezTo>
                    <a:pt x="13041" y="9209"/>
                    <a:pt x="12935" y="9207"/>
                    <a:pt x="12828" y="9207"/>
                  </a:cubicBezTo>
                  <a:cubicBezTo>
                    <a:pt x="12377" y="9207"/>
                    <a:pt x="11927" y="9236"/>
                    <a:pt x="11479" y="9296"/>
                  </a:cubicBezTo>
                  <a:cubicBezTo>
                    <a:pt x="11823" y="8613"/>
                    <a:pt x="12004" y="7861"/>
                    <a:pt x="12004" y="7084"/>
                  </a:cubicBezTo>
                  <a:cubicBezTo>
                    <a:pt x="12004" y="4373"/>
                    <a:pt x="9797" y="2166"/>
                    <a:pt x="7086" y="2166"/>
                  </a:cubicBezTo>
                  <a:cubicBezTo>
                    <a:pt x="6086" y="2166"/>
                    <a:pt x="5124" y="2463"/>
                    <a:pt x="4303" y="3028"/>
                  </a:cubicBezTo>
                  <a:cubicBezTo>
                    <a:pt x="4153" y="3131"/>
                    <a:pt x="4116" y="3336"/>
                    <a:pt x="4218" y="3486"/>
                  </a:cubicBezTo>
                  <a:cubicBezTo>
                    <a:pt x="4282" y="3579"/>
                    <a:pt x="4386" y="3629"/>
                    <a:pt x="4491" y="3629"/>
                  </a:cubicBezTo>
                  <a:cubicBezTo>
                    <a:pt x="4556" y="3629"/>
                    <a:pt x="4621" y="3611"/>
                    <a:pt x="4678" y="3571"/>
                  </a:cubicBezTo>
                  <a:cubicBezTo>
                    <a:pt x="5387" y="3084"/>
                    <a:pt x="6220" y="2825"/>
                    <a:pt x="7086" y="2825"/>
                  </a:cubicBezTo>
                  <a:cubicBezTo>
                    <a:pt x="9433" y="2825"/>
                    <a:pt x="11344" y="4736"/>
                    <a:pt x="11344" y="7084"/>
                  </a:cubicBezTo>
                  <a:cubicBezTo>
                    <a:pt x="11344" y="7933"/>
                    <a:pt x="11095" y="8748"/>
                    <a:pt x="10627" y="9449"/>
                  </a:cubicBezTo>
                  <a:cubicBezTo>
                    <a:pt x="9071" y="9800"/>
                    <a:pt x="7762" y="10504"/>
                    <a:pt x="6688" y="11324"/>
                  </a:cubicBezTo>
                  <a:cubicBezTo>
                    <a:pt x="4513" y="11123"/>
                    <a:pt x="2826" y="9284"/>
                    <a:pt x="2826" y="7084"/>
                  </a:cubicBezTo>
                  <a:cubicBezTo>
                    <a:pt x="2826" y="6189"/>
                    <a:pt x="3101" y="5332"/>
                    <a:pt x="3620" y="4607"/>
                  </a:cubicBezTo>
                  <a:cubicBezTo>
                    <a:pt x="3726" y="4459"/>
                    <a:pt x="3692" y="4253"/>
                    <a:pt x="3545" y="4147"/>
                  </a:cubicBezTo>
                  <a:cubicBezTo>
                    <a:pt x="3486" y="4105"/>
                    <a:pt x="3419" y="4085"/>
                    <a:pt x="3352" y="4085"/>
                  </a:cubicBezTo>
                  <a:cubicBezTo>
                    <a:pt x="3249" y="4085"/>
                    <a:pt x="3148" y="4133"/>
                    <a:pt x="3083" y="4223"/>
                  </a:cubicBezTo>
                  <a:cubicBezTo>
                    <a:pt x="2485" y="5061"/>
                    <a:pt x="2167" y="6051"/>
                    <a:pt x="2167" y="7084"/>
                  </a:cubicBezTo>
                  <a:cubicBezTo>
                    <a:pt x="2167" y="9412"/>
                    <a:pt x="3802" y="11390"/>
                    <a:pt x="6009" y="11883"/>
                  </a:cubicBezTo>
                  <a:cubicBezTo>
                    <a:pt x="5560" y="12281"/>
                    <a:pt x="5162" y="12691"/>
                    <a:pt x="4813" y="13095"/>
                  </a:cubicBezTo>
                  <a:cubicBezTo>
                    <a:pt x="2321" y="12153"/>
                    <a:pt x="662" y="9766"/>
                    <a:pt x="662" y="7084"/>
                  </a:cubicBezTo>
                  <a:cubicBezTo>
                    <a:pt x="662" y="3541"/>
                    <a:pt x="3543" y="659"/>
                    <a:pt x="7084" y="659"/>
                  </a:cubicBezTo>
                  <a:close/>
                  <a:moveTo>
                    <a:pt x="7086" y="0"/>
                  </a:moveTo>
                  <a:cubicBezTo>
                    <a:pt x="3178" y="0"/>
                    <a:pt x="1" y="3178"/>
                    <a:pt x="1" y="7084"/>
                  </a:cubicBezTo>
                  <a:cubicBezTo>
                    <a:pt x="1" y="9965"/>
                    <a:pt x="1738" y="12537"/>
                    <a:pt x="4369" y="13627"/>
                  </a:cubicBezTo>
                  <a:cubicBezTo>
                    <a:pt x="3892" y="14235"/>
                    <a:pt x="3528" y="14794"/>
                    <a:pt x="3276" y="15220"/>
                  </a:cubicBezTo>
                  <a:cubicBezTo>
                    <a:pt x="3042" y="15616"/>
                    <a:pt x="3042" y="16108"/>
                    <a:pt x="3276" y="16505"/>
                  </a:cubicBezTo>
                  <a:cubicBezTo>
                    <a:pt x="4343" y="18313"/>
                    <a:pt x="7411" y="22517"/>
                    <a:pt x="12811" y="22517"/>
                  </a:cubicBezTo>
                  <a:cubicBezTo>
                    <a:pt x="15009" y="22517"/>
                    <a:pt x="17121" y="21705"/>
                    <a:pt x="19089" y="20105"/>
                  </a:cubicBezTo>
                  <a:cubicBezTo>
                    <a:pt x="19354" y="19890"/>
                    <a:pt x="19138" y="19517"/>
                    <a:pt x="18872" y="19517"/>
                  </a:cubicBezTo>
                  <a:cubicBezTo>
                    <a:pt x="18806" y="19517"/>
                    <a:pt x="18737" y="19540"/>
                    <a:pt x="18672" y="19593"/>
                  </a:cubicBezTo>
                  <a:cubicBezTo>
                    <a:pt x="16825" y="21095"/>
                    <a:pt x="14854" y="21858"/>
                    <a:pt x="12811" y="21858"/>
                  </a:cubicBezTo>
                  <a:cubicBezTo>
                    <a:pt x="7749" y="21858"/>
                    <a:pt x="4854" y="17879"/>
                    <a:pt x="3845" y="16169"/>
                  </a:cubicBezTo>
                  <a:cubicBezTo>
                    <a:pt x="3733" y="15979"/>
                    <a:pt x="3733" y="15745"/>
                    <a:pt x="3845" y="15555"/>
                  </a:cubicBezTo>
                  <a:cubicBezTo>
                    <a:pt x="5739" y="12348"/>
                    <a:pt x="8967" y="9866"/>
                    <a:pt x="12811" y="9866"/>
                  </a:cubicBezTo>
                  <a:cubicBezTo>
                    <a:pt x="18152" y="9866"/>
                    <a:pt x="20867" y="13824"/>
                    <a:pt x="21787" y="15525"/>
                  </a:cubicBezTo>
                  <a:cubicBezTo>
                    <a:pt x="21892" y="15720"/>
                    <a:pt x="21881" y="15956"/>
                    <a:pt x="21760" y="16141"/>
                  </a:cubicBezTo>
                  <a:cubicBezTo>
                    <a:pt x="21221" y="16954"/>
                    <a:pt x="20587" y="17748"/>
                    <a:pt x="19922" y="18439"/>
                  </a:cubicBezTo>
                  <a:cubicBezTo>
                    <a:pt x="19696" y="18675"/>
                    <a:pt x="19922" y="18999"/>
                    <a:pt x="20173" y="18999"/>
                  </a:cubicBezTo>
                  <a:cubicBezTo>
                    <a:pt x="20250" y="18999"/>
                    <a:pt x="20329" y="18969"/>
                    <a:pt x="20398" y="18896"/>
                  </a:cubicBezTo>
                  <a:cubicBezTo>
                    <a:pt x="21089" y="18178"/>
                    <a:pt x="21750" y="17350"/>
                    <a:pt x="22309" y="16505"/>
                  </a:cubicBezTo>
                  <a:cubicBezTo>
                    <a:pt x="22566" y="16117"/>
                    <a:pt x="22588" y="15621"/>
                    <a:pt x="22367" y="15211"/>
                  </a:cubicBezTo>
                  <a:cubicBezTo>
                    <a:pt x="21451" y="13517"/>
                    <a:pt x="18855" y="9715"/>
                    <a:pt x="13831" y="9253"/>
                  </a:cubicBezTo>
                  <a:cubicBezTo>
                    <a:pt x="14055" y="8555"/>
                    <a:pt x="14169" y="7827"/>
                    <a:pt x="14169" y="7084"/>
                  </a:cubicBezTo>
                  <a:cubicBezTo>
                    <a:pt x="14169" y="3178"/>
                    <a:pt x="10992" y="0"/>
                    <a:pt x="70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8" name="Google Shape;1228;p52"/>
            <p:cNvSpPr/>
            <p:nvPr/>
          </p:nvSpPr>
          <p:spPr>
            <a:xfrm>
              <a:off x="2549989" y="1289164"/>
              <a:ext cx="206162" cy="206141"/>
            </a:xfrm>
            <a:custGeom>
              <a:rect b="b" l="l" r="r" t="t"/>
              <a:pathLst>
                <a:path extrusionOk="0" h="9842" w="9843">
                  <a:moveTo>
                    <a:pt x="4922" y="661"/>
                  </a:moveTo>
                  <a:cubicBezTo>
                    <a:pt x="7270" y="661"/>
                    <a:pt x="9183" y="2572"/>
                    <a:pt x="9183" y="4921"/>
                  </a:cubicBezTo>
                  <a:cubicBezTo>
                    <a:pt x="9183" y="7271"/>
                    <a:pt x="7270" y="9182"/>
                    <a:pt x="4922" y="9182"/>
                  </a:cubicBezTo>
                  <a:cubicBezTo>
                    <a:pt x="2573" y="9182"/>
                    <a:pt x="662" y="7271"/>
                    <a:pt x="662" y="4921"/>
                  </a:cubicBezTo>
                  <a:cubicBezTo>
                    <a:pt x="662" y="2572"/>
                    <a:pt x="2573" y="661"/>
                    <a:pt x="4922" y="661"/>
                  </a:cubicBezTo>
                  <a:close/>
                  <a:moveTo>
                    <a:pt x="4922" y="0"/>
                  </a:moveTo>
                  <a:cubicBezTo>
                    <a:pt x="2209" y="0"/>
                    <a:pt x="1" y="2209"/>
                    <a:pt x="1" y="4921"/>
                  </a:cubicBezTo>
                  <a:cubicBezTo>
                    <a:pt x="1" y="7635"/>
                    <a:pt x="2209" y="9842"/>
                    <a:pt x="4922" y="9842"/>
                  </a:cubicBezTo>
                  <a:cubicBezTo>
                    <a:pt x="7635" y="9842"/>
                    <a:pt x="9842" y="7635"/>
                    <a:pt x="9842" y="4921"/>
                  </a:cubicBezTo>
                  <a:cubicBezTo>
                    <a:pt x="9842" y="2209"/>
                    <a:pt x="7635" y="0"/>
                    <a:pt x="49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9" name="Google Shape;1229;p52"/>
            <p:cNvSpPr/>
            <p:nvPr/>
          </p:nvSpPr>
          <p:spPr>
            <a:xfrm>
              <a:off x="2608489" y="1343851"/>
              <a:ext cx="101353" cy="92975"/>
            </a:xfrm>
            <a:custGeom>
              <a:rect b="b" l="l" r="r" t="t"/>
              <a:pathLst>
                <a:path extrusionOk="0" h="4439" w="4839">
                  <a:moveTo>
                    <a:pt x="3537" y="659"/>
                  </a:moveTo>
                  <a:cubicBezTo>
                    <a:pt x="3861" y="659"/>
                    <a:pt x="4144" y="957"/>
                    <a:pt x="4110" y="1288"/>
                  </a:cubicBezTo>
                  <a:cubicBezTo>
                    <a:pt x="4084" y="1551"/>
                    <a:pt x="3866" y="1770"/>
                    <a:pt x="3603" y="1796"/>
                  </a:cubicBezTo>
                  <a:cubicBezTo>
                    <a:pt x="3593" y="1797"/>
                    <a:pt x="3584" y="1797"/>
                    <a:pt x="3574" y="1797"/>
                  </a:cubicBezTo>
                  <a:cubicBezTo>
                    <a:pt x="3240" y="1797"/>
                    <a:pt x="2942" y="1521"/>
                    <a:pt x="2977" y="1170"/>
                  </a:cubicBezTo>
                  <a:cubicBezTo>
                    <a:pt x="3003" y="907"/>
                    <a:pt x="3220" y="688"/>
                    <a:pt x="3485" y="662"/>
                  </a:cubicBezTo>
                  <a:cubicBezTo>
                    <a:pt x="3502" y="660"/>
                    <a:pt x="3520" y="659"/>
                    <a:pt x="3537" y="659"/>
                  </a:cubicBezTo>
                  <a:close/>
                  <a:moveTo>
                    <a:pt x="2139" y="842"/>
                  </a:moveTo>
                  <a:cubicBezTo>
                    <a:pt x="2216" y="842"/>
                    <a:pt x="2293" y="849"/>
                    <a:pt x="2371" y="862"/>
                  </a:cubicBezTo>
                  <a:cubicBezTo>
                    <a:pt x="2128" y="1636"/>
                    <a:pt x="2739" y="2458"/>
                    <a:pt x="3545" y="2458"/>
                  </a:cubicBezTo>
                  <a:cubicBezTo>
                    <a:pt x="3560" y="2458"/>
                    <a:pt x="3575" y="2458"/>
                    <a:pt x="3591" y="2457"/>
                  </a:cubicBezTo>
                  <a:lnTo>
                    <a:pt x="3591" y="2457"/>
                  </a:lnTo>
                  <a:cubicBezTo>
                    <a:pt x="3516" y="3199"/>
                    <a:pt x="2890" y="3779"/>
                    <a:pt x="2129" y="3779"/>
                  </a:cubicBezTo>
                  <a:cubicBezTo>
                    <a:pt x="1319" y="3779"/>
                    <a:pt x="659" y="3120"/>
                    <a:pt x="659" y="2310"/>
                  </a:cubicBezTo>
                  <a:cubicBezTo>
                    <a:pt x="659" y="1500"/>
                    <a:pt x="1353" y="842"/>
                    <a:pt x="2139" y="842"/>
                  </a:cubicBezTo>
                  <a:close/>
                  <a:moveTo>
                    <a:pt x="3538" y="1"/>
                  </a:moveTo>
                  <a:cubicBezTo>
                    <a:pt x="3499" y="1"/>
                    <a:pt x="3459" y="3"/>
                    <a:pt x="3419" y="7"/>
                  </a:cubicBezTo>
                  <a:cubicBezTo>
                    <a:pt x="3172" y="30"/>
                    <a:pt x="2946" y="129"/>
                    <a:pt x="2765" y="278"/>
                  </a:cubicBezTo>
                  <a:cubicBezTo>
                    <a:pt x="2559" y="213"/>
                    <a:pt x="2346" y="181"/>
                    <a:pt x="2129" y="181"/>
                  </a:cubicBezTo>
                  <a:cubicBezTo>
                    <a:pt x="954" y="181"/>
                    <a:pt x="0" y="1136"/>
                    <a:pt x="0" y="2310"/>
                  </a:cubicBezTo>
                  <a:cubicBezTo>
                    <a:pt x="0" y="3484"/>
                    <a:pt x="954" y="4439"/>
                    <a:pt x="2129" y="4439"/>
                  </a:cubicBezTo>
                  <a:cubicBezTo>
                    <a:pt x="3317" y="4439"/>
                    <a:pt x="4298" y="3417"/>
                    <a:pt x="4256" y="2232"/>
                  </a:cubicBezTo>
                  <a:cubicBezTo>
                    <a:pt x="4537" y="2031"/>
                    <a:pt x="4731" y="1715"/>
                    <a:pt x="4766" y="1355"/>
                  </a:cubicBezTo>
                  <a:cubicBezTo>
                    <a:pt x="4838" y="637"/>
                    <a:pt x="4246" y="1"/>
                    <a:pt x="35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0" name="Google Shape;1230;p52"/>
            <p:cNvSpPr/>
            <p:nvPr/>
          </p:nvSpPr>
          <p:spPr>
            <a:xfrm>
              <a:off x="2716669" y="1080258"/>
              <a:ext cx="106254" cy="163874"/>
            </a:xfrm>
            <a:custGeom>
              <a:rect b="b" l="l" r="r" t="t"/>
              <a:pathLst>
                <a:path extrusionOk="0" h="7824" w="5073">
                  <a:moveTo>
                    <a:pt x="3926" y="3413"/>
                  </a:moveTo>
                  <a:cubicBezTo>
                    <a:pt x="4185" y="3413"/>
                    <a:pt x="4413" y="3640"/>
                    <a:pt x="4412" y="3899"/>
                  </a:cubicBezTo>
                  <a:lnTo>
                    <a:pt x="4412" y="6677"/>
                  </a:lnTo>
                  <a:cubicBezTo>
                    <a:pt x="4412" y="6945"/>
                    <a:pt x="4193" y="7163"/>
                    <a:pt x="3925" y="7163"/>
                  </a:cubicBezTo>
                  <a:lnTo>
                    <a:pt x="1148" y="7164"/>
                  </a:lnTo>
                  <a:cubicBezTo>
                    <a:pt x="889" y="7164"/>
                    <a:pt x="660" y="6936"/>
                    <a:pt x="660" y="6677"/>
                  </a:cubicBezTo>
                  <a:lnTo>
                    <a:pt x="662" y="3900"/>
                  </a:lnTo>
                  <a:cubicBezTo>
                    <a:pt x="662" y="3631"/>
                    <a:pt x="880" y="3413"/>
                    <a:pt x="1149" y="3413"/>
                  </a:cubicBezTo>
                  <a:close/>
                  <a:moveTo>
                    <a:pt x="2538" y="1"/>
                  </a:moveTo>
                  <a:cubicBezTo>
                    <a:pt x="1664" y="2"/>
                    <a:pt x="952" y="713"/>
                    <a:pt x="952" y="1587"/>
                  </a:cubicBezTo>
                  <a:lnTo>
                    <a:pt x="952" y="2771"/>
                  </a:lnTo>
                  <a:cubicBezTo>
                    <a:pt x="414" y="2865"/>
                    <a:pt x="2" y="3334"/>
                    <a:pt x="2" y="3900"/>
                  </a:cubicBezTo>
                  <a:lnTo>
                    <a:pt x="1" y="6677"/>
                  </a:lnTo>
                  <a:cubicBezTo>
                    <a:pt x="1" y="7296"/>
                    <a:pt x="527" y="7824"/>
                    <a:pt x="1148" y="7824"/>
                  </a:cubicBezTo>
                  <a:lnTo>
                    <a:pt x="3925" y="7822"/>
                  </a:lnTo>
                  <a:cubicBezTo>
                    <a:pt x="4557" y="7822"/>
                    <a:pt x="5071" y="7309"/>
                    <a:pt x="5071" y="6677"/>
                  </a:cubicBezTo>
                  <a:lnTo>
                    <a:pt x="5073" y="3900"/>
                  </a:lnTo>
                  <a:cubicBezTo>
                    <a:pt x="5073" y="3275"/>
                    <a:pt x="4548" y="2753"/>
                    <a:pt x="3926" y="2753"/>
                  </a:cubicBezTo>
                  <a:lnTo>
                    <a:pt x="1612" y="2753"/>
                  </a:lnTo>
                  <a:lnTo>
                    <a:pt x="1612" y="1587"/>
                  </a:lnTo>
                  <a:cubicBezTo>
                    <a:pt x="1613" y="1078"/>
                    <a:pt x="2027" y="662"/>
                    <a:pt x="2538" y="662"/>
                  </a:cubicBezTo>
                  <a:cubicBezTo>
                    <a:pt x="3031" y="662"/>
                    <a:pt x="3463" y="1094"/>
                    <a:pt x="3463" y="1587"/>
                  </a:cubicBezTo>
                  <a:cubicBezTo>
                    <a:pt x="3463" y="1769"/>
                    <a:pt x="3612" y="1916"/>
                    <a:pt x="3794" y="1916"/>
                  </a:cubicBezTo>
                  <a:cubicBezTo>
                    <a:pt x="3976" y="1916"/>
                    <a:pt x="4123" y="1769"/>
                    <a:pt x="4123" y="1587"/>
                  </a:cubicBezTo>
                  <a:cubicBezTo>
                    <a:pt x="4124" y="728"/>
                    <a:pt x="3396" y="1"/>
                    <a:pt x="25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1" name="Google Shape;1231;p52"/>
            <p:cNvSpPr/>
            <p:nvPr/>
          </p:nvSpPr>
          <p:spPr>
            <a:xfrm>
              <a:off x="2762874" y="1173506"/>
              <a:ext cx="13866" cy="35020"/>
            </a:xfrm>
            <a:custGeom>
              <a:rect b="b" l="l" r="r" t="t"/>
              <a:pathLst>
                <a:path extrusionOk="0" h="1672" w="662">
                  <a:moveTo>
                    <a:pt x="331" y="0"/>
                  </a:moveTo>
                  <a:cubicBezTo>
                    <a:pt x="149" y="0"/>
                    <a:pt x="0" y="149"/>
                    <a:pt x="0" y="330"/>
                  </a:cubicBezTo>
                  <a:lnTo>
                    <a:pt x="0" y="1341"/>
                  </a:lnTo>
                  <a:cubicBezTo>
                    <a:pt x="0" y="1524"/>
                    <a:pt x="149" y="1671"/>
                    <a:pt x="331" y="1671"/>
                  </a:cubicBezTo>
                  <a:cubicBezTo>
                    <a:pt x="513" y="1671"/>
                    <a:pt x="661" y="1524"/>
                    <a:pt x="661" y="1341"/>
                  </a:cubicBezTo>
                  <a:lnTo>
                    <a:pt x="661" y="330"/>
                  </a:lnTo>
                  <a:cubicBezTo>
                    <a:pt x="661" y="149"/>
                    <a:pt x="513" y="0"/>
                    <a:pt x="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32" name="Google Shape;1232;p52"/>
          <p:cNvGrpSpPr/>
          <p:nvPr/>
        </p:nvGrpSpPr>
        <p:grpSpPr>
          <a:xfrm>
            <a:off x="1301872" y="1799061"/>
            <a:ext cx="1429064" cy="1545395"/>
            <a:chOff x="1613790" y="3247144"/>
            <a:chExt cx="411088" cy="471660"/>
          </a:xfrm>
        </p:grpSpPr>
        <p:sp>
          <p:nvSpPr>
            <p:cNvPr id="1233" name="Google Shape;1233;p52"/>
            <p:cNvSpPr/>
            <p:nvPr/>
          </p:nvSpPr>
          <p:spPr>
            <a:xfrm>
              <a:off x="1673588" y="3487530"/>
              <a:ext cx="173278" cy="171958"/>
            </a:xfrm>
            <a:custGeom>
              <a:rect b="b" l="l" r="r" t="t"/>
              <a:pathLst>
                <a:path extrusionOk="0" h="8210" w="8273">
                  <a:moveTo>
                    <a:pt x="4136" y="660"/>
                  </a:moveTo>
                  <a:cubicBezTo>
                    <a:pt x="6053" y="660"/>
                    <a:pt x="7611" y="2205"/>
                    <a:pt x="7611" y="4105"/>
                  </a:cubicBezTo>
                  <a:cubicBezTo>
                    <a:pt x="7611" y="6004"/>
                    <a:pt x="6053" y="7550"/>
                    <a:pt x="4136" y="7550"/>
                  </a:cubicBezTo>
                  <a:cubicBezTo>
                    <a:pt x="2220" y="7550"/>
                    <a:pt x="660" y="6004"/>
                    <a:pt x="660" y="4105"/>
                  </a:cubicBezTo>
                  <a:cubicBezTo>
                    <a:pt x="660" y="2205"/>
                    <a:pt x="2220" y="660"/>
                    <a:pt x="4136" y="660"/>
                  </a:cubicBezTo>
                  <a:close/>
                  <a:moveTo>
                    <a:pt x="4136" y="1"/>
                  </a:moveTo>
                  <a:cubicBezTo>
                    <a:pt x="1856" y="1"/>
                    <a:pt x="0" y="1842"/>
                    <a:pt x="0" y="4105"/>
                  </a:cubicBezTo>
                  <a:cubicBezTo>
                    <a:pt x="0" y="6369"/>
                    <a:pt x="1856" y="8209"/>
                    <a:pt x="4136" y="8209"/>
                  </a:cubicBezTo>
                  <a:cubicBezTo>
                    <a:pt x="6416" y="8209"/>
                    <a:pt x="8272" y="6369"/>
                    <a:pt x="8272" y="4105"/>
                  </a:cubicBezTo>
                  <a:cubicBezTo>
                    <a:pt x="8272" y="1842"/>
                    <a:pt x="6416" y="1"/>
                    <a:pt x="41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4" name="Google Shape;1234;p52"/>
            <p:cNvSpPr/>
            <p:nvPr/>
          </p:nvSpPr>
          <p:spPr>
            <a:xfrm>
              <a:off x="1753283" y="3529504"/>
              <a:ext cx="13845" cy="88032"/>
            </a:xfrm>
            <a:custGeom>
              <a:rect b="b" l="l" r="r" t="t"/>
              <a:pathLst>
                <a:path extrusionOk="0" h="4203" w="661">
                  <a:moveTo>
                    <a:pt x="331" y="0"/>
                  </a:moveTo>
                  <a:cubicBezTo>
                    <a:pt x="148" y="0"/>
                    <a:pt x="1" y="147"/>
                    <a:pt x="1" y="329"/>
                  </a:cubicBezTo>
                  <a:lnTo>
                    <a:pt x="1" y="3872"/>
                  </a:lnTo>
                  <a:cubicBezTo>
                    <a:pt x="1" y="4055"/>
                    <a:pt x="148" y="4202"/>
                    <a:pt x="331" y="4202"/>
                  </a:cubicBezTo>
                  <a:cubicBezTo>
                    <a:pt x="513" y="4202"/>
                    <a:pt x="660" y="4055"/>
                    <a:pt x="660" y="3872"/>
                  </a:cubicBezTo>
                  <a:lnTo>
                    <a:pt x="660" y="329"/>
                  </a:lnTo>
                  <a:cubicBezTo>
                    <a:pt x="660" y="147"/>
                    <a:pt x="513" y="0"/>
                    <a:pt x="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5" name="Google Shape;1235;p52"/>
            <p:cNvSpPr/>
            <p:nvPr/>
          </p:nvSpPr>
          <p:spPr>
            <a:xfrm>
              <a:off x="1922561" y="3468219"/>
              <a:ext cx="52844" cy="53158"/>
            </a:xfrm>
            <a:custGeom>
              <a:rect b="b" l="l" r="r" t="t"/>
              <a:pathLst>
                <a:path extrusionOk="0" h="2538" w="2523">
                  <a:moveTo>
                    <a:pt x="1262" y="660"/>
                  </a:moveTo>
                  <a:cubicBezTo>
                    <a:pt x="1594" y="660"/>
                    <a:pt x="1863" y="933"/>
                    <a:pt x="1863" y="1268"/>
                  </a:cubicBezTo>
                  <a:cubicBezTo>
                    <a:pt x="1863" y="1604"/>
                    <a:pt x="1594" y="1878"/>
                    <a:pt x="1262" y="1878"/>
                  </a:cubicBezTo>
                  <a:cubicBezTo>
                    <a:pt x="930" y="1878"/>
                    <a:pt x="660" y="1604"/>
                    <a:pt x="660" y="1268"/>
                  </a:cubicBezTo>
                  <a:cubicBezTo>
                    <a:pt x="660" y="933"/>
                    <a:pt x="930" y="660"/>
                    <a:pt x="1262" y="660"/>
                  </a:cubicBezTo>
                  <a:close/>
                  <a:moveTo>
                    <a:pt x="1262" y="0"/>
                  </a:moveTo>
                  <a:cubicBezTo>
                    <a:pt x="567" y="0"/>
                    <a:pt x="1" y="569"/>
                    <a:pt x="1" y="1268"/>
                  </a:cubicBezTo>
                  <a:cubicBezTo>
                    <a:pt x="1" y="1969"/>
                    <a:pt x="567" y="2538"/>
                    <a:pt x="1262" y="2538"/>
                  </a:cubicBezTo>
                  <a:cubicBezTo>
                    <a:pt x="1957" y="2538"/>
                    <a:pt x="2523" y="1969"/>
                    <a:pt x="2523" y="1268"/>
                  </a:cubicBezTo>
                  <a:cubicBezTo>
                    <a:pt x="2523" y="569"/>
                    <a:pt x="1957" y="0"/>
                    <a:pt x="12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6" name="Google Shape;1236;p52"/>
            <p:cNvSpPr/>
            <p:nvPr/>
          </p:nvSpPr>
          <p:spPr>
            <a:xfrm>
              <a:off x="1613790" y="3247144"/>
              <a:ext cx="411088" cy="471660"/>
            </a:xfrm>
            <a:custGeom>
              <a:rect b="b" l="l" r="r" t="t"/>
              <a:pathLst>
                <a:path extrusionOk="0" h="22519" w="19627">
                  <a:moveTo>
                    <a:pt x="6997" y="2218"/>
                  </a:moveTo>
                  <a:cubicBezTo>
                    <a:pt x="8444" y="2218"/>
                    <a:pt x="9673" y="3414"/>
                    <a:pt x="9673" y="4869"/>
                  </a:cubicBezTo>
                  <a:lnTo>
                    <a:pt x="9673" y="8646"/>
                  </a:lnTo>
                  <a:lnTo>
                    <a:pt x="4315" y="8647"/>
                  </a:lnTo>
                  <a:lnTo>
                    <a:pt x="4318" y="4872"/>
                  </a:lnTo>
                  <a:cubicBezTo>
                    <a:pt x="4318" y="3409"/>
                    <a:pt x="5520" y="2218"/>
                    <a:pt x="6997" y="2218"/>
                  </a:cubicBezTo>
                  <a:close/>
                  <a:moveTo>
                    <a:pt x="11196" y="9305"/>
                  </a:moveTo>
                  <a:cubicBezTo>
                    <a:pt x="12054" y="9305"/>
                    <a:pt x="12819" y="9816"/>
                    <a:pt x="13151" y="10594"/>
                  </a:cubicBezTo>
                  <a:cubicBezTo>
                    <a:pt x="12962" y="10838"/>
                    <a:pt x="12801" y="11109"/>
                    <a:pt x="12676" y="11404"/>
                  </a:cubicBezTo>
                  <a:cubicBezTo>
                    <a:pt x="12119" y="12714"/>
                    <a:pt x="12373" y="14223"/>
                    <a:pt x="13322" y="15278"/>
                  </a:cubicBezTo>
                  <a:lnTo>
                    <a:pt x="13320" y="19730"/>
                  </a:lnTo>
                  <a:cubicBezTo>
                    <a:pt x="13319" y="20902"/>
                    <a:pt x="12366" y="21856"/>
                    <a:pt x="11193" y="21856"/>
                  </a:cubicBezTo>
                  <a:lnTo>
                    <a:pt x="2787" y="21859"/>
                  </a:lnTo>
                  <a:cubicBezTo>
                    <a:pt x="2218" y="21859"/>
                    <a:pt x="1684" y="21637"/>
                    <a:pt x="1282" y="21235"/>
                  </a:cubicBezTo>
                  <a:cubicBezTo>
                    <a:pt x="880" y="20833"/>
                    <a:pt x="659" y="20299"/>
                    <a:pt x="659" y="19732"/>
                  </a:cubicBezTo>
                  <a:lnTo>
                    <a:pt x="662" y="11434"/>
                  </a:lnTo>
                  <a:cubicBezTo>
                    <a:pt x="662" y="10262"/>
                    <a:pt x="1616" y="9308"/>
                    <a:pt x="2788" y="9308"/>
                  </a:cubicBezTo>
                  <a:lnTo>
                    <a:pt x="3978" y="9307"/>
                  </a:lnTo>
                  <a:cubicBezTo>
                    <a:pt x="3980" y="9307"/>
                    <a:pt x="3983" y="9308"/>
                    <a:pt x="3986" y="9308"/>
                  </a:cubicBezTo>
                  <a:cubicBezTo>
                    <a:pt x="3989" y="9308"/>
                    <a:pt x="3990" y="9307"/>
                    <a:pt x="3993" y="9307"/>
                  </a:cubicBezTo>
                  <a:lnTo>
                    <a:pt x="11195" y="9305"/>
                  </a:lnTo>
                  <a:close/>
                  <a:moveTo>
                    <a:pt x="6995" y="1"/>
                  </a:moveTo>
                  <a:cubicBezTo>
                    <a:pt x="5912" y="1"/>
                    <a:pt x="4885" y="347"/>
                    <a:pt x="4023" y="999"/>
                  </a:cubicBezTo>
                  <a:cubicBezTo>
                    <a:pt x="3747" y="1208"/>
                    <a:pt x="3958" y="1594"/>
                    <a:pt x="4229" y="1594"/>
                  </a:cubicBezTo>
                  <a:cubicBezTo>
                    <a:pt x="4292" y="1594"/>
                    <a:pt x="4358" y="1574"/>
                    <a:pt x="4422" y="1525"/>
                  </a:cubicBezTo>
                  <a:cubicBezTo>
                    <a:pt x="5167" y="959"/>
                    <a:pt x="6058" y="660"/>
                    <a:pt x="6997" y="660"/>
                  </a:cubicBezTo>
                  <a:cubicBezTo>
                    <a:pt x="9293" y="660"/>
                    <a:pt x="11243" y="2562"/>
                    <a:pt x="11243" y="4869"/>
                  </a:cubicBezTo>
                  <a:lnTo>
                    <a:pt x="11243" y="8646"/>
                  </a:lnTo>
                  <a:lnTo>
                    <a:pt x="10333" y="8646"/>
                  </a:lnTo>
                  <a:lnTo>
                    <a:pt x="10333" y="4869"/>
                  </a:lnTo>
                  <a:cubicBezTo>
                    <a:pt x="10333" y="3053"/>
                    <a:pt x="8806" y="1558"/>
                    <a:pt x="6997" y="1558"/>
                  </a:cubicBezTo>
                  <a:cubicBezTo>
                    <a:pt x="5156" y="1558"/>
                    <a:pt x="3658" y="3045"/>
                    <a:pt x="3658" y="4872"/>
                  </a:cubicBezTo>
                  <a:lnTo>
                    <a:pt x="3655" y="8647"/>
                  </a:lnTo>
                  <a:lnTo>
                    <a:pt x="2788" y="8649"/>
                  </a:lnTo>
                  <a:lnTo>
                    <a:pt x="2747" y="8649"/>
                  </a:lnTo>
                  <a:lnTo>
                    <a:pt x="2748" y="4871"/>
                  </a:lnTo>
                  <a:cubicBezTo>
                    <a:pt x="2748" y="4082"/>
                    <a:pt x="2971" y="3312"/>
                    <a:pt x="3392" y="2644"/>
                  </a:cubicBezTo>
                  <a:cubicBezTo>
                    <a:pt x="3552" y="2391"/>
                    <a:pt x="3324" y="2141"/>
                    <a:pt x="3095" y="2141"/>
                  </a:cubicBezTo>
                  <a:cubicBezTo>
                    <a:pt x="2998" y="2141"/>
                    <a:pt x="2902" y="2185"/>
                    <a:pt x="2835" y="2292"/>
                  </a:cubicBezTo>
                  <a:cubicBezTo>
                    <a:pt x="2346" y="3066"/>
                    <a:pt x="2089" y="3957"/>
                    <a:pt x="2089" y="4871"/>
                  </a:cubicBezTo>
                  <a:lnTo>
                    <a:pt x="2086" y="8738"/>
                  </a:lnTo>
                  <a:cubicBezTo>
                    <a:pt x="889" y="9051"/>
                    <a:pt x="3" y="10140"/>
                    <a:pt x="3" y="11434"/>
                  </a:cubicBezTo>
                  <a:lnTo>
                    <a:pt x="0" y="19732"/>
                  </a:lnTo>
                  <a:cubicBezTo>
                    <a:pt x="0" y="20475"/>
                    <a:pt x="289" y="21176"/>
                    <a:pt x="816" y="21702"/>
                  </a:cubicBezTo>
                  <a:cubicBezTo>
                    <a:pt x="1342" y="22228"/>
                    <a:pt x="2042" y="22518"/>
                    <a:pt x="2787" y="22518"/>
                  </a:cubicBezTo>
                  <a:lnTo>
                    <a:pt x="11195" y="22516"/>
                  </a:lnTo>
                  <a:cubicBezTo>
                    <a:pt x="12730" y="22516"/>
                    <a:pt x="13980" y="21265"/>
                    <a:pt x="13980" y="19730"/>
                  </a:cubicBezTo>
                  <a:lnTo>
                    <a:pt x="13981" y="15852"/>
                  </a:lnTo>
                  <a:cubicBezTo>
                    <a:pt x="14166" y="15977"/>
                    <a:pt x="14363" y="16087"/>
                    <a:pt x="14568" y="16177"/>
                  </a:cubicBezTo>
                  <a:lnTo>
                    <a:pt x="14572" y="17240"/>
                  </a:lnTo>
                  <a:cubicBezTo>
                    <a:pt x="14573" y="17530"/>
                    <a:pt x="14809" y="17759"/>
                    <a:pt x="15025" y="17927"/>
                  </a:cubicBezTo>
                  <a:cubicBezTo>
                    <a:pt x="14398" y="18373"/>
                    <a:pt x="14386" y="19344"/>
                    <a:pt x="15028" y="19785"/>
                  </a:cubicBezTo>
                  <a:cubicBezTo>
                    <a:pt x="14626" y="20092"/>
                    <a:pt x="14320" y="20762"/>
                    <a:pt x="14809" y="21161"/>
                  </a:cubicBezTo>
                  <a:lnTo>
                    <a:pt x="15620" y="21823"/>
                  </a:lnTo>
                  <a:cubicBezTo>
                    <a:pt x="15734" y="21916"/>
                    <a:pt x="15875" y="21962"/>
                    <a:pt x="16017" y="21962"/>
                  </a:cubicBezTo>
                  <a:cubicBezTo>
                    <a:pt x="16159" y="21962"/>
                    <a:pt x="16301" y="21916"/>
                    <a:pt x="16415" y="21822"/>
                  </a:cubicBezTo>
                  <a:lnTo>
                    <a:pt x="17226" y="21154"/>
                  </a:lnTo>
                  <a:cubicBezTo>
                    <a:pt x="17371" y="21034"/>
                    <a:pt x="17455" y="20858"/>
                    <a:pt x="17454" y="20669"/>
                  </a:cubicBezTo>
                  <a:lnTo>
                    <a:pt x="17451" y="19438"/>
                  </a:lnTo>
                  <a:cubicBezTo>
                    <a:pt x="17450" y="19224"/>
                    <a:pt x="17290" y="19125"/>
                    <a:pt x="17127" y="19125"/>
                  </a:cubicBezTo>
                  <a:cubicBezTo>
                    <a:pt x="16931" y="19125"/>
                    <a:pt x="16731" y="19266"/>
                    <a:pt x="16791" y="19518"/>
                  </a:cubicBezTo>
                  <a:lnTo>
                    <a:pt x="16794" y="20656"/>
                  </a:lnTo>
                  <a:lnTo>
                    <a:pt x="16018" y="21296"/>
                  </a:lnTo>
                  <a:lnTo>
                    <a:pt x="15238" y="20658"/>
                  </a:lnTo>
                  <a:lnTo>
                    <a:pt x="15237" y="20488"/>
                  </a:lnTo>
                  <a:cubicBezTo>
                    <a:pt x="15799" y="20054"/>
                    <a:pt x="15789" y="19517"/>
                    <a:pt x="15236" y="19085"/>
                  </a:cubicBezTo>
                  <a:lnTo>
                    <a:pt x="15234" y="18628"/>
                  </a:lnTo>
                  <a:cubicBezTo>
                    <a:pt x="15795" y="18194"/>
                    <a:pt x="15786" y="17658"/>
                    <a:pt x="15233" y="17225"/>
                  </a:cubicBezTo>
                  <a:lnTo>
                    <a:pt x="15227" y="15952"/>
                  </a:lnTo>
                  <a:cubicBezTo>
                    <a:pt x="15226" y="15813"/>
                    <a:pt x="15139" y="15691"/>
                    <a:pt x="15010" y="15644"/>
                  </a:cubicBezTo>
                  <a:cubicBezTo>
                    <a:pt x="14579" y="15487"/>
                    <a:pt x="14185" y="15231"/>
                    <a:pt x="13871" y="14901"/>
                  </a:cubicBezTo>
                  <a:cubicBezTo>
                    <a:pt x="13046" y="14035"/>
                    <a:pt x="12815" y="12764"/>
                    <a:pt x="13283" y="11661"/>
                  </a:cubicBezTo>
                  <a:cubicBezTo>
                    <a:pt x="13750" y="10566"/>
                    <a:pt x="14814" y="9859"/>
                    <a:pt x="15998" y="9859"/>
                  </a:cubicBezTo>
                  <a:cubicBezTo>
                    <a:pt x="17606" y="9859"/>
                    <a:pt x="18965" y="11251"/>
                    <a:pt x="18964" y="12852"/>
                  </a:cubicBezTo>
                  <a:cubicBezTo>
                    <a:pt x="18963" y="14102"/>
                    <a:pt x="18157" y="15249"/>
                    <a:pt x="17006" y="15643"/>
                  </a:cubicBezTo>
                  <a:cubicBezTo>
                    <a:pt x="16873" y="15688"/>
                    <a:pt x="16783" y="15813"/>
                    <a:pt x="16783" y="15955"/>
                  </a:cubicBezTo>
                  <a:lnTo>
                    <a:pt x="16787" y="17624"/>
                  </a:lnTo>
                  <a:cubicBezTo>
                    <a:pt x="16746" y="17858"/>
                    <a:pt x="16951" y="18004"/>
                    <a:pt x="17143" y="18004"/>
                  </a:cubicBezTo>
                  <a:cubicBezTo>
                    <a:pt x="17299" y="18004"/>
                    <a:pt x="17447" y="17907"/>
                    <a:pt x="17447" y="17680"/>
                  </a:cubicBezTo>
                  <a:lnTo>
                    <a:pt x="17444" y="16181"/>
                  </a:lnTo>
                  <a:cubicBezTo>
                    <a:pt x="18737" y="15633"/>
                    <a:pt x="19622" y="14299"/>
                    <a:pt x="19623" y="12853"/>
                  </a:cubicBezTo>
                  <a:cubicBezTo>
                    <a:pt x="19626" y="10898"/>
                    <a:pt x="17962" y="9199"/>
                    <a:pt x="15998" y="9199"/>
                  </a:cubicBezTo>
                  <a:cubicBezTo>
                    <a:pt x="15112" y="9199"/>
                    <a:pt x="14279" y="9524"/>
                    <a:pt x="13634" y="10083"/>
                  </a:cubicBezTo>
                  <a:cubicBezTo>
                    <a:pt x="13265" y="9414"/>
                    <a:pt x="12638" y="8928"/>
                    <a:pt x="11902" y="8737"/>
                  </a:cubicBezTo>
                  <a:lnTo>
                    <a:pt x="11902" y="4869"/>
                  </a:lnTo>
                  <a:cubicBezTo>
                    <a:pt x="11902" y="2200"/>
                    <a:pt x="9654" y="1"/>
                    <a:pt x="69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37" name="Google Shape;1237;p52"/>
          <p:cNvGrpSpPr/>
          <p:nvPr/>
        </p:nvGrpSpPr>
        <p:grpSpPr>
          <a:xfrm>
            <a:off x="6046500" y="1899441"/>
            <a:ext cx="1514092" cy="1460885"/>
            <a:chOff x="3158777" y="1061219"/>
            <a:chExt cx="480939" cy="469210"/>
          </a:xfrm>
        </p:grpSpPr>
        <p:sp>
          <p:nvSpPr>
            <p:cNvPr id="1238" name="Google Shape;1238;p52"/>
            <p:cNvSpPr/>
            <p:nvPr/>
          </p:nvSpPr>
          <p:spPr>
            <a:xfrm>
              <a:off x="3158777" y="1061219"/>
              <a:ext cx="480939" cy="469210"/>
            </a:xfrm>
            <a:custGeom>
              <a:rect b="b" l="l" r="r" t="t"/>
              <a:pathLst>
                <a:path extrusionOk="0" h="22402" w="22962">
                  <a:moveTo>
                    <a:pt x="11455" y="8919"/>
                  </a:moveTo>
                  <a:cubicBezTo>
                    <a:pt x="12649" y="8919"/>
                    <a:pt x="13650" y="9918"/>
                    <a:pt x="13650" y="11112"/>
                  </a:cubicBezTo>
                  <a:lnTo>
                    <a:pt x="13648" y="12876"/>
                  </a:lnTo>
                  <a:lnTo>
                    <a:pt x="9258" y="12877"/>
                  </a:lnTo>
                  <a:lnTo>
                    <a:pt x="9259" y="11115"/>
                  </a:lnTo>
                  <a:cubicBezTo>
                    <a:pt x="9259" y="9904"/>
                    <a:pt x="10245" y="8919"/>
                    <a:pt x="11455" y="8919"/>
                  </a:cubicBezTo>
                  <a:close/>
                  <a:moveTo>
                    <a:pt x="11546" y="3527"/>
                  </a:moveTo>
                  <a:lnTo>
                    <a:pt x="19288" y="8737"/>
                  </a:lnTo>
                  <a:lnTo>
                    <a:pt x="19288" y="18307"/>
                  </a:lnTo>
                  <a:cubicBezTo>
                    <a:pt x="19279" y="18832"/>
                    <a:pt x="18850" y="19258"/>
                    <a:pt x="18331" y="19258"/>
                  </a:cubicBezTo>
                  <a:lnTo>
                    <a:pt x="16213" y="19257"/>
                  </a:lnTo>
                  <a:lnTo>
                    <a:pt x="16213" y="17064"/>
                  </a:lnTo>
                  <a:cubicBezTo>
                    <a:pt x="16213" y="16851"/>
                    <a:pt x="16051" y="16750"/>
                    <a:pt x="15887" y="16750"/>
                  </a:cubicBezTo>
                  <a:cubicBezTo>
                    <a:pt x="15707" y="16750"/>
                    <a:pt x="15525" y="16873"/>
                    <a:pt x="15555" y="17106"/>
                  </a:cubicBezTo>
                  <a:lnTo>
                    <a:pt x="15555" y="20429"/>
                  </a:lnTo>
                  <a:cubicBezTo>
                    <a:pt x="15554" y="21153"/>
                    <a:pt x="14966" y="21741"/>
                    <a:pt x="14242" y="21741"/>
                  </a:cubicBezTo>
                  <a:lnTo>
                    <a:pt x="8660" y="21743"/>
                  </a:lnTo>
                  <a:cubicBezTo>
                    <a:pt x="7947" y="21743"/>
                    <a:pt x="7347" y="21145"/>
                    <a:pt x="7347" y="20430"/>
                  </a:cubicBezTo>
                  <a:lnTo>
                    <a:pt x="7348" y="14847"/>
                  </a:lnTo>
                  <a:cubicBezTo>
                    <a:pt x="7348" y="14124"/>
                    <a:pt x="7937" y="13535"/>
                    <a:pt x="8662" y="13535"/>
                  </a:cubicBezTo>
                  <a:lnTo>
                    <a:pt x="14243" y="13534"/>
                  </a:lnTo>
                  <a:cubicBezTo>
                    <a:pt x="14956" y="13534"/>
                    <a:pt x="15557" y="14133"/>
                    <a:pt x="15557" y="14847"/>
                  </a:cubicBezTo>
                  <a:lnTo>
                    <a:pt x="15557" y="15262"/>
                  </a:lnTo>
                  <a:cubicBezTo>
                    <a:pt x="15523" y="15491"/>
                    <a:pt x="15722" y="15631"/>
                    <a:pt x="15910" y="15631"/>
                  </a:cubicBezTo>
                  <a:cubicBezTo>
                    <a:pt x="16066" y="15631"/>
                    <a:pt x="16215" y="15534"/>
                    <a:pt x="16215" y="15308"/>
                  </a:cubicBezTo>
                  <a:lnTo>
                    <a:pt x="16215" y="14847"/>
                  </a:lnTo>
                  <a:cubicBezTo>
                    <a:pt x="16215" y="13802"/>
                    <a:pt x="15351" y="12909"/>
                    <a:pt x="14307" y="12877"/>
                  </a:cubicBezTo>
                  <a:lnTo>
                    <a:pt x="14308" y="11113"/>
                  </a:lnTo>
                  <a:cubicBezTo>
                    <a:pt x="14308" y="9559"/>
                    <a:pt x="13007" y="8261"/>
                    <a:pt x="11455" y="8261"/>
                  </a:cubicBezTo>
                  <a:cubicBezTo>
                    <a:pt x="9882" y="8261"/>
                    <a:pt x="8601" y="9541"/>
                    <a:pt x="8601" y="11115"/>
                  </a:cubicBezTo>
                  <a:lnTo>
                    <a:pt x="8600" y="12878"/>
                  </a:lnTo>
                  <a:cubicBezTo>
                    <a:pt x="7542" y="12911"/>
                    <a:pt x="6691" y="13781"/>
                    <a:pt x="6690" y="14847"/>
                  </a:cubicBezTo>
                  <a:lnTo>
                    <a:pt x="6689" y="19250"/>
                  </a:lnTo>
                  <a:lnTo>
                    <a:pt x="4599" y="19250"/>
                  </a:lnTo>
                  <a:cubicBezTo>
                    <a:pt x="4088" y="19249"/>
                    <a:pt x="3676" y="18800"/>
                    <a:pt x="3676" y="18300"/>
                  </a:cubicBezTo>
                  <a:lnTo>
                    <a:pt x="3676" y="8719"/>
                  </a:lnTo>
                  <a:lnTo>
                    <a:pt x="11546" y="3527"/>
                  </a:lnTo>
                  <a:close/>
                  <a:moveTo>
                    <a:pt x="11584" y="1"/>
                  </a:moveTo>
                  <a:cubicBezTo>
                    <a:pt x="11281" y="1"/>
                    <a:pt x="10976" y="87"/>
                    <a:pt x="10709" y="260"/>
                  </a:cubicBezTo>
                  <a:lnTo>
                    <a:pt x="3956" y="4711"/>
                  </a:lnTo>
                  <a:cubicBezTo>
                    <a:pt x="3804" y="4812"/>
                    <a:pt x="3762" y="5015"/>
                    <a:pt x="3862" y="5167"/>
                  </a:cubicBezTo>
                  <a:cubicBezTo>
                    <a:pt x="3926" y="5263"/>
                    <a:pt x="4031" y="5315"/>
                    <a:pt x="4138" y="5315"/>
                  </a:cubicBezTo>
                  <a:cubicBezTo>
                    <a:pt x="4200" y="5315"/>
                    <a:pt x="4262" y="5297"/>
                    <a:pt x="4318" y="5261"/>
                  </a:cubicBezTo>
                  <a:lnTo>
                    <a:pt x="11070" y="811"/>
                  </a:lnTo>
                  <a:cubicBezTo>
                    <a:pt x="11227" y="709"/>
                    <a:pt x="11406" y="658"/>
                    <a:pt x="11584" y="658"/>
                  </a:cubicBezTo>
                  <a:cubicBezTo>
                    <a:pt x="11761" y="658"/>
                    <a:pt x="11937" y="708"/>
                    <a:pt x="12090" y="809"/>
                  </a:cubicBezTo>
                  <a:lnTo>
                    <a:pt x="21668" y="7247"/>
                  </a:lnTo>
                  <a:cubicBezTo>
                    <a:pt x="22098" y="7532"/>
                    <a:pt x="22212" y="8122"/>
                    <a:pt x="21923" y="8561"/>
                  </a:cubicBezTo>
                  <a:cubicBezTo>
                    <a:pt x="21745" y="8831"/>
                    <a:pt x="21430" y="8987"/>
                    <a:pt x="21114" y="8987"/>
                  </a:cubicBezTo>
                  <a:cubicBezTo>
                    <a:pt x="20943" y="8987"/>
                    <a:pt x="20771" y="8941"/>
                    <a:pt x="20620" y="8842"/>
                  </a:cubicBezTo>
                  <a:lnTo>
                    <a:pt x="11731" y="2859"/>
                  </a:lnTo>
                  <a:cubicBezTo>
                    <a:pt x="11675" y="2822"/>
                    <a:pt x="11610" y="2803"/>
                    <a:pt x="11546" y="2803"/>
                  </a:cubicBezTo>
                  <a:cubicBezTo>
                    <a:pt x="11483" y="2803"/>
                    <a:pt x="11421" y="2821"/>
                    <a:pt x="11366" y="2857"/>
                  </a:cubicBezTo>
                  <a:lnTo>
                    <a:pt x="2319" y="8826"/>
                  </a:lnTo>
                  <a:cubicBezTo>
                    <a:pt x="2165" y="8927"/>
                    <a:pt x="1988" y="8975"/>
                    <a:pt x="1813" y="8975"/>
                  </a:cubicBezTo>
                  <a:cubicBezTo>
                    <a:pt x="1505" y="8975"/>
                    <a:pt x="1200" y="8827"/>
                    <a:pt x="1026" y="8551"/>
                  </a:cubicBezTo>
                  <a:cubicBezTo>
                    <a:pt x="748" y="8112"/>
                    <a:pt x="880" y="7521"/>
                    <a:pt x="1323" y="7233"/>
                  </a:cubicBezTo>
                  <a:lnTo>
                    <a:pt x="2868" y="6216"/>
                  </a:lnTo>
                  <a:cubicBezTo>
                    <a:pt x="3020" y="6116"/>
                    <a:pt x="3062" y="5912"/>
                    <a:pt x="2962" y="5760"/>
                  </a:cubicBezTo>
                  <a:cubicBezTo>
                    <a:pt x="2899" y="5664"/>
                    <a:pt x="2794" y="5612"/>
                    <a:pt x="2687" y="5612"/>
                  </a:cubicBezTo>
                  <a:cubicBezTo>
                    <a:pt x="2624" y="5612"/>
                    <a:pt x="2562" y="5630"/>
                    <a:pt x="2506" y="5667"/>
                  </a:cubicBezTo>
                  <a:lnTo>
                    <a:pt x="964" y="6684"/>
                  </a:lnTo>
                  <a:cubicBezTo>
                    <a:pt x="222" y="7165"/>
                    <a:pt x="0" y="8161"/>
                    <a:pt x="470" y="8904"/>
                  </a:cubicBezTo>
                  <a:cubicBezTo>
                    <a:pt x="768" y="9375"/>
                    <a:pt x="1289" y="9630"/>
                    <a:pt x="1816" y="9630"/>
                  </a:cubicBezTo>
                  <a:cubicBezTo>
                    <a:pt x="2115" y="9630"/>
                    <a:pt x="2416" y="9548"/>
                    <a:pt x="2680" y="9377"/>
                  </a:cubicBezTo>
                  <a:lnTo>
                    <a:pt x="3018" y="9153"/>
                  </a:lnTo>
                  <a:lnTo>
                    <a:pt x="3018" y="18297"/>
                  </a:lnTo>
                  <a:cubicBezTo>
                    <a:pt x="3009" y="19170"/>
                    <a:pt x="3725" y="19907"/>
                    <a:pt x="4599" y="19907"/>
                  </a:cubicBezTo>
                  <a:lnTo>
                    <a:pt x="6689" y="19908"/>
                  </a:lnTo>
                  <a:lnTo>
                    <a:pt x="6689" y="20430"/>
                  </a:lnTo>
                  <a:cubicBezTo>
                    <a:pt x="6689" y="21503"/>
                    <a:pt x="7589" y="22402"/>
                    <a:pt x="8660" y="22402"/>
                  </a:cubicBezTo>
                  <a:lnTo>
                    <a:pt x="14243" y="22399"/>
                  </a:lnTo>
                  <a:cubicBezTo>
                    <a:pt x="15328" y="22399"/>
                    <a:pt x="16212" y="21515"/>
                    <a:pt x="16213" y="20429"/>
                  </a:cubicBezTo>
                  <a:lnTo>
                    <a:pt x="16213" y="19915"/>
                  </a:lnTo>
                  <a:lnTo>
                    <a:pt x="18329" y="19916"/>
                  </a:lnTo>
                  <a:lnTo>
                    <a:pt x="18331" y="19916"/>
                  </a:lnTo>
                  <a:cubicBezTo>
                    <a:pt x="19209" y="19916"/>
                    <a:pt x="19933" y="19198"/>
                    <a:pt x="19944" y="18314"/>
                  </a:cubicBezTo>
                  <a:lnTo>
                    <a:pt x="19944" y="18310"/>
                  </a:lnTo>
                  <a:lnTo>
                    <a:pt x="19944" y="9180"/>
                  </a:lnTo>
                  <a:lnTo>
                    <a:pt x="20256" y="9388"/>
                  </a:lnTo>
                  <a:cubicBezTo>
                    <a:pt x="20520" y="9563"/>
                    <a:pt x="20820" y="9646"/>
                    <a:pt x="21118" y="9646"/>
                  </a:cubicBezTo>
                  <a:cubicBezTo>
                    <a:pt x="21645" y="9646"/>
                    <a:pt x="22166" y="9387"/>
                    <a:pt x="22472" y="8923"/>
                  </a:cubicBezTo>
                  <a:cubicBezTo>
                    <a:pt x="22961" y="8181"/>
                    <a:pt x="22763" y="7183"/>
                    <a:pt x="22033" y="6699"/>
                  </a:cubicBezTo>
                  <a:lnTo>
                    <a:pt x="12456" y="261"/>
                  </a:lnTo>
                  <a:cubicBezTo>
                    <a:pt x="12193" y="88"/>
                    <a:pt x="11889" y="1"/>
                    <a:pt x="115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9" name="Google Shape;1239;p52"/>
            <p:cNvSpPr/>
            <p:nvPr/>
          </p:nvSpPr>
          <p:spPr>
            <a:xfrm>
              <a:off x="3391769" y="1401995"/>
              <a:ext cx="13803" cy="61453"/>
            </a:xfrm>
            <a:custGeom>
              <a:rect b="b" l="l" r="r" t="t"/>
              <a:pathLst>
                <a:path extrusionOk="0" h="2934" w="659">
                  <a:moveTo>
                    <a:pt x="330" y="1"/>
                  </a:moveTo>
                  <a:cubicBezTo>
                    <a:pt x="148" y="1"/>
                    <a:pt x="1" y="148"/>
                    <a:pt x="1" y="330"/>
                  </a:cubicBezTo>
                  <a:lnTo>
                    <a:pt x="1" y="2604"/>
                  </a:lnTo>
                  <a:cubicBezTo>
                    <a:pt x="1" y="2787"/>
                    <a:pt x="148" y="2933"/>
                    <a:pt x="330" y="2933"/>
                  </a:cubicBezTo>
                  <a:cubicBezTo>
                    <a:pt x="512" y="2933"/>
                    <a:pt x="659" y="2787"/>
                    <a:pt x="659" y="2604"/>
                  </a:cubicBezTo>
                  <a:lnTo>
                    <a:pt x="659" y="330"/>
                  </a:lnTo>
                  <a:cubicBezTo>
                    <a:pt x="659" y="148"/>
                    <a:pt x="512" y="1"/>
                    <a:pt x="3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53"/>
          <p:cNvSpPr txBox="1"/>
          <p:nvPr>
            <p:ph type="title"/>
          </p:nvPr>
        </p:nvSpPr>
        <p:spPr>
          <a:xfrm>
            <a:off x="2323900" y="228763"/>
            <a:ext cx="43329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Cómo</a:t>
            </a:r>
            <a:r>
              <a:rPr lang="es"/>
              <a:t> Empecé</a:t>
            </a:r>
            <a:endParaRPr/>
          </a:p>
        </p:txBody>
      </p:sp>
      <p:sp>
        <p:nvSpPr>
          <p:cNvPr id="1245" name="Google Shape;1245;p53"/>
          <p:cNvSpPr txBox="1"/>
          <p:nvPr>
            <p:ph idx="1" type="subTitle"/>
          </p:nvPr>
        </p:nvSpPr>
        <p:spPr>
          <a:xfrm>
            <a:off x="4439600" y="1312825"/>
            <a:ext cx="4467900" cy="26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s" sz="2300"/>
              <a:t>Investigación</a:t>
            </a:r>
            <a:r>
              <a:rPr lang="es" sz="2300"/>
              <a:t> y </a:t>
            </a:r>
            <a:r>
              <a:rPr lang="es" sz="2300"/>
              <a:t>comparación</a:t>
            </a:r>
            <a:r>
              <a:rPr lang="es" sz="2300"/>
              <a:t> de precios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s" sz="2300"/>
              <a:t>Lista de compra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s" sz="2300"/>
              <a:t>Modulo RFID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s" sz="2300"/>
              <a:t>Arduino UNO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s" sz="2300"/>
              <a:t>ESP8266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s" sz="2300"/>
              <a:t>ESP32</a:t>
            </a:r>
            <a:endParaRPr sz="2300"/>
          </a:p>
        </p:txBody>
      </p:sp>
      <p:cxnSp>
        <p:nvCxnSpPr>
          <p:cNvPr id="1246" name="Google Shape;1246;p53"/>
          <p:cNvCxnSpPr/>
          <p:nvPr/>
        </p:nvCxnSpPr>
        <p:spPr>
          <a:xfrm>
            <a:off x="8540225" y="140275"/>
            <a:ext cx="0" cy="10188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1247" name="Google Shape;1247;p53"/>
          <p:cNvCxnSpPr/>
          <p:nvPr/>
        </p:nvCxnSpPr>
        <p:spPr>
          <a:xfrm>
            <a:off x="8645425" y="140275"/>
            <a:ext cx="0" cy="15033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1248" name="Google Shape;1248;p53"/>
          <p:cNvCxnSpPr/>
          <p:nvPr/>
        </p:nvCxnSpPr>
        <p:spPr>
          <a:xfrm rot="10800000">
            <a:off x="7241400" y="4252166"/>
            <a:ext cx="17700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1249" name="Google Shape;1249;p53"/>
          <p:cNvCxnSpPr/>
          <p:nvPr/>
        </p:nvCxnSpPr>
        <p:spPr>
          <a:xfrm rot="10800000">
            <a:off x="7930200" y="4376716"/>
            <a:ext cx="10812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oval"/>
          </a:ln>
        </p:spPr>
      </p:cxnSp>
      <p:grpSp>
        <p:nvGrpSpPr>
          <p:cNvPr id="1250" name="Google Shape;1250;p53"/>
          <p:cNvGrpSpPr/>
          <p:nvPr/>
        </p:nvGrpSpPr>
        <p:grpSpPr>
          <a:xfrm flipH="1">
            <a:off x="304136" y="445541"/>
            <a:ext cx="831725" cy="680221"/>
            <a:chOff x="3458975" y="1001825"/>
            <a:chExt cx="578350" cy="473000"/>
          </a:xfrm>
        </p:grpSpPr>
        <p:sp>
          <p:nvSpPr>
            <p:cNvPr id="1251" name="Google Shape;1251;p53"/>
            <p:cNvSpPr/>
            <p:nvPr/>
          </p:nvSpPr>
          <p:spPr>
            <a:xfrm>
              <a:off x="3970650" y="1224750"/>
              <a:ext cx="66675" cy="99100"/>
            </a:xfrm>
            <a:custGeom>
              <a:rect b="b" l="l" r="r" t="t"/>
              <a:pathLst>
                <a:path extrusionOk="0" h="3964" w="2667">
                  <a:moveTo>
                    <a:pt x="921" y="1"/>
                  </a:moveTo>
                  <a:cubicBezTo>
                    <a:pt x="806" y="1"/>
                    <a:pt x="699" y="30"/>
                    <a:pt x="602" y="84"/>
                  </a:cubicBezTo>
                  <a:lnTo>
                    <a:pt x="593" y="74"/>
                  </a:lnTo>
                  <a:lnTo>
                    <a:pt x="1" y="428"/>
                  </a:lnTo>
                  <a:lnTo>
                    <a:pt x="173" y="820"/>
                  </a:lnTo>
                  <a:cubicBezTo>
                    <a:pt x="153" y="906"/>
                    <a:pt x="144" y="1001"/>
                    <a:pt x="144" y="1106"/>
                  </a:cubicBezTo>
                  <a:cubicBezTo>
                    <a:pt x="144" y="2005"/>
                    <a:pt x="679" y="3037"/>
                    <a:pt x="1338" y="3467"/>
                  </a:cubicBezTo>
                  <a:lnTo>
                    <a:pt x="1558" y="3963"/>
                  </a:lnTo>
                  <a:lnTo>
                    <a:pt x="2236" y="3572"/>
                  </a:lnTo>
                  <a:cubicBezTo>
                    <a:pt x="2504" y="3409"/>
                    <a:pt x="2666" y="3065"/>
                    <a:pt x="2666" y="2559"/>
                  </a:cubicBezTo>
                  <a:cubicBezTo>
                    <a:pt x="2666" y="1632"/>
                    <a:pt x="2103" y="552"/>
                    <a:pt x="1405" y="151"/>
                  </a:cubicBezTo>
                  <a:cubicBezTo>
                    <a:pt x="1233" y="49"/>
                    <a:pt x="1070" y="1"/>
                    <a:pt x="9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2" name="Google Shape;1252;p53"/>
            <p:cNvSpPr/>
            <p:nvPr/>
          </p:nvSpPr>
          <p:spPr>
            <a:xfrm>
              <a:off x="3959425" y="1233350"/>
              <a:ext cx="63075" cy="91625"/>
            </a:xfrm>
            <a:custGeom>
              <a:rect b="b" l="l" r="r" t="t"/>
              <a:pathLst>
                <a:path extrusionOk="0" h="3665" w="2523">
                  <a:moveTo>
                    <a:pt x="762" y="0"/>
                  </a:moveTo>
                  <a:cubicBezTo>
                    <a:pt x="314" y="0"/>
                    <a:pt x="0" y="415"/>
                    <a:pt x="0" y="1106"/>
                  </a:cubicBezTo>
                  <a:cubicBezTo>
                    <a:pt x="0" y="2033"/>
                    <a:pt x="564" y="3113"/>
                    <a:pt x="1262" y="3514"/>
                  </a:cubicBezTo>
                  <a:cubicBezTo>
                    <a:pt x="1439" y="3616"/>
                    <a:pt x="1608" y="3665"/>
                    <a:pt x="1761" y="3665"/>
                  </a:cubicBezTo>
                  <a:cubicBezTo>
                    <a:pt x="2210" y="3665"/>
                    <a:pt x="2523" y="3250"/>
                    <a:pt x="2523" y="2559"/>
                  </a:cubicBezTo>
                  <a:cubicBezTo>
                    <a:pt x="2523" y="1632"/>
                    <a:pt x="1959" y="552"/>
                    <a:pt x="1262" y="151"/>
                  </a:cubicBezTo>
                  <a:cubicBezTo>
                    <a:pt x="1084" y="49"/>
                    <a:pt x="915" y="0"/>
                    <a:pt x="7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3" name="Google Shape;1253;p53"/>
            <p:cNvSpPr/>
            <p:nvPr/>
          </p:nvSpPr>
          <p:spPr>
            <a:xfrm>
              <a:off x="3706925" y="1266525"/>
              <a:ext cx="291450" cy="208300"/>
            </a:xfrm>
            <a:custGeom>
              <a:rect b="b" l="l" r="r" t="t"/>
              <a:pathLst>
                <a:path extrusionOk="0" h="8332" w="11658">
                  <a:moveTo>
                    <a:pt x="11111" y="0"/>
                  </a:moveTo>
                  <a:cubicBezTo>
                    <a:pt x="11059" y="0"/>
                    <a:pt x="11014" y="17"/>
                    <a:pt x="10979" y="47"/>
                  </a:cubicBezTo>
                  <a:cubicBezTo>
                    <a:pt x="10636" y="248"/>
                    <a:pt x="6947" y="2407"/>
                    <a:pt x="5428" y="3248"/>
                  </a:cubicBezTo>
                  <a:cubicBezTo>
                    <a:pt x="5208" y="3372"/>
                    <a:pt x="4998" y="3487"/>
                    <a:pt x="4807" y="3582"/>
                  </a:cubicBezTo>
                  <a:cubicBezTo>
                    <a:pt x="3546" y="4261"/>
                    <a:pt x="2714" y="4710"/>
                    <a:pt x="2322" y="6258"/>
                  </a:cubicBezTo>
                  <a:cubicBezTo>
                    <a:pt x="2170" y="6842"/>
                    <a:pt x="1695" y="7131"/>
                    <a:pt x="1385" y="7131"/>
                  </a:cubicBezTo>
                  <a:cubicBezTo>
                    <a:pt x="1365" y="7131"/>
                    <a:pt x="1347" y="7130"/>
                    <a:pt x="1329" y="7127"/>
                  </a:cubicBezTo>
                  <a:cubicBezTo>
                    <a:pt x="1252" y="7118"/>
                    <a:pt x="1204" y="7108"/>
                    <a:pt x="1204" y="6927"/>
                  </a:cubicBezTo>
                  <a:lnTo>
                    <a:pt x="1204" y="3019"/>
                  </a:lnTo>
                  <a:lnTo>
                    <a:pt x="1" y="3019"/>
                  </a:lnTo>
                  <a:lnTo>
                    <a:pt x="1" y="6927"/>
                  </a:lnTo>
                  <a:cubicBezTo>
                    <a:pt x="1" y="7682"/>
                    <a:pt x="459" y="8226"/>
                    <a:pt x="1176" y="8322"/>
                  </a:cubicBezTo>
                  <a:cubicBezTo>
                    <a:pt x="1243" y="8331"/>
                    <a:pt x="1310" y="8331"/>
                    <a:pt x="1386" y="8331"/>
                  </a:cubicBezTo>
                  <a:cubicBezTo>
                    <a:pt x="2227" y="8331"/>
                    <a:pt x="3192" y="7710"/>
                    <a:pt x="3479" y="6554"/>
                  </a:cubicBezTo>
                  <a:cubicBezTo>
                    <a:pt x="3746" y="5522"/>
                    <a:pt x="4224" y="5264"/>
                    <a:pt x="5380" y="4643"/>
                  </a:cubicBezTo>
                  <a:cubicBezTo>
                    <a:pt x="5571" y="4538"/>
                    <a:pt x="5781" y="4423"/>
                    <a:pt x="6011" y="4299"/>
                  </a:cubicBezTo>
                  <a:cubicBezTo>
                    <a:pt x="7606" y="3410"/>
                    <a:pt x="11476" y="1155"/>
                    <a:pt x="11515" y="1127"/>
                  </a:cubicBezTo>
                  <a:cubicBezTo>
                    <a:pt x="11601" y="1079"/>
                    <a:pt x="11658" y="974"/>
                    <a:pt x="11658" y="811"/>
                  </a:cubicBezTo>
                  <a:cubicBezTo>
                    <a:pt x="11658" y="515"/>
                    <a:pt x="11486" y="171"/>
                    <a:pt x="11266" y="47"/>
                  </a:cubicBezTo>
                  <a:cubicBezTo>
                    <a:pt x="11211" y="15"/>
                    <a:pt x="11158" y="0"/>
                    <a:pt x="11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4" name="Google Shape;1254;p53"/>
            <p:cNvSpPr/>
            <p:nvPr/>
          </p:nvSpPr>
          <p:spPr>
            <a:xfrm>
              <a:off x="3494325" y="1001825"/>
              <a:ext cx="455325" cy="449100"/>
            </a:xfrm>
            <a:custGeom>
              <a:rect b="b" l="l" r="r" t="t"/>
              <a:pathLst>
                <a:path extrusionOk="0" h="17964" w="18213">
                  <a:moveTo>
                    <a:pt x="12527" y="0"/>
                  </a:moveTo>
                  <a:cubicBezTo>
                    <a:pt x="12374" y="0"/>
                    <a:pt x="12222" y="48"/>
                    <a:pt x="12078" y="134"/>
                  </a:cubicBezTo>
                  <a:lnTo>
                    <a:pt x="0" y="7033"/>
                  </a:lnTo>
                  <a:lnTo>
                    <a:pt x="5514" y="17964"/>
                  </a:lnTo>
                  <a:lnTo>
                    <a:pt x="17668" y="11036"/>
                  </a:lnTo>
                  <a:lnTo>
                    <a:pt x="17668" y="11017"/>
                  </a:lnTo>
                  <a:cubicBezTo>
                    <a:pt x="17792" y="10960"/>
                    <a:pt x="17907" y="10864"/>
                    <a:pt x="17993" y="10740"/>
                  </a:cubicBezTo>
                  <a:cubicBezTo>
                    <a:pt x="18136" y="10539"/>
                    <a:pt x="18213" y="10262"/>
                    <a:pt x="18213" y="9957"/>
                  </a:cubicBezTo>
                  <a:lnTo>
                    <a:pt x="18213" y="4520"/>
                  </a:lnTo>
                  <a:cubicBezTo>
                    <a:pt x="18213" y="3736"/>
                    <a:pt x="17744" y="2857"/>
                    <a:pt x="17142" y="2513"/>
                  </a:cubicBezTo>
                  <a:lnTo>
                    <a:pt x="13072" y="153"/>
                  </a:lnTo>
                  <a:cubicBezTo>
                    <a:pt x="12890" y="48"/>
                    <a:pt x="12709" y="0"/>
                    <a:pt x="125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5" name="Google Shape;1255;p53"/>
            <p:cNvSpPr/>
            <p:nvPr/>
          </p:nvSpPr>
          <p:spPr>
            <a:xfrm>
              <a:off x="3949400" y="1109550"/>
              <a:ext cx="250" cy="139050"/>
            </a:xfrm>
            <a:custGeom>
              <a:rect b="b" l="l" r="r" t="t"/>
              <a:pathLst>
                <a:path extrusionOk="0" h="5562" w="10">
                  <a:moveTo>
                    <a:pt x="0" y="0"/>
                  </a:moveTo>
                  <a:lnTo>
                    <a:pt x="0" y="5562"/>
                  </a:lnTo>
                  <a:lnTo>
                    <a:pt x="10" y="5562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D0E3F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6" name="Google Shape;1256;p53"/>
            <p:cNvSpPr/>
            <p:nvPr/>
          </p:nvSpPr>
          <p:spPr>
            <a:xfrm>
              <a:off x="3660825" y="1109775"/>
              <a:ext cx="288825" cy="305575"/>
            </a:xfrm>
            <a:custGeom>
              <a:rect b="b" l="l" r="r" t="t"/>
              <a:pathLst>
                <a:path extrusionOk="0" h="12223" w="11553">
                  <a:moveTo>
                    <a:pt x="11543" y="1"/>
                  </a:moveTo>
                  <a:lnTo>
                    <a:pt x="0" y="6661"/>
                  </a:lnTo>
                  <a:lnTo>
                    <a:pt x="0" y="12222"/>
                  </a:lnTo>
                  <a:lnTo>
                    <a:pt x="11553" y="5553"/>
                  </a:lnTo>
                  <a:lnTo>
                    <a:pt x="11553" y="202"/>
                  </a:lnTo>
                  <a:cubicBezTo>
                    <a:pt x="11553" y="135"/>
                    <a:pt x="11553" y="68"/>
                    <a:pt x="11543" y="1"/>
                  </a:cubicBezTo>
                  <a:close/>
                </a:path>
              </a:pathLst>
            </a:custGeom>
            <a:solidFill>
              <a:srgbClr val="CFE3F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7" name="Google Shape;1257;p53"/>
            <p:cNvSpPr/>
            <p:nvPr/>
          </p:nvSpPr>
          <p:spPr>
            <a:xfrm>
              <a:off x="3634550" y="1244025"/>
              <a:ext cx="43975" cy="205700"/>
            </a:xfrm>
            <a:custGeom>
              <a:rect b="b" l="l" r="r" t="t"/>
              <a:pathLst>
                <a:path extrusionOk="0" h="8228" w="1759">
                  <a:moveTo>
                    <a:pt x="1758" y="1"/>
                  </a:moveTo>
                  <a:lnTo>
                    <a:pt x="0" y="441"/>
                  </a:lnTo>
                  <a:lnTo>
                    <a:pt x="0" y="8228"/>
                  </a:lnTo>
                  <a:lnTo>
                    <a:pt x="1758" y="7225"/>
                  </a:lnTo>
                  <a:lnTo>
                    <a:pt x="175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8" name="Google Shape;1258;p53"/>
            <p:cNvSpPr/>
            <p:nvPr/>
          </p:nvSpPr>
          <p:spPr>
            <a:xfrm>
              <a:off x="3481175" y="1175250"/>
              <a:ext cx="165100" cy="277825"/>
            </a:xfrm>
            <a:custGeom>
              <a:rect b="b" l="l" r="r" t="t"/>
              <a:pathLst>
                <a:path extrusionOk="0" h="11113" w="6604">
                  <a:moveTo>
                    <a:pt x="918" y="0"/>
                  </a:moveTo>
                  <a:cubicBezTo>
                    <a:pt x="479" y="0"/>
                    <a:pt x="1" y="363"/>
                    <a:pt x="1" y="1156"/>
                  </a:cubicBezTo>
                  <a:lnTo>
                    <a:pt x="1" y="6593"/>
                  </a:lnTo>
                  <a:cubicBezTo>
                    <a:pt x="1" y="7367"/>
                    <a:pt x="469" y="8256"/>
                    <a:pt x="1071" y="8600"/>
                  </a:cubicBezTo>
                  <a:lnTo>
                    <a:pt x="5142" y="10950"/>
                  </a:lnTo>
                  <a:cubicBezTo>
                    <a:pt x="5323" y="11055"/>
                    <a:pt x="5505" y="11113"/>
                    <a:pt x="5686" y="11113"/>
                  </a:cubicBezTo>
                  <a:cubicBezTo>
                    <a:pt x="5963" y="11113"/>
                    <a:pt x="6212" y="10979"/>
                    <a:pt x="6384" y="10740"/>
                  </a:cubicBezTo>
                  <a:cubicBezTo>
                    <a:pt x="6527" y="10539"/>
                    <a:pt x="6603" y="10272"/>
                    <a:pt x="6603" y="9957"/>
                  </a:cubicBezTo>
                  <a:lnTo>
                    <a:pt x="6603" y="4520"/>
                  </a:lnTo>
                  <a:cubicBezTo>
                    <a:pt x="6603" y="3736"/>
                    <a:pt x="6135" y="2857"/>
                    <a:pt x="5533" y="2513"/>
                  </a:cubicBezTo>
                  <a:lnTo>
                    <a:pt x="1453" y="153"/>
                  </a:lnTo>
                  <a:cubicBezTo>
                    <a:pt x="1272" y="57"/>
                    <a:pt x="1090" y="0"/>
                    <a:pt x="9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9" name="Google Shape;1259;p53"/>
            <p:cNvSpPr/>
            <p:nvPr/>
          </p:nvSpPr>
          <p:spPr>
            <a:xfrm>
              <a:off x="3490725" y="1184825"/>
              <a:ext cx="145750" cy="258425"/>
            </a:xfrm>
            <a:custGeom>
              <a:rect b="b" l="l" r="r" t="t"/>
              <a:pathLst>
                <a:path extrusionOk="0" h="10337" w="5830">
                  <a:moveTo>
                    <a:pt x="536" y="1"/>
                  </a:moveTo>
                  <a:cubicBezTo>
                    <a:pt x="224" y="1"/>
                    <a:pt x="1" y="289"/>
                    <a:pt x="1" y="773"/>
                  </a:cubicBezTo>
                  <a:lnTo>
                    <a:pt x="1" y="6210"/>
                  </a:lnTo>
                  <a:cubicBezTo>
                    <a:pt x="1" y="6850"/>
                    <a:pt x="402" y="7605"/>
                    <a:pt x="880" y="7882"/>
                  </a:cubicBezTo>
                  <a:lnTo>
                    <a:pt x="4960" y="10233"/>
                  </a:lnTo>
                  <a:cubicBezTo>
                    <a:pt x="5082" y="10303"/>
                    <a:pt x="5198" y="10337"/>
                    <a:pt x="5303" y="10337"/>
                  </a:cubicBezTo>
                  <a:cubicBezTo>
                    <a:pt x="5612" y="10337"/>
                    <a:pt x="5830" y="10051"/>
                    <a:pt x="5830" y="9574"/>
                  </a:cubicBezTo>
                  <a:lnTo>
                    <a:pt x="5830" y="4137"/>
                  </a:lnTo>
                  <a:cubicBezTo>
                    <a:pt x="5830" y="3496"/>
                    <a:pt x="5438" y="2742"/>
                    <a:pt x="4960" y="2465"/>
                  </a:cubicBezTo>
                  <a:lnTo>
                    <a:pt x="880" y="104"/>
                  </a:lnTo>
                  <a:cubicBezTo>
                    <a:pt x="759" y="34"/>
                    <a:pt x="642" y="1"/>
                    <a:pt x="5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0" name="Google Shape;1260;p53"/>
            <p:cNvSpPr/>
            <p:nvPr/>
          </p:nvSpPr>
          <p:spPr>
            <a:xfrm>
              <a:off x="3514875" y="1227425"/>
              <a:ext cx="97725" cy="173350"/>
            </a:xfrm>
            <a:custGeom>
              <a:rect b="b" l="l" r="r" t="t"/>
              <a:pathLst>
                <a:path extrusionOk="0" h="6934" w="3909">
                  <a:moveTo>
                    <a:pt x="348" y="0"/>
                  </a:moveTo>
                  <a:cubicBezTo>
                    <a:pt x="142" y="0"/>
                    <a:pt x="0" y="193"/>
                    <a:pt x="0" y="512"/>
                  </a:cubicBezTo>
                  <a:lnTo>
                    <a:pt x="0" y="4162"/>
                  </a:lnTo>
                  <a:cubicBezTo>
                    <a:pt x="0" y="4592"/>
                    <a:pt x="258" y="5099"/>
                    <a:pt x="583" y="5290"/>
                  </a:cubicBezTo>
                  <a:lnTo>
                    <a:pt x="3316" y="6866"/>
                  </a:lnTo>
                  <a:cubicBezTo>
                    <a:pt x="3397" y="6912"/>
                    <a:pt x="3475" y="6933"/>
                    <a:pt x="3545" y="6933"/>
                  </a:cubicBezTo>
                  <a:cubicBezTo>
                    <a:pt x="3758" y="6933"/>
                    <a:pt x="3908" y="6740"/>
                    <a:pt x="3908" y="6417"/>
                  </a:cubicBezTo>
                  <a:lnTo>
                    <a:pt x="3908" y="2777"/>
                  </a:lnTo>
                  <a:cubicBezTo>
                    <a:pt x="3908" y="2337"/>
                    <a:pt x="3641" y="1840"/>
                    <a:pt x="3316" y="1649"/>
                  </a:cubicBezTo>
                  <a:lnTo>
                    <a:pt x="583" y="73"/>
                  </a:lnTo>
                  <a:cubicBezTo>
                    <a:pt x="499" y="23"/>
                    <a:pt x="420" y="0"/>
                    <a:pt x="3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1" name="Google Shape;1261;p53"/>
            <p:cNvSpPr/>
            <p:nvPr/>
          </p:nvSpPr>
          <p:spPr>
            <a:xfrm>
              <a:off x="3526575" y="1260200"/>
              <a:ext cx="69050" cy="100300"/>
            </a:xfrm>
            <a:custGeom>
              <a:rect b="b" l="l" r="r" t="t"/>
              <a:pathLst>
                <a:path extrusionOk="0" h="4012" w="2762">
                  <a:moveTo>
                    <a:pt x="833" y="1"/>
                  </a:moveTo>
                  <a:cubicBezTo>
                    <a:pt x="345" y="1"/>
                    <a:pt x="0" y="453"/>
                    <a:pt x="0" y="1208"/>
                  </a:cubicBezTo>
                  <a:cubicBezTo>
                    <a:pt x="0" y="2230"/>
                    <a:pt x="621" y="3405"/>
                    <a:pt x="1376" y="3845"/>
                  </a:cubicBezTo>
                  <a:cubicBezTo>
                    <a:pt x="1573" y="3958"/>
                    <a:pt x="1760" y="4012"/>
                    <a:pt x="1929" y="4012"/>
                  </a:cubicBezTo>
                  <a:cubicBezTo>
                    <a:pt x="2419" y="4012"/>
                    <a:pt x="2762" y="3563"/>
                    <a:pt x="2762" y="2803"/>
                  </a:cubicBezTo>
                  <a:cubicBezTo>
                    <a:pt x="2762" y="1791"/>
                    <a:pt x="2141" y="606"/>
                    <a:pt x="1376" y="166"/>
                  </a:cubicBezTo>
                  <a:cubicBezTo>
                    <a:pt x="1184" y="54"/>
                    <a:pt x="1000" y="1"/>
                    <a:pt x="8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2" name="Google Shape;1262;p53"/>
            <p:cNvSpPr/>
            <p:nvPr/>
          </p:nvSpPr>
          <p:spPr>
            <a:xfrm>
              <a:off x="3536850" y="1275325"/>
              <a:ext cx="48500" cy="70275"/>
            </a:xfrm>
            <a:custGeom>
              <a:rect b="b" l="l" r="r" t="t"/>
              <a:pathLst>
                <a:path extrusionOk="0" h="2811" w="1940">
                  <a:moveTo>
                    <a:pt x="581" y="0"/>
                  </a:moveTo>
                  <a:cubicBezTo>
                    <a:pt x="239" y="0"/>
                    <a:pt x="0" y="315"/>
                    <a:pt x="0" y="842"/>
                  </a:cubicBezTo>
                  <a:cubicBezTo>
                    <a:pt x="0" y="1558"/>
                    <a:pt x="430" y="2380"/>
                    <a:pt x="965" y="2695"/>
                  </a:cubicBezTo>
                  <a:cubicBezTo>
                    <a:pt x="1102" y="2773"/>
                    <a:pt x="1232" y="2810"/>
                    <a:pt x="1350" y="2810"/>
                  </a:cubicBezTo>
                  <a:cubicBezTo>
                    <a:pt x="1696" y="2810"/>
                    <a:pt x="1940" y="2494"/>
                    <a:pt x="1940" y="1960"/>
                  </a:cubicBezTo>
                  <a:cubicBezTo>
                    <a:pt x="1940" y="1252"/>
                    <a:pt x="1500" y="421"/>
                    <a:pt x="965" y="115"/>
                  </a:cubicBezTo>
                  <a:cubicBezTo>
                    <a:pt x="829" y="37"/>
                    <a:pt x="699" y="0"/>
                    <a:pt x="5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3" name="Google Shape;1263;p53"/>
            <p:cNvSpPr/>
            <p:nvPr/>
          </p:nvSpPr>
          <p:spPr>
            <a:xfrm>
              <a:off x="3551425" y="1296350"/>
              <a:ext cx="19375" cy="28175"/>
            </a:xfrm>
            <a:custGeom>
              <a:rect b="b" l="l" r="r" t="t"/>
              <a:pathLst>
                <a:path extrusionOk="0" h="1127" w="775">
                  <a:moveTo>
                    <a:pt x="227" y="0"/>
                  </a:moveTo>
                  <a:cubicBezTo>
                    <a:pt x="94" y="0"/>
                    <a:pt x="0" y="123"/>
                    <a:pt x="0" y="335"/>
                  </a:cubicBezTo>
                  <a:cubicBezTo>
                    <a:pt x="0" y="622"/>
                    <a:pt x="172" y="956"/>
                    <a:pt x="382" y="1080"/>
                  </a:cubicBezTo>
                  <a:cubicBezTo>
                    <a:pt x="438" y="1112"/>
                    <a:pt x="491" y="1127"/>
                    <a:pt x="538" y="1127"/>
                  </a:cubicBezTo>
                  <a:cubicBezTo>
                    <a:pt x="678" y="1127"/>
                    <a:pt x="774" y="998"/>
                    <a:pt x="774" y="784"/>
                  </a:cubicBezTo>
                  <a:cubicBezTo>
                    <a:pt x="774" y="497"/>
                    <a:pt x="602" y="173"/>
                    <a:pt x="382" y="48"/>
                  </a:cubicBezTo>
                  <a:cubicBezTo>
                    <a:pt x="327" y="16"/>
                    <a:pt x="275" y="0"/>
                    <a:pt x="2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4" name="Google Shape;1264;p53"/>
            <p:cNvSpPr/>
            <p:nvPr/>
          </p:nvSpPr>
          <p:spPr>
            <a:xfrm>
              <a:off x="3521325" y="1331975"/>
              <a:ext cx="12925" cy="18750"/>
            </a:xfrm>
            <a:custGeom>
              <a:rect b="b" l="l" r="r" t="t"/>
              <a:pathLst>
                <a:path extrusionOk="0" h="750" w="517">
                  <a:moveTo>
                    <a:pt x="159" y="0"/>
                  </a:moveTo>
                  <a:cubicBezTo>
                    <a:pt x="65" y="0"/>
                    <a:pt x="0" y="85"/>
                    <a:pt x="0" y="229"/>
                  </a:cubicBezTo>
                  <a:cubicBezTo>
                    <a:pt x="0" y="420"/>
                    <a:pt x="115" y="639"/>
                    <a:pt x="258" y="716"/>
                  </a:cubicBezTo>
                  <a:cubicBezTo>
                    <a:pt x="296" y="739"/>
                    <a:pt x="332" y="749"/>
                    <a:pt x="364" y="749"/>
                  </a:cubicBezTo>
                  <a:cubicBezTo>
                    <a:pt x="454" y="749"/>
                    <a:pt x="516" y="666"/>
                    <a:pt x="516" y="525"/>
                  </a:cubicBezTo>
                  <a:cubicBezTo>
                    <a:pt x="516" y="334"/>
                    <a:pt x="401" y="114"/>
                    <a:pt x="258" y="28"/>
                  </a:cubicBezTo>
                  <a:cubicBezTo>
                    <a:pt x="223" y="9"/>
                    <a:pt x="189" y="0"/>
                    <a:pt x="1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5" name="Google Shape;1265;p53"/>
            <p:cNvSpPr/>
            <p:nvPr/>
          </p:nvSpPr>
          <p:spPr>
            <a:xfrm>
              <a:off x="3592500" y="1373875"/>
              <a:ext cx="12925" cy="18900"/>
            </a:xfrm>
            <a:custGeom>
              <a:rect b="b" l="l" r="r" t="t"/>
              <a:pathLst>
                <a:path extrusionOk="0" h="756" w="517">
                  <a:moveTo>
                    <a:pt x="153" y="0"/>
                  </a:moveTo>
                  <a:cubicBezTo>
                    <a:pt x="63" y="0"/>
                    <a:pt x="1" y="84"/>
                    <a:pt x="1" y="225"/>
                  </a:cubicBezTo>
                  <a:cubicBezTo>
                    <a:pt x="1" y="416"/>
                    <a:pt x="115" y="636"/>
                    <a:pt x="259" y="722"/>
                  </a:cubicBezTo>
                  <a:cubicBezTo>
                    <a:pt x="296" y="744"/>
                    <a:pt x="332" y="755"/>
                    <a:pt x="364" y="755"/>
                  </a:cubicBezTo>
                  <a:cubicBezTo>
                    <a:pt x="454" y="755"/>
                    <a:pt x="517" y="671"/>
                    <a:pt x="517" y="531"/>
                  </a:cubicBezTo>
                  <a:cubicBezTo>
                    <a:pt x="517" y="339"/>
                    <a:pt x="402" y="120"/>
                    <a:pt x="259" y="34"/>
                  </a:cubicBezTo>
                  <a:cubicBezTo>
                    <a:pt x="221" y="11"/>
                    <a:pt x="185" y="0"/>
                    <a:pt x="1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6" name="Google Shape;1266;p53"/>
            <p:cNvSpPr/>
            <p:nvPr/>
          </p:nvSpPr>
          <p:spPr>
            <a:xfrm>
              <a:off x="3521325" y="1236075"/>
              <a:ext cx="12925" cy="18850"/>
            </a:xfrm>
            <a:custGeom>
              <a:rect b="b" l="l" r="r" t="t"/>
              <a:pathLst>
                <a:path extrusionOk="0" h="754" w="517">
                  <a:moveTo>
                    <a:pt x="157" y="1"/>
                  </a:moveTo>
                  <a:cubicBezTo>
                    <a:pt x="64" y="1"/>
                    <a:pt x="0" y="90"/>
                    <a:pt x="0" y="233"/>
                  </a:cubicBezTo>
                  <a:cubicBezTo>
                    <a:pt x="0" y="415"/>
                    <a:pt x="115" y="644"/>
                    <a:pt x="258" y="720"/>
                  </a:cubicBezTo>
                  <a:cubicBezTo>
                    <a:pt x="296" y="743"/>
                    <a:pt x="332" y="754"/>
                    <a:pt x="364" y="754"/>
                  </a:cubicBezTo>
                  <a:cubicBezTo>
                    <a:pt x="454" y="754"/>
                    <a:pt x="516" y="670"/>
                    <a:pt x="516" y="529"/>
                  </a:cubicBezTo>
                  <a:cubicBezTo>
                    <a:pt x="516" y="338"/>
                    <a:pt x="401" y="118"/>
                    <a:pt x="258" y="32"/>
                  </a:cubicBezTo>
                  <a:cubicBezTo>
                    <a:pt x="222" y="11"/>
                    <a:pt x="188" y="1"/>
                    <a:pt x="1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7" name="Google Shape;1267;p53"/>
            <p:cNvSpPr/>
            <p:nvPr/>
          </p:nvSpPr>
          <p:spPr>
            <a:xfrm>
              <a:off x="3592500" y="1278075"/>
              <a:ext cx="12925" cy="18850"/>
            </a:xfrm>
            <a:custGeom>
              <a:rect b="b" l="l" r="r" t="t"/>
              <a:pathLst>
                <a:path extrusionOk="0" h="754" w="517">
                  <a:moveTo>
                    <a:pt x="153" y="1"/>
                  </a:moveTo>
                  <a:cubicBezTo>
                    <a:pt x="63" y="1"/>
                    <a:pt x="1" y="84"/>
                    <a:pt x="1" y="225"/>
                  </a:cubicBezTo>
                  <a:cubicBezTo>
                    <a:pt x="1" y="416"/>
                    <a:pt x="115" y="636"/>
                    <a:pt x="259" y="722"/>
                  </a:cubicBezTo>
                  <a:cubicBezTo>
                    <a:pt x="295" y="744"/>
                    <a:pt x="329" y="754"/>
                    <a:pt x="360" y="754"/>
                  </a:cubicBezTo>
                  <a:cubicBezTo>
                    <a:pt x="452" y="754"/>
                    <a:pt x="517" y="664"/>
                    <a:pt x="517" y="521"/>
                  </a:cubicBezTo>
                  <a:cubicBezTo>
                    <a:pt x="517" y="340"/>
                    <a:pt x="402" y="110"/>
                    <a:pt x="259" y="34"/>
                  </a:cubicBezTo>
                  <a:cubicBezTo>
                    <a:pt x="221" y="11"/>
                    <a:pt x="185" y="1"/>
                    <a:pt x="1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8" name="Google Shape;1268;p53"/>
            <p:cNvSpPr/>
            <p:nvPr/>
          </p:nvSpPr>
          <p:spPr>
            <a:xfrm>
              <a:off x="3458975" y="1150875"/>
              <a:ext cx="216925" cy="134750"/>
            </a:xfrm>
            <a:custGeom>
              <a:rect b="b" l="l" r="r" t="t"/>
              <a:pathLst>
                <a:path extrusionOk="0" h="5390" w="8677">
                  <a:moveTo>
                    <a:pt x="2756" y="0"/>
                  </a:moveTo>
                  <a:cubicBezTo>
                    <a:pt x="2578" y="0"/>
                    <a:pt x="2399" y="48"/>
                    <a:pt x="2236" y="144"/>
                  </a:cubicBezTo>
                  <a:lnTo>
                    <a:pt x="459" y="1166"/>
                  </a:lnTo>
                  <a:cubicBezTo>
                    <a:pt x="0" y="1434"/>
                    <a:pt x="325" y="2055"/>
                    <a:pt x="1510" y="2733"/>
                  </a:cubicBezTo>
                  <a:cubicBezTo>
                    <a:pt x="1644" y="2810"/>
                    <a:pt x="1787" y="2896"/>
                    <a:pt x="1921" y="2972"/>
                  </a:cubicBezTo>
                  <a:cubicBezTo>
                    <a:pt x="2991" y="3584"/>
                    <a:pt x="4052" y="4205"/>
                    <a:pt x="4052" y="4205"/>
                  </a:cubicBezTo>
                  <a:cubicBezTo>
                    <a:pt x="4195" y="4281"/>
                    <a:pt x="4329" y="4358"/>
                    <a:pt x="4462" y="4444"/>
                  </a:cubicBezTo>
                  <a:cubicBezTo>
                    <a:pt x="5305" y="4926"/>
                    <a:pt x="6089" y="5162"/>
                    <a:pt x="6637" y="5162"/>
                  </a:cubicBezTo>
                  <a:cubicBezTo>
                    <a:pt x="6860" y="5162"/>
                    <a:pt x="7044" y="5123"/>
                    <a:pt x="7176" y="5046"/>
                  </a:cubicBezTo>
                  <a:cubicBezTo>
                    <a:pt x="7310" y="4979"/>
                    <a:pt x="7482" y="4864"/>
                    <a:pt x="7683" y="4759"/>
                  </a:cubicBezTo>
                  <a:cubicBezTo>
                    <a:pt x="7773" y="4712"/>
                    <a:pt x="7852" y="4692"/>
                    <a:pt x="7922" y="4692"/>
                  </a:cubicBezTo>
                  <a:cubicBezTo>
                    <a:pt x="8332" y="4692"/>
                    <a:pt x="8409" y="5390"/>
                    <a:pt x="8409" y="5390"/>
                  </a:cubicBezTo>
                  <a:cubicBezTo>
                    <a:pt x="8409" y="5390"/>
                    <a:pt x="8571" y="5342"/>
                    <a:pt x="8600" y="5275"/>
                  </a:cubicBezTo>
                  <a:cubicBezTo>
                    <a:pt x="8600" y="4549"/>
                    <a:pt x="8676" y="3240"/>
                    <a:pt x="8285" y="3039"/>
                  </a:cubicBezTo>
                  <a:cubicBezTo>
                    <a:pt x="7969" y="2886"/>
                    <a:pt x="7176" y="2399"/>
                    <a:pt x="7176" y="2399"/>
                  </a:cubicBezTo>
                  <a:lnTo>
                    <a:pt x="5045" y="1166"/>
                  </a:lnTo>
                  <a:lnTo>
                    <a:pt x="3268" y="144"/>
                  </a:lnTo>
                  <a:cubicBezTo>
                    <a:pt x="3110" y="48"/>
                    <a:pt x="2934" y="0"/>
                    <a:pt x="27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9" name="Google Shape;1269;p53"/>
            <p:cNvSpPr/>
            <p:nvPr/>
          </p:nvSpPr>
          <p:spPr>
            <a:xfrm>
              <a:off x="3458975" y="1145800"/>
              <a:ext cx="222900" cy="129125"/>
            </a:xfrm>
            <a:custGeom>
              <a:rect b="b" l="l" r="r" t="t"/>
              <a:pathLst>
                <a:path extrusionOk="0" h="5165" w="8916">
                  <a:moveTo>
                    <a:pt x="2756" y="0"/>
                  </a:moveTo>
                  <a:cubicBezTo>
                    <a:pt x="2578" y="0"/>
                    <a:pt x="2399" y="46"/>
                    <a:pt x="2236" y="137"/>
                  </a:cubicBezTo>
                  <a:lnTo>
                    <a:pt x="459" y="1169"/>
                  </a:lnTo>
                  <a:cubicBezTo>
                    <a:pt x="0" y="1436"/>
                    <a:pt x="325" y="2048"/>
                    <a:pt x="1510" y="2736"/>
                  </a:cubicBezTo>
                  <a:cubicBezTo>
                    <a:pt x="1644" y="2812"/>
                    <a:pt x="1787" y="2888"/>
                    <a:pt x="1921" y="2974"/>
                  </a:cubicBezTo>
                  <a:cubicBezTo>
                    <a:pt x="2991" y="3586"/>
                    <a:pt x="4052" y="4198"/>
                    <a:pt x="4052" y="4198"/>
                  </a:cubicBezTo>
                  <a:cubicBezTo>
                    <a:pt x="4195" y="4284"/>
                    <a:pt x="4329" y="4360"/>
                    <a:pt x="4462" y="4436"/>
                  </a:cubicBezTo>
                  <a:cubicBezTo>
                    <a:pt x="5306" y="4926"/>
                    <a:pt x="6091" y="5164"/>
                    <a:pt x="6639" y="5164"/>
                  </a:cubicBezTo>
                  <a:cubicBezTo>
                    <a:pt x="6861" y="5164"/>
                    <a:pt x="7044" y="5125"/>
                    <a:pt x="7176" y="5048"/>
                  </a:cubicBezTo>
                  <a:cubicBezTo>
                    <a:pt x="7644" y="4780"/>
                    <a:pt x="8781" y="4121"/>
                    <a:pt x="8781" y="4121"/>
                  </a:cubicBezTo>
                  <a:cubicBezTo>
                    <a:pt x="8781" y="4121"/>
                    <a:pt x="8915" y="3357"/>
                    <a:pt x="8390" y="3099"/>
                  </a:cubicBezTo>
                  <a:cubicBezTo>
                    <a:pt x="8074" y="2936"/>
                    <a:pt x="7176" y="2392"/>
                    <a:pt x="7176" y="2392"/>
                  </a:cubicBezTo>
                  <a:lnTo>
                    <a:pt x="5045" y="1169"/>
                  </a:lnTo>
                  <a:lnTo>
                    <a:pt x="3268" y="137"/>
                  </a:lnTo>
                  <a:cubicBezTo>
                    <a:pt x="3110" y="46"/>
                    <a:pt x="2934" y="0"/>
                    <a:pt x="2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0" name="Google Shape;1270;p53"/>
            <p:cNvSpPr/>
            <p:nvPr/>
          </p:nvSpPr>
          <p:spPr>
            <a:xfrm>
              <a:off x="3670239" y="1169500"/>
              <a:ext cx="280225" cy="183500"/>
            </a:xfrm>
            <a:custGeom>
              <a:rect b="b" l="l" r="r" t="t"/>
              <a:pathLst>
                <a:path extrusionOk="0" h="7340" w="11209">
                  <a:moveTo>
                    <a:pt x="11209" y="1"/>
                  </a:moveTo>
                  <a:lnTo>
                    <a:pt x="0" y="6470"/>
                  </a:lnTo>
                  <a:lnTo>
                    <a:pt x="0" y="7339"/>
                  </a:lnTo>
                  <a:lnTo>
                    <a:pt x="11209" y="861"/>
                  </a:lnTo>
                  <a:lnTo>
                    <a:pt x="1120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271" name="Google Shape;1271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127" y="1277150"/>
            <a:ext cx="2019775" cy="2693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2" name="Google Shape;1272;p53"/>
          <p:cNvPicPr preferRelativeResize="0"/>
          <p:nvPr/>
        </p:nvPicPr>
        <p:blipFill rotWithShape="1">
          <a:blip r:embed="rId4">
            <a:alphaModFix/>
          </a:blip>
          <a:srcRect b="12941" l="17961" r="14439" t="18221"/>
          <a:stretch/>
        </p:blipFill>
        <p:spPr>
          <a:xfrm>
            <a:off x="2572975" y="1277150"/>
            <a:ext cx="1617550" cy="26930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Residential Burglary Prevention by Slidesgo">
  <a:themeElements>
    <a:clrScheme name="Simple Light">
      <a:dk1>
        <a:srgbClr val="00233A"/>
      </a:dk1>
      <a:lt1>
        <a:srgbClr val="FFFFFF"/>
      </a:lt1>
      <a:dk2>
        <a:srgbClr val="6E9EC4"/>
      </a:dk2>
      <a:lt2>
        <a:srgbClr val="9EC2E3"/>
      </a:lt2>
      <a:accent1>
        <a:srgbClr val="54A2DE"/>
      </a:accent1>
      <a:accent2>
        <a:srgbClr val="70B7E6"/>
      </a:accent2>
      <a:accent3>
        <a:srgbClr val="26507F"/>
      </a:accent3>
      <a:accent4>
        <a:srgbClr val="B8E2F3"/>
      </a:accent4>
      <a:accent5>
        <a:srgbClr val="FFFFFF"/>
      </a:accent5>
      <a:accent6>
        <a:srgbClr val="FFFFFF"/>
      </a:accent6>
      <a:hlink>
        <a:srgbClr val="00233A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